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A405-5E7C-42F2-B083-EE617847DD3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EA0C2-60B8-4BDB-AE4D-4DE21F1A1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0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EA0C2-60B8-4BDB-AE4D-4DE21F1A18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4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72EA-6246-D174-25BD-53D62959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E33ED-7227-2DFC-15AA-1B7DB4AB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4997-995F-0574-FC49-45BFCADD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F09D-B32E-9AB0-AAAB-DF00F5AC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34BE-87A1-E1AD-0464-F0DEF09D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0632-F892-167B-0F7A-25DDEC13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EB5A9-0936-7CE7-BE76-8E3E2FA6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B3B5-1C30-FEE0-EE36-4A49ABB0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C65B-FCD3-DA09-0805-7FFD83A8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5707-9041-6D6B-990F-159513A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7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6A88E-B9D4-0122-5354-F9D4049C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F61AB-1033-022A-5272-917A99B2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C1FF-0279-D529-B138-22B83EFE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B33D-370E-A3DB-DF27-ABD508B9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B5D4-F6AD-8BA6-C912-B2C2371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6B72-8BD1-1377-3FD9-B23B5F9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408C-47A5-979F-FE6B-1E8487DA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8717-5D63-5790-393B-6D1A6A8C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456D-07B1-9798-C3EE-EA75E747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B51C-EBEC-B58D-96BF-A43B87A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CBA8-5539-453E-85EF-43287CBD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4FEC-5F64-2693-12C8-E6408850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715A-D75F-3242-7C12-A199B407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A460-A3D2-492F-3E01-988CC7A4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2362-7D84-74DA-0AAB-D1E7FF92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9192-619F-8A0A-3012-99D59E4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B1E2-AC80-173F-B648-5F4D2DB5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6FC3F-AD08-1EAB-502C-46F562C8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43C9C-2A37-319A-3BB8-AE37AFB5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E924-C0C3-93EA-84C3-1F213A2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8045-DD0A-4E0F-72BF-B736762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4264-1523-B362-2844-9508B77E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03FA-1669-554A-F3B0-55733D3A3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D060F-4986-3607-1B47-B8BFCE0F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5FC9A-0BE4-6CDA-E2AF-94FF626A8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F18A6-268E-6325-DBF8-13505B422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871C3-5A3F-3F1F-919E-337E702E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AFC14-444D-A550-44DA-B330A94D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56C6A-78CC-296C-4383-18F2161B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6526-9E34-7737-283F-9A1C52E3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6A01D-70AD-F99A-C8D6-7E59364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9FA7F-9B74-C30C-9039-6D7DE6F8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55C8-82C1-6C51-76B0-D8C1B43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7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7129A-2461-70D1-BA38-E0A77BF9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51D86-8679-B4BB-C198-481F1F7C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D5D4-E698-A4C6-04C1-AB257FA8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081-9AB3-9611-FBE7-A6DA2CE8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C5A-CBBA-7430-1D7F-9D749BC4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17DDE-08A6-4484-6FE9-EDBAD0497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3D09-ADEE-07E3-B74D-BEA8CA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F049-6808-5543-2FE4-A9BD2F79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F30D-D2F6-AF17-C62D-A3D812CC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3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B9AE-344C-AAD5-8DA1-DF4F289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7436D-8628-B8E6-B6AB-AA344206B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10CF1-5F7C-7CAC-DDD9-EDBAAA4D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2929-81E2-AFB3-3302-4FA0D746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B71A-2EB6-6559-7C2C-8F776681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D685-7557-2526-B120-2852663D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2CA6F-DCD8-01A1-4452-46BC32E9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0E63-52A7-FF50-71C3-F84D5BF2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15AC-B78A-DC57-A2A4-E03AEF83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8AFC-8F7D-4F3B-A512-ECF13C549335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D8D8-0F62-4B32-E35A-FB5B02EE4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C3A9-6E4C-CA61-790A-8767D3504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6CA0-E5EA-4510-B7C1-CF9D21E7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2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DDD0-4921-F9B9-9F71-9BB3D99F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Square &amp; Square Roots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F012F-BAA4-3417-F241-294D54D80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7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2666-3803-F92C-F4CE-C1FAF71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A087-8881-98BB-91CD-825CDDF4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4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D63B-D55A-4E8E-C74A-387A5790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E69BA-DF34-001A-4309-551F9818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53" y="254427"/>
            <a:ext cx="11270492" cy="6370794"/>
          </a:xfrm>
        </p:spPr>
      </p:pic>
    </p:spTree>
    <p:extLst>
      <p:ext uri="{BB962C8B-B14F-4D97-AF65-F5344CB8AC3E}">
        <p14:creationId xmlns:p14="http://schemas.microsoft.com/office/powerpoint/2010/main" val="29877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44B-2F5D-037B-FC30-E737599F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354A5-9749-AE4C-C53E-4A3BA46F8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70" y="254427"/>
            <a:ext cx="11307261" cy="6370794"/>
          </a:xfrm>
        </p:spPr>
      </p:pic>
    </p:spTree>
    <p:extLst>
      <p:ext uri="{BB962C8B-B14F-4D97-AF65-F5344CB8AC3E}">
        <p14:creationId xmlns:p14="http://schemas.microsoft.com/office/powerpoint/2010/main" val="23004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66D-5F69-C077-868D-C4813DEA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B155D-3DC7-9754-A769-F07036404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16" y="254427"/>
            <a:ext cx="11331166" cy="6370794"/>
          </a:xfrm>
        </p:spPr>
      </p:pic>
    </p:spTree>
    <p:extLst>
      <p:ext uri="{BB962C8B-B14F-4D97-AF65-F5344CB8AC3E}">
        <p14:creationId xmlns:p14="http://schemas.microsoft.com/office/powerpoint/2010/main" val="59857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ACA5-F80B-7C48-89F2-273C301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F61DF-4E6E-E46D-E72C-4C57E7A1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073" y="238384"/>
            <a:ext cx="11325855" cy="6370794"/>
          </a:xfrm>
        </p:spPr>
      </p:pic>
    </p:spTree>
    <p:extLst>
      <p:ext uri="{BB962C8B-B14F-4D97-AF65-F5344CB8AC3E}">
        <p14:creationId xmlns:p14="http://schemas.microsoft.com/office/powerpoint/2010/main" val="173664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639-F203-761D-B773-F328F36A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1017C2-D193-C0C3-DDD8-DFCA3036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86" y="254427"/>
            <a:ext cx="11445629" cy="6370794"/>
          </a:xfrm>
        </p:spPr>
      </p:pic>
    </p:spTree>
    <p:extLst>
      <p:ext uri="{BB962C8B-B14F-4D97-AF65-F5344CB8AC3E}">
        <p14:creationId xmlns:p14="http://schemas.microsoft.com/office/powerpoint/2010/main" val="423790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B63-623E-4096-3CCD-8ED40BF4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850A6-8567-8990-07D0-43EA51F2D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45" y="238383"/>
            <a:ext cx="11295308" cy="6370794"/>
          </a:xfrm>
        </p:spPr>
      </p:pic>
    </p:spTree>
    <p:extLst>
      <p:ext uri="{BB962C8B-B14F-4D97-AF65-F5344CB8AC3E}">
        <p14:creationId xmlns:p14="http://schemas.microsoft.com/office/powerpoint/2010/main" val="155413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F537-3329-1642-F150-A78EDB89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AB1B6-9D22-F5D6-7856-45B0C197B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58" y="238385"/>
            <a:ext cx="11184283" cy="6370794"/>
          </a:xfrm>
        </p:spPr>
      </p:pic>
    </p:spTree>
    <p:extLst>
      <p:ext uri="{BB962C8B-B14F-4D97-AF65-F5344CB8AC3E}">
        <p14:creationId xmlns:p14="http://schemas.microsoft.com/office/powerpoint/2010/main" val="165141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B16C-3464-66B5-C026-8A85B65D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3B84D-5FB7-B231-E38F-9339D5C8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48" y="254427"/>
            <a:ext cx="11396505" cy="6370794"/>
          </a:xfrm>
        </p:spPr>
      </p:pic>
    </p:spTree>
    <p:extLst>
      <p:ext uri="{BB962C8B-B14F-4D97-AF65-F5344CB8AC3E}">
        <p14:creationId xmlns:p14="http://schemas.microsoft.com/office/powerpoint/2010/main" val="386231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Widescreen</PresentationFormat>
  <Paragraphs>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Square &amp; Square Roots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</dc:creator>
  <cp:lastModifiedBy>Ayush Sharma</cp:lastModifiedBy>
  <cp:revision>18</cp:revision>
  <dcterms:created xsi:type="dcterms:W3CDTF">2024-08-30T22:26:47Z</dcterms:created>
  <dcterms:modified xsi:type="dcterms:W3CDTF">2024-08-30T23:39:39Z</dcterms:modified>
</cp:coreProperties>
</file>