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9A07-0D04-38D2-DEF9-3378A056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17B5A-D23F-1F18-9018-3ECB5D36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87A1-D89D-209E-B646-8E497B1B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3594-009F-6052-E725-F68F8FE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6918-B585-5159-92AF-1F58B4FE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5DC7-0B1D-55C1-E497-B225907D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68CDB-FA31-3789-CD88-40F71494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32ED-07D8-4F00-E980-3C097838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AAE3-2571-8070-C50A-06340534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17EE-88E6-B8AD-6EAD-DDBD225F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0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66587-216B-93C9-79CE-81DDB4DB7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82F4E-D667-3A95-19C2-4856075D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4E2F-5144-104F-FE51-03347C33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2C15-2AE8-EE5F-E591-92B51F3D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8AD5-BF79-6965-FFF7-C22F03AC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6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C886-9EF2-550C-CED4-70C3F8C4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2595-E4D5-3E81-D0CE-68CB8235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9DA6-1BA8-5BBA-B5E3-EB2B9024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F0A9-FBEF-AFD3-18AE-860B8D2F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83C0-7D1A-5B3D-106C-380903DB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2FBF-34C8-D0BA-9E4C-516B7764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658D-1C59-2012-9055-9D024D6B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9EA1-59C1-DD22-04DD-5E9FFD4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D1EE-3FC2-05FA-5C99-E40E4377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742B-0ACB-4473-FD8F-7D915FF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0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DFDD-3145-7DA7-2F73-947DE635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872A-411E-FC04-98D2-23A0C6FDE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D851-6B8F-E238-33D2-8BF4F32B4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2847A-C7C2-5BDC-45DA-55098D1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47C51-49F9-893A-C95D-84C5DBA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A75C-B892-263F-5716-D8E870A4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0964-8611-9DDB-BEB9-C208CA69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4D7D-2C35-94E3-1E83-3173EE24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6911-C8BE-0DB0-0C07-D4D68E679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B1103-B0B6-A974-9B7A-DA2D32F39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6CD69-E9E2-359A-56DA-10D02B2C9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7831A-4F9B-8DBB-9B8B-EAFD17CF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5579B-730B-1B67-F058-2CC1206E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1F412-89DB-C65A-8B50-05B5F7F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C6C0-BFEF-B522-504B-C9A48F63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34CE2-0596-1D0B-1BF0-0DA665CD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A5C27-A41B-D112-A1B0-AE43AB14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84E0-3FC1-63E5-8CEC-0E4A8A3A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6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8E3EA-AFEF-744C-B817-FF29C71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325C9-A4DF-7358-8092-CEC6EF06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B59E-BE45-2D19-61BE-D3499A5B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1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349-5404-184F-A7EC-5005B590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3AC4-F059-C444-4C27-FA9E97EF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4697-2C7D-56C9-68CF-B45C87E5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B6F4B-1C4B-01A4-0DB9-5374E20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DC77-C4ED-0776-45D4-D7C16FA1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C1D3-B4C3-9855-6021-60D8D22F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97C-84DD-D968-1CF6-86F7F56F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96AA6-8595-593B-C26E-A4E3DDB5E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63C94-8F63-E4F4-77D7-D2C5E287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5558-89FC-7F1E-6BA1-44CBC6E5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CF91-6F96-4083-E432-1B9EA6D7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F3C49-B5E3-714A-5278-9A1B3155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0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C337F-0EC4-648F-5E84-0A8394C4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7142-2D67-CECF-6DE6-E84CD89E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2E3E-F124-70AB-EF72-AB049EB3E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7CE0-4CEA-4A01-827F-D46DBDE3CAE3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ABA3-D4D6-68C2-C65C-877F1B106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4EE7-9F80-C399-F451-2097A3FDC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EE14-31AA-4FB5-9193-71C95E888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1E60-80E7-1A9D-7463-6943EC47B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F14C-4CE3-9AAE-2281-2613ABD9A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0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0A1A-A38E-38B5-B551-8A7784C5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0590C-F076-FA7C-A2E7-88CF4D1E7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59" y="270469"/>
            <a:ext cx="11306083" cy="6370794"/>
          </a:xfrm>
        </p:spPr>
      </p:pic>
    </p:spTree>
    <p:extLst>
      <p:ext uri="{BB962C8B-B14F-4D97-AF65-F5344CB8AC3E}">
        <p14:creationId xmlns:p14="http://schemas.microsoft.com/office/powerpoint/2010/main" val="6768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0EE2-4C2D-F3BB-325E-1E81B843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864F-DB54-CB54-156D-5D46ABA8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5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D9CB-28E5-DD94-8E96-BB822723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42F-5627-FE66-2678-9089AF1B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5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CF32-6FC3-A6C5-A51D-53A81E01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27A82-452B-23AD-B0E8-101C7F8A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72" y="238384"/>
            <a:ext cx="11360257" cy="6370794"/>
          </a:xfrm>
        </p:spPr>
      </p:pic>
    </p:spTree>
    <p:extLst>
      <p:ext uri="{BB962C8B-B14F-4D97-AF65-F5344CB8AC3E}">
        <p14:creationId xmlns:p14="http://schemas.microsoft.com/office/powerpoint/2010/main" val="16301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EEC-4F9E-DC45-23C8-66535A11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B97C1-2555-A425-5681-77E9BD03F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04" y="206299"/>
            <a:ext cx="11269591" cy="6370794"/>
          </a:xfrm>
        </p:spPr>
      </p:pic>
    </p:spTree>
    <p:extLst>
      <p:ext uri="{BB962C8B-B14F-4D97-AF65-F5344CB8AC3E}">
        <p14:creationId xmlns:p14="http://schemas.microsoft.com/office/powerpoint/2010/main" val="6338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14EC-ED62-71F2-FF16-2A088D8D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45908E-400B-7CEC-CEA4-A7A02DCA4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6" y="238383"/>
            <a:ext cx="11312626" cy="6370794"/>
          </a:xfrm>
        </p:spPr>
      </p:pic>
    </p:spTree>
    <p:extLst>
      <p:ext uri="{BB962C8B-B14F-4D97-AF65-F5344CB8AC3E}">
        <p14:creationId xmlns:p14="http://schemas.microsoft.com/office/powerpoint/2010/main" val="38765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693-1F48-0C9B-00E8-F4328F5E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DB4F1-E7AF-8F2A-F7B3-3E8B1B03D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49" y="238384"/>
            <a:ext cx="11276901" cy="6370794"/>
          </a:xfrm>
        </p:spPr>
      </p:pic>
    </p:spTree>
    <p:extLst>
      <p:ext uri="{BB962C8B-B14F-4D97-AF65-F5344CB8AC3E}">
        <p14:creationId xmlns:p14="http://schemas.microsoft.com/office/powerpoint/2010/main" val="281394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833-F862-34DA-AAAD-18CB34AC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42029-EB9C-D807-11AD-8680053FC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87" y="254427"/>
            <a:ext cx="11258627" cy="6370794"/>
          </a:xfrm>
        </p:spPr>
      </p:pic>
    </p:spTree>
    <p:extLst>
      <p:ext uri="{BB962C8B-B14F-4D97-AF65-F5344CB8AC3E}">
        <p14:creationId xmlns:p14="http://schemas.microsoft.com/office/powerpoint/2010/main" val="167718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FCC4-ADF3-4772-86C0-904FCD6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1250E-F01C-2866-66E7-94B889B88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34" y="222342"/>
            <a:ext cx="11324533" cy="6370794"/>
          </a:xfrm>
        </p:spPr>
      </p:pic>
    </p:spTree>
    <p:extLst>
      <p:ext uri="{BB962C8B-B14F-4D97-AF65-F5344CB8AC3E}">
        <p14:creationId xmlns:p14="http://schemas.microsoft.com/office/powerpoint/2010/main" val="107580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6D78-8519-67D4-0FEE-B09E4C50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AB0EB-38A9-0486-5D34-E779669A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66" y="238383"/>
            <a:ext cx="11285067" cy="6370794"/>
          </a:xfrm>
        </p:spPr>
      </p:pic>
    </p:spTree>
    <p:extLst>
      <p:ext uri="{BB962C8B-B14F-4D97-AF65-F5344CB8AC3E}">
        <p14:creationId xmlns:p14="http://schemas.microsoft.com/office/powerpoint/2010/main" val="44523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BDD-841A-CE8A-0B93-B009B6BB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0AB3-3E45-1ABA-A70B-14D60DF94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41" y="238384"/>
            <a:ext cx="11300718" cy="6370794"/>
          </a:xfrm>
        </p:spPr>
      </p:pic>
    </p:spTree>
    <p:extLst>
      <p:ext uri="{BB962C8B-B14F-4D97-AF65-F5344CB8AC3E}">
        <p14:creationId xmlns:p14="http://schemas.microsoft.com/office/powerpoint/2010/main" val="396548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</dc:creator>
  <cp:lastModifiedBy>Ayush Sharma</cp:lastModifiedBy>
  <cp:revision>13</cp:revision>
  <dcterms:created xsi:type="dcterms:W3CDTF">2024-08-21T15:48:36Z</dcterms:created>
  <dcterms:modified xsi:type="dcterms:W3CDTF">2024-08-21T22:53:59Z</dcterms:modified>
</cp:coreProperties>
</file>