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05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1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8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745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5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7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614373-3E8C-43F3-9675-3464AAB22E2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FA8460-CB03-4BC2-A547-CA3FF3D6A18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65C-96AA-D40A-1F7A-357464E1C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Expess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2A270-DB00-49B5-14C9-2A0868882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1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12C0-D5DE-D384-9E51-7FD7965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6DDC3-7A7D-EA52-0383-BF3979E6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0" y="-58824"/>
            <a:ext cx="12458441" cy="7007873"/>
          </a:xfrm>
        </p:spPr>
      </p:pic>
    </p:spTree>
    <p:extLst>
      <p:ext uri="{BB962C8B-B14F-4D97-AF65-F5344CB8AC3E}">
        <p14:creationId xmlns:p14="http://schemas.microsoft.com/office/powerpoint/2010/main" val="27209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95D-3E7B-4CDA-094C-811C7420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FBD4-151C-DD02-AEBF-F5AC854C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 GET – Taking an input</a:t>
            </a:r>
          </a:p>
          <a:p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POST – Give something like Instagram post (Insertion)</a:t>
            </a:r>
          </a:p>
          <a:p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PUT - Update</a:t>
            </a:r>
          </a:p>
          <a:p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204881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110-F862-03F0-4304-258031F0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3F18-56D5-5826-FFB6-E952F4B0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200 – Everything went fine</a:t>
            </a:r>
          </a:p>
          <a:p>
            <a:endParaRPr lang="en-IN" dirty="0"/>
          </a:p>
          <a:p>
            <a:r>
              <a:rPr lang="en-IN" dirty="0"/>
              <a:t>404 – Doctor is not in the hospital</a:t>
            </a:r>
          </a:p>
          <a:p>
            <a:endParaRPr lang="en-IN" dirty="0"/>
          </a:p>
          <a:p>
            <a:r>
              <a:rPr lang="en-IN" dirty="0"/>
              <a:t>500 – Mid surgery light went away</a:t>
            </a:r>
          </a:p>
          <a:p>
            <a:endParaRPr lang="en-IN" dirty="0"/>
          </a:p>
          <a:p>
            <a:r>
              <a:rPr lang="en-IN" dirty="0"/>
              <a:t>411 – Inputs were incorrect, wrong person came to surgery</a:t>
            </a:r>
          </a:p>
          <a:p>
            <a:endParaRPr lang="en-IN" dirty="0"/>
          </a:p>
          <a:p>
            <a:r>
              <a:rPr lang="en-IN" dirty="0"/>
              <a:t>403 – You were not allowed in the Hospital.</a:t>
            </a:r>
          </a:p>
        </p:txBody>
      </p:sp>
    </p:spTree>
    <p:extLst>
      <p:ext uri="{BB962C8B-B14F-4D97-AF65-F5344CB8AC3E}">
        <p14:creationId xmlns:p14="http://schemas.microsoft.com/office/powerpoint/2010/main" val="180951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A31E-7ECA-F8DF-759E-9F8C4681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922359-E0AA-181E-9CF5-92B5B8FE3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083" y="-57743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140212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A9EC-B028-1C39-910E-CDBF53D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Function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41A13E4-B597-F24B-72B2-77E808B96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49" y="1769344"/>
            <a:ext cx="8653328" cy="4867498"/>
          </a:xfrm>
        </p:spPr>
      </p:pic>
    </p:spTree>
    <p:extLst>
      <p:ext uri="{BB962C8B-B14F-4D97-AF65-F5344CB8AC3E}">
        <p14:creationId xmlns:p14="http://schemas.microsoft.com/office/powerpoint/2010/main" val="42718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01D-30FD-4809-1B83-92544CE0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978BB-6C03-8887-B8D3-BBA8CF88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74" y="1778770"/>
            <a:ext cx="8653328" cy="4867498"/>
          </a:xfrm>
        </p:spPr>
      </p:pic>
    </p:spTree>
    <p:extLst>
      <p:ext uri="{BB962C8B-B14F-4D97-AF65-F5344CB8AC3E}">
        <p14:creationId xmlns:p14="http://schemas.microsoft.com/office/powerpoint/2010/main" val="378975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71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Poppins</vt:lpstr>
      <vt:lpstr>Tw Cen MT</vt:lpstr>
      <vt:lpstr>Tw Cen MT Condensed</vt:lpstr>
      <vt:lpstr>Wingdings 3</vt:lpstr>
      <vt:lpstr>Integral</vt:lpstr>
      <vt:lpstr>Expess</vt:lpstr>
      <vt:lpstr>PowerPoint Presentation</vt:lpstr>
      <vt:lpstr>Request Method</vt:lpstr>
      <vt:lpstr>Status Codes</vt:lpstr>
      <vt:lpstr>PowerPoint Presentation</vt:lpstr>
      <vt:lpstr>MAP Function</vt:lpstr>
      <vt:lpstr>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Expess</dc:title>
  <dc:creator>Ayush Sharma</dc:creator>
  <cp:lastModifiedBy>Ayush Sharma</cp:lastModifiedBy>
  <cp:revision>6</cp:revision>
  <dcterms:created xsi:type="dcterms:W3CDTF">2024-04-11T01:59:14Z</dcterms:created>
  <dcterms:modified xsi:type="dcterms:W3CDTF">2024-04-14T12:03:07Z</dcterms:modified>
</cp:coreProperties>
</file>