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yush Sharma" initials="AS" lastIdx="1" clrIdx="0">
    <p:extLst>
      <p:ext uri="{19B8F6BF-5375-455C-9EA6-DF929625EA0E}">
        <p15:presenceInfo xmlns:p15="http://schemas.microsoft.com/office/powerpoint/2012/main" userId="05bfeadeeef003f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3-04T06:37:28.804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3E753EC-A520-483E-ABD2-3BBA0505070F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BA6A3-D7BF-4A47-9FA1-FC4D23ACF6D2}" type="slidenum">
              <a:rPr lang="en-IN" smtClean="0"/>
              <a:t>‹#›</a:t>
            </a:fld>
            <a:endParaRPr lang="en-IN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76333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753EC-A520-483E-ABD2-3BBA0505070F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BA6A3-D7BF-4A47-9FA1-FC4D23ACF6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0469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753EC-A520-483E-ABD2-3BBA0505070F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BA6A3-D7BF-4A47-9FA1-FC4D23ACF6D2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1249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753EC-A520-483E-ABD2-3BBA0505070F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BA6A3-D7BF-4A47-9FA1-FC4D23ACF6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614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753EC-A520-483E-ABD2-3BBA0505070F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BA6A3-D7BF-4A47-9FA1-FC4D23ACF6D2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85830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753EC-A520-483E-ABD2-3BBA0505070F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BA6A3-D7BF-4A47-9FA1-FC4D23ACF6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1665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753EC-A520-483E-ABD2-3BBA0505070F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BA6A3-D7BF-4A47-9FA1-FC4D23ACF6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4860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753EC-A520-483E-ABD2-3BBA0505070F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BA6A3-D7BF-4A47-9FA1-FC4D23ACF6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3695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753EC-A520-483E-ABD2-3BBA0505070F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BA6A3-D7BF-4A47-9FA1-FC4D23ACF6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9783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753EC-A520-483E-ABD2-3BBA0505070F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BA6A3-D7BF-4A47-9FA1-FC4D23ACF6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355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753EC-A520-483E-ABD2-3BBA0505070F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BA6A3-D7BF-4A47-9FA1-FC4D23ACF6D2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0428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3E753EC-A520-483E-ABD2-3BBA0505070F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BBBA6A3-D7BF-4A47-9FA1-FC4D23ACF6D2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3442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B7DBB-A055-D4C6-8EDC-D1F4BDD492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Flex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4C1F46-E622-CDC4-E5BB-5D7928F602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https://css-tricks.com/snippets/css/a-guide-to-flexbox/</a:t>
            </a:r>
          </a:p>
        </p:txBody>
      </p:sp>
    </p:spTree>
    <p:extLst>
      <p:ext uri="{BB962C8B-B14F-4D97-AF65-F5344CB8AC3E}">
        <p14:creationId xmlns:p14="http://schemas.microsoft.com/office/powerpoint/2010/main" val="510879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437F4-B54A-A821-F0D7-DA2530E51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Display Flex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8288DF-A062-A2C9-B4D1-A47DDFE78B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21" y="1686766"/>
            <a:ext cx="5882270" cy="330877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C6E596A-9170-B308-CEF5-70E97B7183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486" y="1668145"/>
            <a:ext cx="5882271" cy="33087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C6408C0-FD93-6AA1-B295-01315163C2B9}"/>
              </a:ext>
            </a:extLst>
          </p:cNvPr>
          <p:cNvSpPr txBox="1"/>
          <p:nvPr/>
        </p:nvSpPr>
        <p:spPr>
          <a:xfrm>
            <a:off x="980388" y="5835191"/>
            <a:ext cx="636309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Poppins" panose="00000500000000000000" pitchFamily="2" charset="0"/>
                <a:cs typeface="Poppins" panose="00000500000000000000" pitchFamily="2" charset="0"/>
              </a:rPr>
              <a:t>Gap property is used after flex box </a:t>
            </a:r>
          </a:p>
        </p:txBody>
      </p:sp>
    </p:spTree>
    <p:extLst>
      <p:ext uri="{BB962C8B-B14F-4D97-AF65-F5344CB8AC3E}">
        <p14:creationId xmlns:p14="http://schemas.microsoft.com/office/powerpoint/2010/main" val="3681389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67BA0-6E9D-58F1-C911-C18E18555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585216"/>
            <a:ext cx="10504853" cy="5724144"/>
          </a:xfrm>
        </p:spPr>
        <p:txBody>
          <a:bodyPr>
            <a:normAutofit/>
          </a:bodyPr>
          <a:lstStyle/>
          <a:p>
            <a:r>
              <a:rPr lang="en-IN" sz="2500" dirty="0">
                <a:latin typeface="Poppins" panose="00000500000000000000" pitchFamily="2" charset="0"/>
                <a:cs typeface="Poppins" panose="00000500000000000000" pitchFamily="2" charset="0"/>
              </a:rPr>
              <a:t>flex-direction : row (default)			flex-direction : column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54451B-5F01-7240-ACD2-8D3B7C4C61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95" y="1959125"/>
            <a:ext cx="6260992" cy="35218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6B274F-81DD-DC7E-A9E9-594C5444AC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914" y="1959125"/>
            <a:ext cx="6260991" cy="3521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620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0B035-2E88-8310-8D07-F44E46D31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Flex-</a:t>
            </a:r>
            <a:r>
              <a:rPr lang="en-IN" dirty="0" err="1"/>
              <a:t>bASIS</a:t>
            </a:r>
            <a:endParaRPr lang="en-IN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C6D17650-ABB1-824C-0DC1-FBAD5FB247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1970" y="2359776"/>
            <a:ext cx="5910340" cy="3324566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4A46552-CCD1-CB29-9009-90F42BA5F9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06" y="2359776"/>
            <a:ext cx="5687658" cy="332456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7C2FFFE-54DD-8DAF-1861-AC58D24ABB81}"/>
              </a:ext>
            </a:extLst>
          </p:cNvPr>
          <p:cNvSpPr txBox="1"/>
          <p:nvPr/>
        </p:nvSpPr>
        <p:spPr>
          <a:xfrm>
            <a:off x="8653806" y="480767"/>
            <a:ext cx="1523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Child Property</a:t>
            </a:r>
          </a:p>
        </p:txBody>
      </p:sp>
    </p:spTree>
    <p:extLst>
      <p:ext uri="{BB962C8B-B14F-4D97-AF65-F5344CB8AC3E}">
        <p14:creationId xmlns:p14="http://schemas.microsoft.com/office/powerpoint/2010/main" val="398697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FF404-16BF-14D9-1E7F-BA52AC4DF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Order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E394F9-8696-EEFE-3271-6669E1E8CBF0}"/>
              </a:ext>
            </a:extLst>
          </p:cNvPr>
          <p:cNvSpPr txBox="1"/>
          <p:nvPr/>
        </p:nvSpPr>
        <p:spPr>
          <a:xfrm>
            <a:off x="8710367" y="688157"/>
            <a:ext cx="1781666" cy="36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Child Property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91FB536-3DE7-9F9F-69B0-0A56F659D7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407" y="1578399"/>
            <a:ext cx="4820055" cy="4867498"/>
          </a:xfrm>
        </p:spPr>
      </p:pic>
    </p:spTree>
    <p:extLst>
      <p:ext uri="{BB962C8B-B14F-4D97-AF65-F5344CB8AC3E}">
        <p14:creationId xmlns:p14="http://schemas.microsoft.com/office/powerpoint/2010/main" val="3094902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39694-883C-70E4-F6F4-970E5F0F2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Flex-wrap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9CFE99-29F1-E1CC-FB98-B1176CFE25C8}"/>
              </a:ext>
            </a:extLst>
          </p:cNvPr>
          <p:cNvSpPr txBox="1"/>
          <p:nvPr/>
        </p:nvSpPr>
        <p:spPr>
          <a:xfrm>
            <a:off x="9459824" y="585216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sz="2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F5CA51D-DC99-8D7D-865E-627A51FE72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6451" y="1863613"/>
            <a:ext cx="4854088" cy="4867498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236E53B-67AE-105E-1240-15CF9C6C2E9A}"/>
              </a:ext>
            </a:extLst>
          </p:cNvPr>
          <p:cNvSpPr txBox="1"/>
          <p:nvPr/>
        </p:nvSpPr>
        <p:spPr>
          <a:xfrm>
            <a:off x="8691514" y="2648931"/>
            <a:ext cx="3101418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Poppins" panose="00000500000000000000" pitchFamily="2" charset="0"/>
                <a:cs typeface="Poppins" panose="00000500000000000000" pitchFamily="2" charset="0"/>
              </a:rPr>
              <a:t>If flex-wrap;</a:t>
            </a:r>
          </a:p>
          <a:p>
            <a:r>
              <a:rPr lang="en-IN" sz="2500" dirty="0">
                <a:latin typeface="Poppins" panose="00000500000000000000" pitchFamily="2" charset="0"/>
                <a:cs typeface="Poppins" panose="00000500000000000000" pitchFamily="2" charset="0"/>
              </a:rPr>
              <a:t>✅align-content</a:t>
            </a:r>
          </a:p>
          <a:p>
            <a:r>
              <a:rPr lang="en-IN" sz="2500" dirty="0">
                <a:latin typeface="Poppins" panose="00000500000000000000" pitchFamily="2" charset="0"/>
                <a:cs typeface="Poppins" panose="00000500000000000000" pitchFamily="2" charset="0"/>
              </a:rPr>
              <a:t>❌ align-items</a:t>
            </a:r>
          </a:p>
        </p:txBody>
      </p:sp>
    </p:spTree>
    <p:extLst>
      <p:ext uri="{BB962C8B-B14F-4D97-AF65-F5344CB8AC3E}">
        <p14:creationId xmlns:p14="http://schemas.microsoft.com/office/powerpoint/2010/main" val="3145148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FC3B6-E19B-18C0-0DFD-70937877B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Justify-Content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1AF2A9-A4CE-560B-88F7-4F7DA116F8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418" y="484164"/>
            <a:ext cx="5075142" cy="5889673"/>
          </a:xfrm>
        </p:spPr>
      </p:pic>
    </p:spTree>
    <p:extLst>
      <p:ext uri="{BB962C8B-B14F-4D97-AF65-F5344CB8AC3E}">
        <p14:creationId xmlns:p14="http://schemas.microsoft.com/office/powerpoint/2010/main" val="1658847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4825F1AF-8DBC-4E3D-9F3D-688338DA83F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97</TotalTime>
  <Words>49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Poppins</vt:lpstr>
      <vt:lpstr>Tw Cen MT</vt:lpstr>
      <vt:lpstr>Tw Cen MT Condensed</vt:lpstr>
      <vt:lpstr>Wingdings 3</vt:lpstr>
      <vt:lpstr>Integral</vt:lpstr>
      <vt:lpstr>Flex </vt:lpstr>
      <vt:lpstr>Display Flex</vt:lpstr>
      <vt:lpstr>PowerPoint Presentation</vt:lpstr>
      <vt:lpstr>Flex-bASIS</vt:lpstr>
      <vt:lpstr>Order</vt:lpstr>
      <vt:lpstr>Flex-wrap</vt:lpstr>
      <vt:lpstr>Justify-Content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Flex </dc:title>
  <dc:creator>Ayush Sharma</dc:creator>
  <cp:lastModifiedBy>Ayush Sharma</cp:lastModifiedBy>
  <cp:revision>5</cp:revision>
  <dcterms:created xsi:type="dcterms:W3CDTF">2024-03-04T01:04:04Z</dcterms:created>
  <dcterms:modified xsi:type="dcterms:W3CDTF">2024-03-04T10:05:15Z</dcterms:modified>
</cp:coreProperties>
</file>