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202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5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9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41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44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5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DBE331-E5B1-4B4D-8903-08249C71B3E4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D51904-4A40-4CF9-BC5D-40182C1C71B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75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D22E-8BE6-2256-1AEC-AED0C33DA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29DA4-BAF3-0AC9-9A3C-576AC6BD4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55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2837-A2D3-41D1-9CB1-5EBDDDF6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A02B-1B66-D8AC-862C-410AAA80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B93E-0A47-2452-99B7-FB60D7C3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7A6F4-A2CC-E129-0C50-B5F2DDF86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20" y="-49398"/>
            <a:ext cx="12458441" cy="7007873"/>
          </a:xfrm>
        </p:spPr>
      </p:pic>
    </p:spTree>
    <p:extLst>
      <p:ext uri="{BB962C8B-B14F-4D97-AF65-F5344CB8AC3E}">
        <p14:creationId xmlns:p14="http://schemas.microsoft.com/office/powerpoint/2010/main" val="318621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BFE1-B5EE-7933-10EE-3F332A30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FDD38-C3BF-6DAA-3F0C-7C4847B76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20" y="-48070"/>
            <a:ext cx="12458441" cy="7007873"/>
          </a:xfrm>
        </p:spPr>
      </p:pic>
    </p:spTree>
    <p:extLst>
      <p:ext uri="{BB962C8B-B14F-4D97-AF65-F5344CB8AC3E}">
        <p14:creationId xmlns:p14="http://schemas.microsoft.com/office/powerpoint/2010/main" val="294400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316B-0020-F0A4-7949-CB9FFE64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13257-BBA5-4309-207A-8440B480E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20" y="-80154"/>
            <a:ext cx="12458441" cy="7007873"/>
          </a:xfrm>
        </p:spPr>
      </p:pic>
    </p:spTree>
    <p:extLst>
      <p:ext uri="{BB962C8B-B14F-4D97-AF65-F5344CB8AC3E}">
        <p14:creationId xmlns:p14="http://schemas.microsoft.com/office/powerpoint/2010/main" val="79310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8105-A837-B6BB-F15F-05035169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24EF9-9383-B9F8-5D45-D6FE16E8F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601" y="-142588"/>
            <a:ext cx="12669338" cy="7126504"/>
          </a:xfrm>
        </p:spPr>
      </p:pic>
    </p:spTree>
    <p:extLst>
      <p:ext uri="{BB962C8B-B14F-4D97-AF65-F5344CB8AC3E}">
        <p14:creationId xmlns:p14="http://schemas.microsoft.com/office/powerpoint/2010/main" val="249919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C238-E8D3-B8B6-B0F2-6C5D2742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EB9AB-482B-F7FB-2250-681DB120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601" y="-67170"/>
            <a:ext cx="12669338" cy="7126504"/>
          </a:xfrm>
        </p:spPr>
      </p:pic>
    </p:spTree>
    <p:extLst>
      <p:ext uri="{BB962C8B-B14F-4D97-AF65-F5344CB8AC3E}">
        <p14:creationId xmlns:p14="http://schemas.microsoft.com/office/powerpoint/2010/main" val="123533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E1C9-C766-E15D-8D26-715BDBEA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6B58A-B8AB-B068-13E8-3BD8CCF49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601" y="-38892"/>
            <a:ext cx="12669338" cy="7126504"/>
          </a:xfrm>
        </p:spPr>
      </p:pic>
    </p:spTree>
    <p:extLst>
      <p:ext uri="{BB962C8B-B14F-4D97-AF65-F5344CB8AC3E}">
        <p14:creationId xmlns:p14="http://schemas.microsoft.com/office/powerpoint/2010/main" val="156321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5C4F-45E8-F8AF-7FDD-12BD98BB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59F1-ED6F-7FA7-08F9-59EFF6F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8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4061-38F4-0A5A-B064-C69B7781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03DE-1625-0393-ACFE-8E17062D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2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197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Ayush Sharma</dc:creator>
  <cp:lastModifiedBy>Ayush Sharma</cp:lastModifiedBy>
  <cp:revision>3</cp:revision>
  <dcterms:created xsi:type="dcterms:W3CDTF">2024-04-17T04:59:30Z</dcterms:created>
  <dcterms:modified xsi:type="dcterms:W3CDTF">2024-04-17T08:56:51Z</dcterms:modified>
</cp:coreProperties>
</file>