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  <a:latin typeface="Calibri"/>
              </a:rPr>
              <a:t>BOQO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alibri"/>
              </a:rPr>
              <a:t>Redefining Bottles, Redefining Tomorrow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Founders: Kshitiz Sharma &amp; Mannat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Seeking mentorship from IIT Ropar Faculty</a:t>
            </a:r>
          </a:p>
        </p:txBody>
      </p:sp>
      <p:pic>
        <p:nvPicPr>
          <p:cNvPr id="4" name="Picture 3" descr="IMG_12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  <a:latin typeface="Calibri"/>
              </a:rPr>
              <a:t>Why Join Us as Mentor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alibri"/>
              </a:rPr>
              <a:t>• Work on a real-world sustainability challenge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• Opportunity to contribute to India’s eco-entrepreneurship movement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• Recognition as a mentor driving impactful innovation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• Future collaboration in research projects &amp; publications</a:t>
            </a:r>
          </a:p>
        </p:txBody>
      </p:sp>
      <p:pic>
        <p:nvPicPr>
          <p:cNvPr id="4" name="Picture 3" descr="IMG_12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  <a:latin typeface="Calibri"/>
              </a:rP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alibri"/>
              </a:rPr>
              <a:t>• Kshitiz Sharma – Business Strategy &amp; Operations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• Mannat – Product Design &amp; Marketing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• Advisory panel (to be expanded with IIT Ropar mentor)</a:t>
            </a:r>
          </a:p>
        </p:txBody>
      </p:sp>
      <p:pic>
        <p:nvPicPr>
          <p:cNvPr id="4" name="Picture 3" descr="IMG_12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  <a:latin typeface="Calibri"/>
              </a:rPr>
              <a:t>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alibri"/>
              </a:rPr>
              <a:t>Vision: “A Plastic-Free Future, Starting with Every Bottle”</a:t>
            </a:r>
          </a:p>
          <a:p/>
          <a:p>
            <a:r>
              <a:rPr sz="2000">
                <a:solidFill>
                  <a:srgbClr val="000000"/>
                </a:solidFill>
                <a:latin typeface="Calibri"/>
              </a:rPr>
              <a:t>We would be honored to have you as our mentor to shape this journey.</a:t>
            </a:r>
          </a:p>
          <a:p/>
          <a:p>
            <a:r>
              <a:rPr sz="2000">
                <a:solidFill>
                  <a:srgbClr val="000000"/>
                </a:solidFill>
                <a:latin typeface="Calibri"/>
              </a:rPr>
              <a:t>Contact Info: [Add details here]</a:t>
            </a:r>
          </a:p>
        </p:txBody>
      </p:sp>
      <p:pic>
        <p:nvPicPr>
          <p:cNvPr id="4" name="Picture 3" descr="IMG_12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  <a:latin typeface="Calibri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alibri"/>
              </a:rPr>
              <a:t>• Plastic pollution is one of the biggest global challenges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• Single-use plastic bottles take 450+ years to decompose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• India generates 3.4 million tonnes of plastic waste annually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• Lack of affordable, scalable, eco-friendly alternatives</a:t>
            </a:r>
          </a:p>
        </p:txBody>
      </p:sp>
      <p:pic>
        <p:nvPicPr>
          <p:cNvPr id="4" name="Picture 3" descr="IMG_12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  <a:latin typeface="Calibri"/>
              </a:rPr>
              <a:t>Our Solution: BOQO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alibri"/>
              </a:rPr>
              <a:t>• 100% biodegradable bottles &amp; tableware made from sugarcane bagasse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• Bottles decompose in 6–8 months naturally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• Integrated seed tag – after use, customers can plant it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• Affordable and scalable manufacturing model</a:t>
            </a:r>
          </a:p>
        </p:txBody>
      </p:sp>
      <p:pic>
        <p:nvPicPr>
          <p:cNvPr id="4" name="Picture 3" descr="IMG_12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  <a:latin typeface="Calibri"/>
              </a:rPr>
              <a:t>Product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alibri"/>
              </a:rPr>
              <a:t>• Bagasse bottle prototype with unique features: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   - Transparent window in bottle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   - Seed tag at neck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   - Strong, durable yet eco-friendly</a:t>
            </a:r>
          </a:p>
        </p:txBody>
      </p:sp>
      <p:pic>
        <p:nvPicPr>
          <p:cNvPr id="4" name="Picture 3" descr="IMG_12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  <a:latin typeface="Calibri"/>
              </a:rP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alibri"/>
              </a:rPr>
              <a:t>• Global biodegradable packaging market: $121B+ by 2032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• India’s eco-packaging industry growing at &gt;20% CAGR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• Target: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   - Primary: eco-conscious consumers, startups, organic brands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   - Secondary: FMCG, hospitality, institutional buyers</a:t>
            </a:r>
          </a:p>
        </p:txBody>
      </p:sp>
      <p:pic>
        <p:nvPicPr>
          <p:cNvPr id="4" name="Picture 3" descr="IMG_12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  <a:latin typeface="Calibri"/>
              </a:rPr>
              <a:t>Why BOQO is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alibri"/>
              </a:rPr>
              <a:t>🌱 100% biodegradable &amp; compostable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💧 Water &amp; beverage safe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🔄 Circular economy model (seed tag → plant → bagasse cycle)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💰 Affordable pricing vs existing eco-bottle alternatives</a:t>
            </a:r>
          </a:p>
        </p:txBody>
      </p:sp>
      <p:pic>
        <p:nvPicPr>
          <p:cNvPr id="4" name="Picture 3" descr="IMG_12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  <a:latin typeface="Calibri"/>
              </a:rPr>
              <a:t>Progress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alibri"/>
              </a:rPr>
              <a:t>• Conceptual design completed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• Bagasse prototype development started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• Business plan prepared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• Shortlisted in startup competitions</a:t>
            </a:r>
          </a:p>
        </p:txBody>
      </p:sp>
      <p:pic>
        <p:nvPicPr>
          <p:cNvPr id="4" name="Picture 3" descr="IMG_12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  <a:latin typeface="Calibri"/>
              </a:rP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alibri"/>
              </a:rPr>
              <a:t>• 0–6 months: Prototype testing &amp; refinement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• 6–12 months: Pilot production unit setup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• 1–2 years: Commercial launch in India, strategic partnerships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• 2+ years: Global expansion</a:t>
            </a:r>
          </a:p>
        </p:txBody>
      </p:sp>
      <p:pic>
        <p:nvPicPr>
          <p:cNvPr id="4" name="Picture 3" descr="IMG_12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  <a:latin typeface="Calibri"/>
              </a:rPr>
              <a:t>What We Seek from IIT Ropar Mentor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alibri"/>
              </a:rPr>
              <a:t>• Technical guidance on material science &amp; prototyping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• Access to research labs for product testing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• Support in scaling manufacturing processes</a:t>
            </a:r>
          </a:p>
          <a:p>
            <a:r>
              <a:rPr sz="2000">
                <a:solidFill>
                  <a:srgbClr val="000000"/>
                </a:solidFill>
                <a:latin typeface="Calibri"/>
              </a:rPr>
              <a:t>• Networking &amp; visibility in eco-innovation circles</a:t>
            </a:r>
          </a:p>
        </p:txBody>
      </p:sp>
      <p:pic>
        <p:nvPicPr>
          <p:cNvPr id="4" name="Picture 3" descr="IMG_12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8288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