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13CE-C8B0-41B7-8DAE-C4ABB8A8ABF2}"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79DE3653-5633-4D69-8BF2-5FE46EA41634}">
      <dgm:prSet/>
      <dgm:spPr/>
      <dgm:t>
        <a:bodyPr/>
        <a:lstStyle/>
        <a:p>
          <a:r>
            <a:rPr lang="en-US"/>
            <a:t>Create predictive model to classify each borrower as defaulter or not using the data collected when the loan has been given.</a:t>
          </a:r>
        </a:p>
      </dgm:t>
    </dgm:pt>
    <dgm:pt modelId="{93E59D81-F662-46A5-A4C4-F2D71779593B}" type="parTrans" cxnId="{38675FC6-84D6-4EBE-9775-17AE70ED6C1B}">
      <dgm:prSet/>
      <dgm:spPr/>
      <dgm:t>
        <a:bodyPr/>
        <a:lstStyle/>
        <a:p>
          <a:endParaRPr lang="en-US"/>
        </a:p>
      </dgm:t>
    </dgm:pt>
    <dgm:pt modelId="{DA306BAD-FE86-4B56-8152-2354DCEB18F9}" type="sibTrans" cxnId="{38675FC6-84D6-4EBE-9775-17AE70ED6C1B}">
      <dgm:prSet/>
      <dgm:spPr/>
      <dgm:t>
        <a:bodyPr/>
        <a:lstStyle/>
        <a:p>
          <a:endParaRPr lang="en-US"/>
        </a:p>
      </dgm:t>
    </dgm:pt>
    <dgm:pt modelId="{99851961-D72A-4ECD-A5A5-22F62060BBC4}">
      <dgm:prSet/>
      <dgm:spPr/>
      <dgm:t>
        <a:bodyPr/>
        <a:lstStyle/>
        <a:p>
          <a:r>
            <a:rPr lang="en-US"/>
            <a:t>Minimize the risk of borrowers defaulting the </a:t>
          </a:r>
          <a:r>
            <a:rPr lang="en-IN"/>
            <a:t>loans using created model.</a:t>
          </a:r>
          <a:endParaRPr lang="en-US"/>
        </a:p>
      </dgm:t>
    </dgm:pt>
    <dgm:pt modelId="{B5FCCA5D-AFC2-4512-A122-1DFC18358B99}" type="parTrans" cxnId="{7DC151CF-7BBF-454D-BB4B-9FE77827696A}">
      <dgm:prSet/>
      <dgm:spPr/>
      <dgm:t>
        <a:bodyPr/>
        <a:lstStyle/>
        <a:p>
          <a:endParaRPr lang="en-US"/>
        </a:p>
      </dgm:t>
    </dgm:pt>
    <dgm:pt modelId="{E1D4C82B-19E4-453A-BE41-032FB447FC48}" type="sibTrans" cxnId="{7DC151CF-7BBF-454D-BB4B-9FE77827696A}">
      <dgm:prSet/>
      <dgm:spPr/>
      <dgm:t>
        <a:bodyPr/>
        <a:lstStyle/>
        <a:p>
          <a:endParaRPr lang="en-US"/>
        </a:p>
      </dgm:t>
    </dgm:pt>
    <dgm:pt modelId="{1DD55281-DA2A-42C0-BA87-C8C354DC73D5}" type="pres">
      <dgm:prSet presAssocID="{8CE413CE-C8B0-41B7-8DAE-C4ABB8A8ABF2}" presName="hierChild1" presStyleCnt="0">
        <dgm:presLayoutVars>
          <dgm:chPref val="1"/>
          <dgm:dir/>
          <dgm:animOne val="branch"/>
          <dgm:animLvl val="lvl"/>
          <dgm:resizeHandles/>
        </dgm:presLayoutVars>
      </dgm:prSet>
      <dgm:spPr/>
    </dgm:pt>
    <dgm:pt modelId="{14633999-5B5F-419E-A54C-210C2BA916D4}" type="pres">
      <dgm:prSet presAssocID="{79DE3653-5633-4D69-8BF2-5FE46EA41634}" presName="hierRoot1" presStyleCnt="0"/>
      <dgm:spPr/>
    </dgm:pt>
    <dgm:pt modelId="{44738E8D-D0DC-48AF-B78C-975EB70D7B9B}" type="pres">
      <dgm:prSet presAssocID="{79DE3653-5633-4D69-8BF2-5FE46EA41634}" presName="composite" presStyleCnt="0"/>
      <dgm:spPr/>
    </dgm:pt>
    <dgm:pt modelId="{CEC15374-79E1-4C30-B445-33917B8A0E93}" type="pres">
      <dgm:prSet presAssocID="{79DE3653-5633-4D69-8BF2-5FE46EA41634}" presName="background" presStyleLbl="node0" presStyleIdx="0" presStyleCnt="2"/>
      <dgm:spPr/>
    </dgm:pt>
    <dgm:pt modelId="{8A482962-9116-45AB-965A-A0EA5D1145F5}" type="pres">
      <dgm:prSet presAssocID="{79DE3653-5633-4D69-8BF2-5FE46EA41634}" presName="text" presStyleLbl="fgAcc0" presStyleIdx="0" presStyleCnt="2">
        <dgm:presLayoutVars>
          <dgm:chPref val="3"/>
        </dgm:presLayoutVars>
      </dgm:prSet>
      <dgm:spPr/>
    </dgm:pt>
    <dgm:pt modelId="{45EE80F4-59BA-4EB8-8DE5-51AB3895922D}" type="pres">
      <dgm:prSet presAssocID="{79DE3653-5633-4D69-8BF2-5FE46EA41634}" presName="hierChild2" presStyleCnt="0"/>
      <dgm:spPr/>
    </dgm:pt>
    <dgm:pt modelId="{0200ACDE-9E3B-4E14-9ADA-03B4C4D87BD1}" type="pres">
      <dgm:prSet presAssocID="{99851961-D72A-4ECD-A5A5-22F62060BBC4}" presName="hierRoot1" presStyleCnt="0"/>
      <dgm:spPr/>
    </dgm:pt>
    <dgm:pt modelId="{94555CB4-AF80-4BD1-9959-FCE0F520A798}" type="pres">
      <dgm:prSet presAssocID="{99851961-D72A-4ECD-A5A5-22F62060BBC4}" presName="composite" presStyleCnt="0"/>
      <dgm:spPr/>
    </dgm:pt>
    <dgm:pt modelId="{47568DB6-4691-4191-8FC5-CECBD57E2D39}" type="pres">
      <dgm:prSet presAssocID="{99851961-D72A-4ECD-A5A5-22F62060BBC4}" presName="background" presStyleLbl="node0" presStyleIdx="1" presStyleCnt="2"/>
      <dgm:spPr/>
    </dgm:pt>
    <dgm:pt modelId="{0EFF7FFA-AE72-4E57-AC30-B02037B4E54A}" type="pres">
      <dgm:prSet presAssocID="{99851961-D72A-4ECD-A5A5-22F62060BBC4}" presName="text" presStyleLbl="fgAcc0" presStyleIdx="1" presStyleCnt="2">
        <dgm:presLayoutVars>
          <dgm:chPref val="3"/>
        </dgm:presLayoutVars>
      </dgm:prSet>
      <dgm:spPr/>
    </dgm:pt>
    <dgm:pt modelId="{7C32FD99-666B-4023-BA91-9325C582497D}" type="pres">
      <dgm:prSet presAssocID="{99851961-D72A-4ECD-A5A5-22F62060BBC4}" presName="hierChild2" presStyleCnt="0"/>
      <dgm:spPr/>
    </dgm:pt>
  </dgm:ptLst>
  <dgm:cxnLst>
    <dgm:cxn modelId="{9D88F615-941E-4555-A5B0-6A1071423322}" type="presOf" srcId="{99851961-D72A-4ECD-A5A5-22F62060BBC4}" destId="{0EFF7FFA-AE72-4E57-AC30-B02037B4E54A}" srcOrd="0" destOrd="0" presId="urn:microsoft.com/office/officeart/2005/8/layout/hierarchy1"/>
    <dgm:cxn modelId="{3A859272-5AD7-4B37-BF49-F63ED1068526}" type="presOf" srcId="{79DE3653-5633-4D69-8BF2-5FE46EA41634}" destId="{8A482962-9116-45AB-965A-A0EA5D1145F5}" srcOrd="0" destOrd="0" presId="urn:microsoft.com/office/officeart/2005/8/layout/hierarchy1"/>
    <dgm:cxn modelId="{38675FC6-84D6-4EBE-9775-17AE70ED6C1B}" srcId="{8CE413CE-C8B0-41B7-8DAE-C4ABB8A8ABF2}" destId="{79DE3653-5633-4D69-8BF2-5FE46EA41634}" srcOrd="0" destOrd="0" parTransId="{93E59D81-F662-46A5-A4C4-F2D71779593B}" sibTransId="{DA306BAD-FE86-4B56-8152-2354DCEB18F9}"/>
    <dgm:cxn modelId="{7DC151CF-7BBF-454D-BB4B-9FE77827696A}" srcId="{8CE413CE-C8B0-41B7-8DAE-C4ABB8A8ABF2}" destId="{99851961-D72A-4ECD-A5A5-22F62060BBC4}" srcOrd="1" destOrd="0" parTransId="{B5FCCA5D-AFC2-4512-A122-1DFC18358B99}" sibTransId="{E1D4C82B-19E4-453A-BE41-032FB447FC48}"/>
    <dgm:cxn modelId="{689675FE-5059-4F4F-B69B-A665DFF3B28E}" type="presOf" srcId="{8CE413CE-C8B0-41B7-8DAE-C4ABB8A8ABF2}" destId="{1DD55281-DA2A-42C0-BA87-C8C354DC73D5}" srcOrd="0" destOrd="0" presId="urn:microsoft.com/office/officeart/2005/8/layout/hierarchy1"/>
    <dgm:cxn modelId="{ED7BFDB2-0752-4C53-9618-8F1BD6E49C12}" type="presParOf" srcId="{1DD55281-DA2A-42C0-BA87-C8C354DC73D5}" destId="{14633999-5B5F-419E-A54C-210C2BA916D4}" srcOrd="0" destOrd="0" presId="urn:microsoft.com/office/officeart/2005/8/layout/hierarchy1"/>
    <dgm:cxn modelId="{10645245-0AA2-468A-A243-86015F513F9C}" type="presParOf" srcId="{14633999-5B5F-419E-A54C-210C2BA916D4}" destId="{44738E8D-D0DC-48AF-B78C-975EB70D7B9B}" srcOrd="0" destOrd="0" presId="urn:microsoft.com/office/officeart/2005/8/layout/hierarchy1"/>
    <dgm:cxn modelId="{4D9C3D68-FFA4-400D-9937-254687DDE90D}" type="presParOf" srcId="{44738E8D-D0DC-48AF-B78C-975EB70D7B9B}" destId="{CEC15374-79E1-4C30-B445-33917B8A0E93}" srcOrd="0" destOrd="0" presId="urn:microsoft.com/office/officeart/2005/8/layout/hierarchy1"/>
    <dgm:cxn modelId="{A45272C0-98D3-46BA-B0E0-3ED2549E57F0}" type="presParOf" srcId="{44738E8D-D0DC-48AF-B78C-975EB70D7B9B}" destId="{8A482962-9116-45AB-965A-A0EA5D1145F5}" srcOrd="1" destOrd="0" presId="urn:microsoft.com/office/officeart/2005/8/layout/hierarchy1"/>
    <dgm:cxn modelId="{785A0B2B-D1BF-420E-9A8A-24E10C560118}" type="presParOf" srcId="{14633999-5B5F-419E-A54C-210C2BA916D4}" destId="{45EE80F4-59BA-4EB8-8DE5-51AB3895922D}" srcOrd="1" destOrd="0" presId="urn:microsoft.com/office/officeart/2005/8/layout/hierarchy1"/>
    <dgm:cxn modelId="{BE65A4C0-CB7A-49C8-919D-7824FEAAD986}" type="presParOf" srcId="{1DD55281-DA2A-42C0-BA87-C8C354DC73D5}" destId="{0200ACDE-9E3B-4E14-9ADA-03B4C4D87BD1}" srcOrd="1" destOrd="0" presId="urn:microsoft.com/office/officeart/2005/8/layout/hierarchy1"/>
    <dgm:cxn modelId="{E55C8D59-D2E2-41FA-90CA-B1873218C74C}" type="presParOf" srcId="{0200ACDE-9E3B-4E14-9ADA-03B4C4D87BD1}" destId="{94555CB4-AF80-4BD1-9959-FCE0F520A798}" srcOrd="0" destOrd="0" presId="urn:microsoft.com/office/officeart/2005/8/layout/hierarchy1"/>
    <dgm:cxn modelId="{B265A99F-0262-4A7D-AF6A-AFE20BAD0BB6}" type="presParOf" srcId="{94555CB4-AF80-4BD1-9959-FCE0F520A798}" destId="{47568DB6-4691-4191-8FC5-CECBD57E2D39}" srcOrd="0" destOrd="0" presId="urn:microsoft.com/office/officeart/2005/8/layout/hierarchy1"/>
    <dgm:cxn modelId="{A066114E-4E02-4B3F-8A34-58773DCE8FD4}" type="presParOf" srcId="{94555CB4-AF80-4BD1-9959-FCE0F520A798}" destId="{0EFF7FFA-AE72-4E57-AC30-B02037B4E54A}" srcOrd="1" destOrd="0" presId="urn:microsoft.com/office/officeart/2005/8/layout/hierarchy1"/>
    <dgm:cxn modelId="{69F1FC93-6EB1-41A5-B74E-658A2118BD9D}" type="presParOf" srcId="{0200ACDE-9E3B-4E14-9ADA-03B4C4D87BD1}" destId="{7C32FD99-666B-4023-BA91-9325C58249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02B98-FC9D-4359-B931-03A866A0D64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569DF0-C61D-4260-B64B-33BBF84C03D5}">
      <dgm:prSet/>
      <dgm:spPr/>
      <dgm:t>
        <a:bodyPr/>
        <a:lstStyle/>
        <a:p>
          <a:r>
            <a:rPr lang="en-US"/>
            <a:t>Data Collection – Lending Club maintains all its data year wise. For this project, we have collected data from the lending club website for the years 2012-14. The dataset consists of 360,000 </a:t>
          </a:r>
          <a:r>
            <a:rPr lang="en-IN"/>
            <a:t>observations and 145 features.</a:t>
          </a:r>
          <a:endParaRPr lang="en-US"/>
        </a:p>
      </dgm:t>
    </dgm:pt>
    <dgm:pt modelId="{4DBF9CA2-A04C-44E6-8666-2F257A035029}" type="parTrans" cxnId="{57E6EC06-6137-40BC-91A0-77D197800CB3}">
      <dgm:prSet/>
      <dgm:spPr/>
      <dgm:t>
        <a:bodyPr/>
        <a:lstStyle/>
        <a:p>
          <a:endParaRPr lang="en-US"/>
        </a:p>
      </dgm:t>
    </dgm:pt>
    <dgm:pt modelId="{56058B5A-FB0A-4AC9-AA55-679FB7E33645}" type="sibTrans" cxnId="{57E6EC06-6137-40BC-91A0-77D197800CB3}">
      <dgm:prSet/>
      <dgm:spPr/>
      <dgm:t>
        <a:bodyPr/>
        <a:lstStyle/>
        <a:p>
          <a:endParaRPr lang="en-US"/>
        </a:p>
      </dgm:t>
    </dgm:pt>
    <dgm:pt modelId="{93B022D7-E45E-4DD6-B883-3D498B4C2F56}">
      <dgm:prSet/>
      <dgm:spPr/>
      <dgm:t>
        <a:bodyPr/>
        <a:lstStyle/>
        <a:p>
          <a:r>
            <a:rPr lang="en-US"/>
            <a:t>Data Preparation – Out of the 145 features in our dataset, many of them were empty. We have removed all such features. Also, the features which didn’t seem relevant to our goal were </a:t>
          </a:r>
          <a:r>
            <a:rPr lang="en-IN"/>
            <a:t>removed.</a:t>
          </a:r>
          <a:endParaRPr lang="en-US"/>
        </a:p>
      </dgm:t>
    </dgm:pt>
    <dgm:pt modelId="{5605A9E4-B0EA-4BDD-8BB6-DD6E91F8FBA5}" type="parTrans" cxnId="{FB425F74-ABB1-473C-88F8-225E4759E13E}">
      <dgm:prSet/>
      <dgm:spPr/>
      <dgm:t>
        <a:bodyPr/>
        <a:lstStyle/>
        <a:p>
          <a:endParaRPr lang="en-US"/>
        </a:p>
      </dgm:t>
    </dgm:pt>
    <dgm:pt modelId="{73269092-C025-4A74-AB1C-B5B18C595C95}" type="sibTrans" cxnId="{FB425F74-ABB1-473C-88F8-225E4759E13E}">
      <dgm:prSet/>
      <dgm:spPr/>
      <dgm:t>
        <a:bodyPr/>
        <a:lstStyle/>
        <a:p>
          <a:endParaRPr lang="en-US"/>
        </a:p>
      </dgm:t>
    </dgm:pt>
    <dgm:pt modelId="{807C0737-430D-4B54-80F5-CE007403127D}">
      <dgm:prSet/>
      <dgm:spPr/>
      <dgm:t>
        <a:bodyPr/>
        <a:lstStyle/>
        <a:p>
          <a:r>
            <a:rPr lang="en-US"/>
            <a:t>Analysis and Modelling – Data will be divided into two parts. Training data and validation data. The plan is to develop a logistic regression model. The model will be developed on training data and tested on validation data.</a:t>
          </a:r>
        </a:p>
      </dgm:t>
    </dgm:pt>
    <dgm:pt modelId="{D57ACDA4-6797-48D8-AE24-7BAFB695556D}" type="parTrans" cxnId="{B4DEDA39-6E39-435C-98E4-8B659B8888B7}">
      <dgm:prSet/>
      <dgm:spPr/>
      <dgm:t>
        <a:bodyPr/>
        <a:lstStyle/>
        <a:p>
          <a:endParaRPr lang="en-US"/>
        </a:p>
      </dgm:t>
    </dgm:pt>
    <dgm:pt modelId="{B4339CB5-F0AF-4485-833C-3E1F22219D7C}" type="sibTrans" cxnId="{B4DEDA39-6E39-435C-98E4-8B659B8888B7}">
      <dgm:prSet/>
      <dgm:spPr/>
      <dgm:t>
        <a:bodyPr/>
        <a:lstStyle/>
        <a:p>
          <a:endParaRPr lang="en-US"/>
        </a:p>
      </dgm:t>
    </dgm:pt>
    <dgm:pt modelId="{927DD709-3997-4344-82D9-59F0F2B05877}">
      <dgm:prSet/>
      <dgm:spPr/>
      <dgm:t>
        <a:bodyPr/>
        <a:lstStyle/>
        <a:p>
          <a:r>
            <a:rPr lang="en-US"/>
            <a:t>Inference – This phase will provide the interpretation of the </a:t>
          </a:r>
          <a:r>
            <a:rPr lang="en-IN"/>
            <a:t>study.</a:t>
          </a:r>
          <a:endParaRPr lang="en-US"/>
        </a:p>
      </dgm:t>
    </dgm:pt>
    <dgm:pt modelId="{2D6A8182-70F3-4CDF-A586-D5A21CA6C7D4}" type="parTrans" cxnId="{460DC3A6-C452-4B85-A3E1-1D43DD0D2DA5}">
      <dgm:prSet/>
      <dgm:spPr/>
      <dgm:t>
        <a:bodyPr/>
        <a:lstStyle/>
        <a:p>
          <a:endParaRPr lang="en-US"/>
        </a:p>
      </dgm:t>
    </dgm:pt>
    <dgm:pt modelId="{0FC7AFAC-B44A-4C19-86DD-67D18032E0CD}" type="sibTrans" cxnId="{460DC3A6-C452-4B85-A3E1-1D43DD0D2DA5}">
      <dgm:prSet/>
      <dgm:spPr/>
      <dgm:t>
        <a:bodyPr/>
        <a:lstStyle/>
        <a:p>
          <a:endParaRPr lang="en-US"/>
        </a:p>
      </dgm:t>
    </dgm:pt>
    <dgm:pt modelId="{760DFD3E-A1B5-4966-9FF4-9CA26CB6E2BE}" type="pres">
      <dgm:prSet presAssocID="{8C902B98-FC9D-4359-B931-03A866A0D64C}" presName="root" presStyleCnt="0">
        <dgm:presLayoutVars>
          <dgm:dir/>
          <dgm:resizeHandles val="exact"/>
        </dgm:presLayoutVars>
      </dgm:prSet>
      <dgm:spPr/>
    </dgm:pt>
    <dgm:pt modelId="{CE00B2DF-1511-42CC-A8FF-594AF92D262A}" type="pres">
      <dgm:prSet presAssocID="{D2569DF0-C61D-4260-B64B-33BBF84C03D5}" presName="compNode" presStyleCnt="0"/>
      <dgm:spPr/>
    </dgm:pt>
    <dgm:pt modelId="{22680113-AFA0-4E5A-A5C2-9CB3F884B8B9}" type="pres">
      <dgm:prSet presAssocID="{D2569DF0-C61D-4260-B64B-33BBF84C03D5}" presName="bgRect" presStyleLbl="bgShp" presStyleIdx="0" presStyleCnt="4"/>
      <dgm:spPr/>
    </dgm:pt>
    <dgm:pt modelId="{42052239-5A91-4F57-ABE6-164E3045ED24}" type="pres">
      <dgm:prSet presAssocID="{D2569DF0-C61D-4260-B64B-33BBF84C03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44E9FD5-40C3-41F8-B590-C3582D4E4031}" type="pres">
      <dgm:prSet presAssocID="{D2569DF0-C61D-4260-B64B-33BBF84C03D5}" presName="spaceRect" presStyleCnt="0"/>
      <dgm:spPr/>
    </dgm:pt>
    <dgm:pt modelId="{2BF8632E-3D30-4ED8-8017-536620F258D1}" type="pres">
      <dgm:prSet presAssocID="{D2569DF0-C61D-4260-B64B-33BBF84C03D5}" presName="parTx" presStyleLbl="revTx" presStyleIdx="0" presStyleCnt="4">
        <dgm:presLayoutVars>
          <dgm:chMax val="0"/>
          <dgm:chPref val="0"/>
        </dgm:presLayoutVars>
      </dgm:prSet>
      <dgm:spPr/>
    </dgm:pt>
    <dgm:pt modelId="{B037C12D-9BB3-4462-A97C-E42B3BD24FF6}" type="pres">
      <dgm:prSet presAssocID="{56058B5A-FB0A-4AC9-AA55-679FB7E33645}" presName="sibTrans" presStyleCnt="0"/>
      <dgm:spPr/>
    </dgm:pt>
    <dgm:pt modelId="{4B41A219-7695-41F9-B76C-DF8AC357C3D7}" type="pres">
      <dgm:prSet presAssocID="{93B022D7-E45E-4DD6-B883-3D498B4C2F56}" presName="compNode" presStyleCnt="0"/>
      <dgm:spPr/>
    </dgm:pt>
    <dgm:pt modelId="{981A0941-6C61-4BCE-9170-A23C4226DC34}" type="pres">
      <dgm:prSet presAssocID="{93B022D7-E45E-4DD6-B883-3D498B4C2F56}" presName="bgRect" presStyleLbl="bgShp" presStyleIdx="1" presStyleCnt="4"/>
      <dgm:spPr/>
    </dgm:pt>
    <dgm:pt modelId="{7914DB3B-F564-4719-9D15-2E1B416AA2D0}" type="pres">
      <dgm:prSet presAssocID="{93B022D7-E45E-4DD6-B883-3D498B4C2F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4C7B76D9-BE1F-4057-BAD9-AEB729DF8619}" type="pres">
      <dgm:prSet presAssocID="{93B022D7-E45E-4DD6-B883-3D498B4C2F56}" presName="spaceRect" presStyleCnt="0"/>
      <dgm:spPr/>
    </dgm:pt>
    <dgm:pt modelId="{720FA1C9-4B15-45E5-8C1E-76DA43147A8F}" type="pres">
      <dgm:prSet presAssocID="{93B022D7-E45E-4DD6-B883-3D498B4C2F56}" presName="parTx" presStyleLbl="revTx" presStyleIdx="1" presStyleCnt="4">
        <dgm:presLayoutVars>
          <dgm:chMax val="0"/>
          <dgm:chPref val="0"/>
        </dgm:presLayoutVars>
      </dgm:prSet>
      <dgm:spPr/>
    </dgm:pt>
    <dgm:pt modelId="{0F7B2B3C-04B2-46A7-966F-76DAD3BD94BE}" type="pres">
      <dgm:prSet presAssocID="{73269092-C025-4A74-AB1C-B5B18C595C95}" presName="sibTrans" presStyleCnt="0"/>
      <dgm:spPr/>
    </dgm:pt>
    <dgm:pt modelId="{0344525F-1378-4FA3-A01C-51B623FE04FA}" type="pres">
      <dgm:prSet presAssocID="{807C0737-430D-4B54-80F5-CE007403127D}" presName="compNode" presStyleCnt="0"/>
      <dgm:spPr/>
    </dgm:pt>
    <dgm:pt modelId="{FF8438AB-E334-4B95-A78D-91E613DC3FE6}" type="pres">
      <dgm:prSet presAssocID="{807C0737-430D-4B54-80F5-CE007403127D}" presName="bgRect" presStyleLbl="bgShp" presStyleIdx="2" presStyleCnt="4"/>
      <dgm:spPr/>
    </dgm:pt>
    <dgm:pt modelId="{C97BA455-17EB-447F-BF19-AF14321C88BA}" type="pres">
      <dgm:prSet presAssocID="{807C0737-430D-4B54-80F5-CE00740312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FB03720-94BC-4DF9-85C5-658B45F46D85}" type="pres">
      <dgm:prSet presAssocID="{807C0737-430D-4B54-80F5-CE007403127D}" presName="spaceRect" presStyleCnt="0"/>
      <dgm:spPr/>
    </dgm:pt>
    <dgm:pt modelId="{4EE5B5AC-996C-4BD8-9A07-4BF07EA9D2B9}" type="pres">
      <dgm:prSet presAssocID="{807C0737-430D-4B54-80F5-CE007403127D}" presName="parTx" presStyleLbl="revTx" presStyleIdx="2" presStyleCnt="4">
        <dgm:presLayoutVars>
          <dgm:chMax val="0"/>
          <dgm:chPref val="0"/>
        </dgm:presLayoutVars>
      </dgm:prSet>
      <dgm:spPr/>
    </dgm:pt>
    <dgm:pt modelId="{AA19F814-8F7D-4DE4-A12B-204A8A69543A}" type="pres">
      <dgm:prSet presAssocID="{B4339CB5-F0AF-4485-833C-3E1F22219D7C}" presName="sibTrans" presStyleCnt="0"/>
      <dgm:spPr/>
    </dgm:pt>
    <dgm:pt modelId="{F56B8FDB-8BBB-432C-B61C-3D48423D79AF}" type="pres">
      <dgm:prSet presAssocID="{927DD709-3997-4344-82D9-59F0F2B05877}" presName="compNode" presStyleCnt="0"/>
      <dgm:spPr/>
    </dgm:pt>
    <dgm:pt modelId="{E11DF668-D77C-4E2B-976B-5D1009A60024}" type="pres">
      <dgm:prSet presAssocID="{927DD709-3997-4344-82D9-59F0F2B05877}" presName="bgRect" presStyleLbl="bgShp" presStyleIdx="3" presStyleCnt="4"/>
      <dgm:spPr/>
    </dgm:pt>
    <dgm:pt modelId="{876AAB11-B2DA-4674-93C6-7169C7548D06}" type="pres">
      <dgm:prSet presAssocID="{927DD709-3997-4344-82D9-59F0F2B058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652FAB2F-357B-4D1F-A48E-1C01FB3D00D7}" type="pres">
      <dgm:prSet presAssocID="{927DD709-3997-4344-82D9-59F0F2B05877}" presName="spaceRect" presStyleCnt="0"/>
      <dgm:spPr/>
    </dgm:pt>
    <dgm:pt modelId="{9B2456AF-F01A-4B6A-85B5-B2A8CC97223F}" type="pres">
      <dgm:prSet presAssocID="{927DD709-3997-4344-82D9-59F0F2B05877}" presName="parTx" presStyleLbl="revTx" presStyleIdx="3" presStyleCnt="4">
        <dgm:presLayoutVars>
          <dgm:chMax val="0"/>
          <dgm:chPref val="0"/>
        </dgm:presLayoutVars>
      </dgm:prSet>
      <dgm:spPr/>
    </dgm:pt>
  </dgm:ptLst>
  <dgm:cxnLst>
    <dgm:cxn modelId="{57E6EC06-6137-40BC-91A0-77D197800CB3}" srcId="{8C902B98-FC9D-4359-B931-03A866A0D64C}" destId="{D2569DF0-C61D-4260-B64B-33BBF84C03D5}" srcOrd="0" destOrd="0" parTransId="{4DBF9CA2-A04C-44E6-8666-2F257A035029}" sibTransId="{56058B5A-FB0A-4AC9-AA55-679FB7E33645}"/>
    <dgm:cxn modelId="{D6154B0C-05BF-432F-9664-354DAAB27AF5}" type="presOf" srcId="{8C902B98-FC9D-4359-B931-03A866A0D64C}" destId="{760DFD3E-A1B5-4966-9FF4-9CA26CB6E2BE}" srcOrd="0" destOrd="0" presId="urn:microsoft.com/office/officeart/2018/2/layout/IconVerticalSolidList"/>
    <dgm:cxn modelId="{C7B68F33-44BC-4C2C-A69D-69BCF2ED16CA}" type="presOf" srcId="{93B022D7-E45E-4DD6-B883-3D498B4C2F56}" destId="{720FA1C9-4B15-45E5-8C1E-76DA43147A8F}" srcOrd="0" destOrd="0" presId="urn:microsoft.com/office/officeart/2018/2/layout/IconVerticalSolidList"/>
    <dgm:cxn modelId="{B4DEDA39-6E39-435C-98E4-8B659B8888B7}" srcId="{8C902B98-FC9D-4359-B931-03A866A0D64C}" destId="{807C0737-430D-4B54-80F5-CE007403127D}" srcOrd="2" destOrd="0" parTransId="{D57ACDA4-6797-48D8-AE24-7BAFB695556D}" sibTransId="{B4339CB5-F0AF-4485-833C-3E1F22219D7C}"/>
    <dgm:cxn modelId="{AAF4636A-0DCD-4401-97C4-A52F672E13AE}" type="presOf" srcId="{D2569DF0-C61D-4260-B64B-33BBF84C03D5}" destId="{2BF8632E-3D30-4ED8-8017-536620F258D1}" srcOrd="0" destOrd="0" presId="urn:microsoft.com/office/officeart/2018/2/layout/IconVerticalSolidList"/>
    <dgm:cxn modelId="{FB425F74-ABB1-473C-88F8-225E4759E13E}" srcId="{8C902B98-FC9D-4359-B931-03A866A0D64C}" destId="{93B022D7-E45E-4DD6-B883-3D498B4C2F56}" srcOrd="1" destOrd="0" parTransId="{5605A9E4-B0EA-4BDD-8BB6-DD6E91F8FBA5}" sibTransId="{73269092-C025-4A74-AB1C-B5B18C595C95}"/>
    <dgm:cxn modelId="{3C1BBE9E-4909-40E0-84C9-58354ECDD6D2}" type="presOf" srcId="{927DD709-3997-4344-82D9-59F0F2B05877}" destId="{9B2456AF-F01A-4B6A-85B5-B2A8CC97223F}" srcOrd="0" destOrd="0" presId="urn:microsoft.com/office/officeart/2018/2/layout/IconVerticalSolidList"/>
    <dgm:cxn modelId="{460DC3A6-C452-4B85-A3E1-1D43DD0D2DA5}" srcId="{8C902B98-FC9D-4359-B931-03A866A0D64C}" destId="{927DD709-3997-4344-82D9-59F0F2B05877}" srcOrd="3" destOrd="0" parTransId="{2D6A8182-70F3-4CDF-A586-D5A21CA6C7D4}" sibTransId="{0FC7AFAC-B44A-4C19-86DD-67D18032E0CD}"/>
    <dgm:cxn modelId="{C3A51AFC-D095-4F26-A3FF-CA6817BF7729}" type="presOf" srcId="{807C0737-430D-4B54-80F5-CE007403127D}" destId="{4EE5B5AC-996C-4BD8-9A07-4BF07EA9D2B9}" srcOrd="0" destOrd="0" presId="urn:microsoft.com/office/officeart/2018/2/layout/IconVerticalSolidList"/>
    <dgm:cxn modelId="{9DF28EC7-CC45-44E4-AB99-CFCBFBEAF1D9}" type="presParOf" srcId="{760DFD3E-A1B5-4966-9FF4-9CA26CB6E2BE}" destId="{CE00B2DF-1511-42CC-A8FF-594AF92D262A}" srcOrd="0" destOrd="0" presId="urn:microsoft.com/office/officeart/2018/2/layout/IconVerticalSolidList"/>
    <dgm:cxn modelId="{B9EE63FF-85BB-4EF0-AC54-C1F1A85661FE}" type="presParOf" srcId="{CE00B2DF-1511-42CC-A8FF-594AF92D262A}" destId="{22680113-AFA0-4E5A-A5C2-9CB3F884B8B9}" srcOrd="0" destOrd="0" presId="urn:microsoft.com/office/officeart/2018/2/layout/IconVerticalSolidList"/>
    <dgm:cxn modelId="{8F414CED-599E-47A9-B881-9E887615D98B}" type="presParOf" srcId="{CE00B2DF-1511-42CC-A8FF-594AF92D262A}" destId="{42052239-5A91-4F57-ABE6-164E3045ED24}" srcOrd="1" destOrd="0" presId="urn:microsoft.com/office/officeart/2018/2/layout/IconVerticalSolidList"/>
    <dgm:cxn modelId="{C1A8C6FB-9C0F-49BE-AE1C-1D442FCE6DF4}" type="presParOf" srcId="{CE00B2DF-1511-42CC-A8FF-594AF92D262A}" destId="{D44E9FD5-40C3-41F8-B590-C3582D4E4031}" srcOrd="2" destOrd="0" presId="urn:microsoft.com/office/officeart/2018/2/layout/IconVerticalSolidList"/>
    <dgm:cxn modelId="{77B2FB21-3F04-4EB8-951B-14C25FCCA5FE}" type="presParOf" srcId="{CE00B2DF-1511-42CC-A8FF-594AF92D262A}" destId="{2BF8632E-3D30-4ED8-8017-536620F258D1}" srcOrd="3" destOrd="0" presId="urn:microsoft.com/office/officeart/2018/2/layout/IconVerticalSolidList"/>
    <dgm:cxn modelId="{71D17059-481F-4C45-AD2A-FB7D6697FEFF}" type="presParOf" srcId="{760DFD3E-A1B5-4966-9FF4-9CA26CB6E2BE}" destId="{B037C12D-9BB3-4462-A97C-E42B3BD24FF6}" srcOrd="1" destOrd="0" presId="urn:microsoft.com/office/officeart/2018/2/layout/IconVerticalSolidList"/>
    <dgm:cxn modelId="{C158E6C1-5B01-4EEA-9DAB-29E387584B59}" type="presParOf" srcId="{760DFD3E-A1B5-4966-9FF4-9CA26CB6E2BE}" destId="{4B41A219-7695-41F9-B76C-DF8AC357C3D7}" srcOrd="2" destOrd="0" presId="urn:microsoft.com/office/officeart/2018/2/layout/IconVerticalSolidList"/>
    <dgm:cxn modelId="{1757B81B-0E74-4C2F-A42E-7A071C3F4E52}" type="presParOf" srcId="{4B41A219-7695-41F9-B76C-DF8AC357C3D7}" destId="{981A0941-6C61-4BCE-9170-A23C4226DC34}" srcOrd="0" destOrd="0" presId="urn:microsoft.com/office/officeart/2018/2/layout/IconVerticalSolidList"/>
    <dgm:cxn modelId="{3EBA67FB-6E03-4A0E-AA68-791388E7A6DC}" type="presParOf" srcId="{4B41A219-7695-41F9-B76C-DF8AC357C3D7}" destId="{7914DB3B-F564-4719-9D15-2E1B416AA2D0}" srcOrd="1" destOrd="0" presId="urn:microsoft.com/office/officeart/2018/2/layout/IconVerticalSolidList"/>
    <dgm:cxn modelId="{FCF340B0-EAAA-41D9-9144-C65B3A7963C0}" type="presParOf" srcId="{4B41A219-7695-41F9-B76C-DF8AC357C3D7}" destId="{4C7B76D9-BE1F-4057-BAD9-AEB729DF8619}" srcOrd="2" destOrd="0" presId="urn:microsoft.com/office/officeart/2018/2/layout/IconVerticalSolidList"/>
    <dgm:cxn modelId="{49C8E132-A00B-401B-9623-BF6C5D0E917F}" type="presParOf" srcId="{4B41A219-7695-41F9-B76C-DF8AC357C3D7}" destId="{720FA1C9-4B15-45E5-8C1E-76DA43147A8F}" srcOrd="3" destOrd="0" presId="urn:microsoft.com/office/officeart/2018/2/layout/IconVerticalSolidList"/>
    <dgm:cxn modelId="{F1C928AC-94A4-4EC1-8C2A-51384D9D15AF}" type="presParOf" srcId="{760DFD3E-A1B5-4966-9FF4-9CA26CB6E2BE}" destId="{0F7B2B3C-04B2-46A7-966F-76DAD3BD94BE}" srcOrd="3" destOrd="0" presId="urn:microsoft.com/office/officeart/2018/2/layout/IconVerticalSolidList"/>
    <dgm:cxn modelId="{3DD42F13-BDA3-46BB-B9BE-5488192B6124}" type="presParOf" srcId="{760DFD3E-A1B5-4966-9FF4-9CA26CB6E2BE}" destId="{0344525F-1378-4FA3-A01C-51B623FE04FA}" srcOrd="4" destOrd="0" presId="urn:microsoft.com/office/officeart/2018/2/layout/IconVerticalSolidList"/>
    <dgm:cxn modelId="{5763DCB4-7C3A-415E-809A-8177ADB66ED8}" type="presParOf" srcId="{0344525F-1378-4FA3-A01C-51B623FE04FA}" destId="{FF8438AB-E334-4B95-A78D-91E613DC3FE6}" srcOrd="0" destOrd="0" presId="urn:microsoft.com/office/officeart/2018/2/layout/IconVerticalSolidList"/>
    <dgm:cxn modelId="{C291A551-ECA9-45DF-B6C8-A54BE01153BE}" type="presParOf" srcId="{0344525F-1378-4FA3-A01C-51B623FE04FA}" destId="{C97BA455-17EB-447F-BF19-AF14321C88BA}" srcOrd="1" destOrd="0" presId="urn:microsoft.com/office/officeart/2018/2/layout/IconVerticalSolidList"/>
    <dgm:cxn modelId="{D3582B69-8826-4AB9-A4D4-59F1E8002F84}" type="presParOf" srcId="{0344525F-1378-4FA3-A01C-51B623FE04FA}" destId="{CFB03720-94BC-4DF9-85C5-658B45F46D85}" srcOrd="2" destOrd="0" presId="urn:microsoft.com/office/officeart/2018/2/layout/IconVerticalSolidList"/>
    <dgm:cxn modelId="{C2F44017-F6C3-4597-A16C-2CFAB7AED3BC}" type="presParOf" srcId="{0344525F-1378-4FA3-A01C-51B623FE04FA}" destId="{4EE5B5AC-996C-4BD8-9A07-4BF07EA9D2B9}" srcOrd="3" destOrd="0" presId="urn:microsoft.com/office/officeart/2018/2/layout/IconVerticalSolidList"/>
    <dgm:cxn modelId="{534A8E7D-E672-4E10-943A-2B5991031EE5}" type="presParOf" srcId="{760DFD3E-A1B5-4966-9FF4-9CA26CB6E2BE}" destId="{AA19F814-8F7D-4DE4-A12B-204A8A69543A}" srcOrd="5" destOrd="0" presId="urn:microsoft.com/office/officeart/2018/2/layout/IconVerticalSolidList"/>
    <dgm:cxn modelId="{E81B9635-83EF-4ABE-9C84-867F91CB6382}" type="presParOf" srcId="{760DFD3E-A1B5-4966-9FF4-9CA26CB6E2BE}" destId="{F56B8FDB-8BBB-432C-B61C-3D48423D79AF}" srcOrd="6" destOrd="0" presId="urn:microsoft.com/office/officeart/2018/2/layout/IconVerticalSolidList"/>
    <dgm:cxn modelId="{8102D80E-FC81-4310-8C7F-974A4184BF31}" type="presParOf" srcId="{F56B8FDB-8BBB-432C-B61C-3D48423D79AF}" destId="{E11DF668-D77C-4E2B-976B-5D1009A60024}" srcOrd="0" destOrd="0" presId="urn:microsoft.com/office/officeart/2018/2/layout/IconVerticalSolidList"/>
    <dgm:cxn modelId="{214546BB-3769-4655-B5B8-E997DDC0D06E}" type="presParOf" srcId="{F56B8FDB-8BBB-432C-B61C-3D48423D79AF}" destId="{876AAB11-B2DA-4674-93C6-7169C7548D06}" srcOrd="1" destOrd="0" presId="urn:microsoft.com/office/officeart/2018/2/layout/IconVerticalSolidList"/>
    <dgm:cxn modelId="{D531F715-70A2-448A-AB85-EDB0E454AD4E}" type="presParOf" srcId="{F56B8FDB-8BBB-432C-B61C-3D48423D79AF}" destId="{652FAB2F-357B-4D1F-A48E-1C01FB3D00D7}" srcOrd="2" destOrd="0" presId="urn:microsoft.com/office/officeart/2018/2/layout/IconVerticalSolidList"/>
    <dgm:cxn modelId="{5CDE0189-B7E2-49F9-A298-073CC08FA4E7}" type="presParOf" srcId="{F56B8FDB-8BBB-432C-B61C-3D48423D79AF}" destId="{9B2456AF-F01A-4B6A-85B5-B2A8CC97223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A9A9C6-A515-46FF-B5A8-436A55A2199A}"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BF8796B0-7673-4CD8-9D08-B39B7F7AB84C}">
      <dgm:prSet/>
      <dgm:spPr/>
      <dgm:t>
        <a:bodyPr/>
        <a:lstStyle/>
        <a:p>
          <a:pPr>
            <a:defRPr cap="all"/>
          </a:pPr>
          <a:r>
            <a:rPr lang="en-IN"/>
            <a:t>Random Forests Classification.</a:t>
          </a:r>
          <a:endParaRPr lang="en-US"/>
        </a:p>
      </dgm:t>
    </dgm:pt>
    <dgm:pt modelId="{9258A154-510E-4BF7-9BE7-A4F64476073C}" type="parTrans" cxnId="{6247BE25-9491-480A-BD57-85DDEF3B05F6}">
      <dgm:prSet/>
      <dgm:spPr/>
      <dgm:t>
        <a:bodyPr/>
        <a:lstStyle/>
        <a:p>
          <a:endParaRPr lang="en-US"/>
        </a:p>
      </dgm:t>
    </dgm:pt>
    <dgm:pt modelId="{E4DE13FA-B9FC-47D1-880D-83E09980C34C}" type="sibTrans" cxnId="{6247BE25-9491-480A-BD57-85DDEF3B05F6}">
      <dgm:prSet/>
      <dgm:spPr/>
      <dgm:t>
        <a:bodyPr/>
        <a:lstStyle/>
        <a:p>
          <a:endParaRPr lang="en-US"/>
        </a:p>
      </dgm:t>
    </dgm:pt>
    <dgm:pt modelId="{522C48F8-5954-46F5-9C84-5E84434261E9}">
      <dgm:prSet/>
      <dgm:spPr/>
      <dgm:t>
        <a:bodyPr/>
        <a:lstStyle/>
        <a:p>
          <a:pPr>
            <a:defRPr cap="all"/>
          </a:pPr>
          <a:r>
            <a:rPr lang="en-IN"/>
            <a:t>Logistic Regression</a:t>
          </a:r>
          <a:endParaRPr lang="en-US"/>
        </a:p>
      </dgm:t>
    </dgm:pt>
    <dgm:pt modelId="{DBA52FAA-FAB2-4F2B-93B6-12E596D40E4A}" type="parTrans" cxnId="{2253C83B-C051-4218-8C8A-0C8AAF50D1BB}">
      <dgm:prSet/>
      <dgm:spPr/>
      <dgm:t>
        <a:bodyPr/>
        <a:lstStyle/>
        <a:p>
          <a:endParaRPr lang="en-US"/>
        </a:p>
      </dgm:t>
    </dgm:pt>
    <dgm:pt modelId="{029CEAC8-332F-481F-B140-65A17355A0BD}" type="sibTrans" cxnId="{2253C83B-C051-4218-8C8A-0C8AAF50D1BB}">
      <dgm:prSet/>
      <dgm:spPr/>
      <dgm:t>
        <a:bodyPr/>
        <a:lstStyle/>
        <a:p>
          <a:endParaRPr lang="en-US"/>
        </a:p>
      </dgm:t>
    </dgm:pt>
    <dgm:pt modelId="{A7DC74A1-ABB4-4B35-B802-6BDCAC8533B0}" type="pres">
      <dgm:prSet presAssocID="{CEA9A9C6-A515-46FF-B5A8-436A55A2199A}" presName="root" presStyleCnt="0">
        <dgm:presLayoutVars>
          <dgm:dir/>
          <dgm:resizeHandles val="exact"/>
        </dgm:presLayoutVars>
      </dgm:prSet>
      <dgm:spPr/>
    </dgm:pt>
    <dgm:pt modelId="{93E65831-E489-46EF-9B43-688D578A6A4C}" type="pres">
      <dgm:prSet presAssocID="{BF8796B0-7673-4CD8-9D08-B39B7F7AB84C}" presName="compNode" presStyleCnt="0"/>
      <dgm:spPr/>
    </dgm:pt>
    <dgm:pt modelId="{3ADAA049-B52D-4134-81DA-576E6921CBCF}" type="pres">
      <dgm:prSet presAssocID="{BF8796B0-7673-4CD8-9D08-B39B7F7AB84C}" presName="iconBgRect" presStyleLbl="bgShp" presStyleIdx="0" presStyleCnt="2"/>
      <dgm:spPr/>
    </dgm:pt>
    <dgm:pt modelId="{7E41ACC3-8593-4528-A3C9-E0C75CE6376D}" type="pres">
      <dgm:prSet presAssocID="{BF8796B0-7673-4CD8-9D08-B39B7F7AB8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E6CE7F50-045A-4982-B9C9-EF6DC6620B2A}" type="pres">
      <dgm:prSet presAssocID="{BF8796B0-7673-4CD8-9D08-B39B7F7AB84C}" presName="spaceRect" presStyleCnt="0"/>
      <dgm:spPr/>
    </dgm:pt>
    <dgm:pt modelId="{6F7A5B8D-0E6F-4DAA-B26E-13023D84982C}" type="pres">
      <dgm:prSet presAssocID="{BF8796B0-7673-4CD8-9D08-B39B7F7AB84C}" presName="textRect" presStyleLbl="revTx" presStyleIdx="0" presStyleCnt="2">
        <dgm:presLayoutVars>
          <dgm:chMax val="1"/>
          <dgm:chPref val="1"/>
        </dgm:presLayoutVars>
      </dgm:prSet>
      <dgm:spPr/>
    </dgm:pt>
    <dgm:pt modelId="{1C5F3334-B031-47B0-848D-FA9A0B3958EE}" type="pres">
      <dgm:prSet presAssocID="{E4DE13FA-B9FC-47D1-880D-83E09980C34C}" presName="sibTrans" presStyleCnt="0"/>
      <dgm:spPr/>
    </dgm:pt>
    <dgm:pt modelId="{E7FDD889-FA96-4352-AAB2-2B06192D72E3}" type="pres">
      <dgm:prSet presAssocID="{522C48F8-5954-46F5-9C84-5E84434261E9}" presName="compNode" presStyleCnt="0"/>
      <dgm:spPr/>
    </dgm:pt>
    <dgm:pt modelId="{D2341B15-C1B8-44E0-AAE2-F73BA7ECF69C}" type="pres">
      <dgm:prSet presAssocID="{522C48F8-5954-46F5-9C84-5E84434261E9}" presName="iconBgRect" presStyleLbl="bgShp" presStyleIdx="1" presStyleCnt="2"/>
      <dgm:spPr/>
    </dgm:pt>
    <dgm:pt modelId="{6A3A125D-C065-4815-A31D-7330819E30BF}" type="pres">
      <dgm:prSet presAssocID="{522C48F8-5954-46F5-9C84-5E84434261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E8A6098-80D3-4CD2-98E9-36FA4BD245E6}" type="pres">
      <dgm:prSet presAssocID="{522C48F8-5954-46F5-9C84-5E84434261E9}" presName="spaceRect" presStyleCnt="0"/>
      <dgm:spPr/>
    </dgm:pt>
    <dgm:pt modelId="{4D6D28EE-983A-4045-92FD-A0FF047D712B}" type="pres">
      <dgm:prSet presAssocID="{522C48F8-5954-46F5-9C84-5E84434261E9}" presName="textRect" presStyleLbl="revTx" presStyleIdx="1" presStyleCnt="2">
        <dgm:presLayoutVars>
          <dgm:chMax val="1"/>
          <dgm:chPref val="1"/>
        </dgm:presLayoutVars>
      </dgm:prSet>
      <dgm:spPr/>
    </dgm:pt>
  </dgm:ptLst>
  <dgm:cxnLst>
    <dgm:cxn modelId="{78B23F05-E740-4B14-B30A-36E8F4FE37B1}" type="presOf" srcId="{CEA9A9C6-A515-46FF-B5A8-436A55A2199A}" destId="{A7DC74A1-ABB4-4B35-B802-6BDCAC8533B0}" srcOrd="0" destOrd="0" presId="urn:microsoft.com/office/officeart/2018/5/layout/IconCircleLabelList"/>
    <dgm:cxn modelId="{1C424E20-E25E-4CE1-A959-547B6C57EEC0}" type="presOf" srcId="{522C48F8-5954-46F5-9C84-5E84434261E9}" destId="{4D6D28EE-983A-4045-92FD-A0FF047D712B}" srcOrd="0" destOrd="0" presId="urn:microsoft.com/office/officeart/2018/5/layout/IconCircleLabelList"/>
    <dgm:cxn modelId="{6247BE25-9491-480A-BD57-85DDEF3B05F6}" srcId="{CEA9A9C6-A515-46FF-B5A8-436A55A2199A}" destId="{BF8796B0-7673-4CD8-9D08-B39B7F7AB84C}" srcOrd="0" destOrd="0" parTransId="{9258A154-510E-4BF7-9BE7-A4F64476073C}" sibTransId="{E4DE13FA-B9FC-47D1-880D-83E09980C34C}"/>
    <dgm:cxn modelId="{2253C83B-C051-4218-8C8A-0C8AAF50D1BB}" srcId="{CEA9A9C6-A515-46FF-B5A8-436A55A2199A}" destId="{522C48F8-5954-46F5-9C84-5E84434261E9}" srcOrd="1" destOrd="0" parTransId="{DBA52FAA-FAB2-4F2B-93B6-12E596D40E4A}" sibTransId="{029CEAC8-332F-481F-B140-65A17355A0BD}"/>
    <dgm:cxn modelId="{139B5CF4-9116-4392-AEDF-ED6DB23E6E4F}" type="presOf" srcId="{BF8796B0-7673-4CD8-9D08-B39B7F7AB84C}" destId="{6F7A5B8D-0E6F-4DAA-B26E-13023D84982C}" srcOrd="0" destOrd="0" presId="urn:microsoft.com/office/officeart/2018/5/layout/IconCircleLabelList"/>
    <dgm:cxn modelId="{5FE0BDDC-A64D-4E87-8197-7D02C3B92088}" type="presParOf" srcId="{A7DC74A1-ABB4-4B35-B802-6BDCAC8533B0}" destId="{93E65831-E489-46EF-9B43-688D578A6A4C}" srcOrd="0" destOrd="0" presId="urn:microsoft.com/office/officeart/2018/5/layout/IconCircleLabelList"/>
    <dgm:cxn modelId="{699F149C-8533-4ACB-B742-759EC4069120}" type="presParOf" srcId="{93E65831-E489-46EF-9B43-688D578A6A4C}" destId="{3ADAA049-B52D-4134-81DA-576E6921CBCF}" srcOrd="0" destOrd="0" presId="urn:microsoft.com/office/officeart/2018/5/layout/IconCircleLabelList"/>
    <dgm:cxn modelId="{51DA1CD0-AD8E-4D97-A532-EFAAEBE45F54}" type="presParOf" srcId="{93E65831-E489-46EF-9B43-688D578A6A4C}" destId="{7E41ACC3-8593-4528-A3C9-E0C75CE6376D}" srcOrd="1" destOrd="0" presId="urn:microsoft.com/office/officeart/2018/5/layout/IconCircleLabelList"/>
    <dgm:cxn modelId="{4E52D827-35CE-4B00-9DD7-BB08A68D9C4B}" type="presParOf" srcId="{93E65831-E489-46EF-9B43-688D578A6A4C}" destId="{E6CE7F50-045A-4982-B9C9-EF6DC6620B2A}" srcOrd="2" destOrd="0" presId="urn:microsoft.com/office/officeart/2018/5/layout/IconCircleLabelList"/>
    <dgm:cxn modelId="{61567DDA-35F8-46AE-948E-CFCA54DFC8BD}" type="presParOf" srcId="{93E65831-E489-46EF-9B43-688D578A6A4C}" destId="{6F7A5B8D-0E6F-4DAA-B26E-13023D84982C}" srcOrd="3" destOrd="0" presId="urn:microsoft.com/office/officeart/2018/5/layout/IconCircleLabelList"/>
    <dgm:cxn modelId="{DCEF0B4B-ECC8-419E-8606-72E151F64045}" type="presParOf" srcId="{A7DC74A1-ABB4-4B35-B802-6BDCAC8533B0}" destId="{1C5F3334-B031-47B0-848D-FA9A0B3958EE}" srcOrd="1" destOrd="0" presId="urn:microsoft.com/office/officeart/2018/5/layout/IconCircleLabelList"/>
    <dgm:cxn modelId="{DA011505-BFE7-449E-848A-D4AFF405FE6F}" type="presParOf" srcId="{A7DC74A1-ABB4-4B35-B802-6BDCAC8533B0}" destId="{E7FDD889-FA96-4352-AAB2-2B06192D72E3}" srcOrd="2" destOrd="0" presId="urn:microsoft.com/office/officeart/2018/5/layout/IconCircleLabelList"/>
    <dgm:cxn modelId="{D80C9474-B7BD-4F10-B5DD-DE0A4F2A2F64}" type="presParOf" srcId="{E7FDD889-FA96-4352-AAB2-2B06192D72E3}" destId="{D2341B15-C1B8-44E0-AAE2-F73BA7ECF69C}" srcOrd="0" destOrd="0" presId="urn:microsoft.com/office/officeart/2018/5/layout/IconCircleLabelList"/>
    <dgm:cxn modelId="{77FDF721-C37E-4901-9380-273C4DE90F09}" type="presParOf" srcId="{E7FDD889-FA96-4352-AAB2-2B06192D72E3}" destId="{6A3A125D-C065-4815-A31D-7330819E30BF}" srcOrd="1" destOrd="0" presId="urn:microsoft.com/office/officeart/2018/5/layout/IconCircleLabelList"/>
    <dgm:cxn modelId="{CDCCD2B8-4C6C-4F5D-B950-5CD797717395}" type="presParOf" srcId="{E7FDD889-FA96-4352-AAB2-2B06192D72E3}" destId="{AE8A6098-80D3-4CD2-98E9-36FA4BD245E6}" srcOrd="2" destOrd="0" presId="urn:microsoft.com/office/officeart/2018/5/layout/IconCircleLabelList"/>
    <dgm:cxn modelId="{35BE4224-B725-4148-91B6-29E2C9420FF5}" type="presParOf" srcId="{E7FDD889-FA96-4352-AAB2-2B06192D72E3}" destId="{4D6D28EE-983A-4045-92FD-A0FF047D712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1939A5-D568-49CA-9433-2BA7280753E5}"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CB0793CF-F8F5-43B6-9FD8-79444930C98C}">
      <dgm:prSet/>
      <dgm:spPr/>
      <dgm:t>
        <a:bodyPr/>
        <a:lstStyle/>
        <a:p>
          <a:r>
            <a:rPr lang="en-US"/>
            <a:t>For our Loan default prediction project, False Negatives Rate is the best metric to evaluate the model. Lower the number of false negatives, better the model is.</a:t>
          </a:r>
        </a:p>
      </dgm:t>
    </dgm:pt>
    <dgm:pt modelId="{11FE8EC4-BC44-475A-8494-E94FEB918A3D}" type="parTrans" cxnId="{307D88E6-6361-4B90-B6EF-D482EF711E4D}">
      <dgm:prSet/>
      <dgm:spPr/>
      <dgm:t>
        <a:bodyPr/>
        <a:lstStyle/>
        <a:p>
          <a:endParaRPr lang="en-US"/>
        </a:p>
      </dgm:t>
    </dgm:pt>
    <dgm:pt modelId="{D15A1FF3-CFB8-4D87-B4BD-E2A9165AFC63}" type="sibTrans" cxnId="{307D88E6-6361-4B90-B6EF-D482EF711E4D}">
      <dgm:prSet/>
      <dgm:spPr/>
      <dgm:t>
        <a:bodyPr/>
        <a:lstStyle/>
        <a:p>
          <a:endParaRPr lang="en-US"/>
        </a:p>
      </dgm:t>
    </dgm:pt>
    <dgm:pt modelId="{0ACAB00F-23C7-4219-B9C7-93A741DAAB1E}">
      <dgm:prSet/>
      <dgm:spPr/>
      <dgm:t>
        <a:bodyPr/>
        <a:lstStyle/>
        <a:p>
          <a:r>
            <a:rPr lang="en-US"/>
            <a:t>In this project, False negative is when model predicting “a borrower will not default a loan even though he will “. Our model cannot afford having higher False Negatives as it leads to negative impact on the investors and the credibility of the company. So, we evaluated our models using the number of False negatives and accuracies.</a:t>
          </a:r>
        </a:p>
      </dgm:t>
    </dgm:pt>
    <dgm:pt modelId="{6B02B0C4-D1A6-4127-A9BB-FA4F81921D93}" type="parTrans" cxnId="{4950B414-5367-4E25-AA6A-57A7D744B8CA}">
      <dgm:prSet/>
      <dgm:spPr/>
      <dgm:t>
        <a:bodyPr/>
        <a:lstStyle/>
        <a:p>
          <a:endParaRPr lang="en-US"/>
        </a:p>
      </dgm:t>
    </dgm:pt>
    <dgm:pt modelId="{4CD26D57-843A-430C-AD72-04B21252F3AD}" type="sibTrans" cxnId="{4950B414-5367-4E25-AA6A-57A7D744B8CA}">
      <dgm:prSet/>
      <dgm:spPr/>
      <dgm:t>
        <a:bodyPr/>
        <a:lstStyle/>
        <a:p>
          <a:endParaRPr lang="en-US"/>
        </a:p>
      </dgm:t>
    </dgm:pt>
    <dgm:pt modelId="{FB011854-C7AF-4C3D-9238-6583C3FA3CA3}" type="pres">
      <dgm:prSet presAssocID="{601939A5-D568-49CA-9433-2BA7280753E5}" presName="outerComposite" presStyleCnt="0">
        <dgm:presLayoutVars>
          <dgm:chMax val="5"/>
          <dgm:dir/>
          <dgm:resizeHandles val="exact"/>
        </dgm:presLayoutVars>
      </dgm:prSet>
      <dgm:spPr/>
    </dgm:pt>
    <dgm:pt modelId="{6E633175-7ECC-4274-A194-9EC5EF4183D2}" type="pres">
      <dgm:prSet presAssocID="{601939A5-D568-49CA-9433-2BA7280753E5}" presName="dummyMaxCanvas" presStyleCnt="0">
        <dgm:presLayoutVars/>
      </dgm:prSet>
      <dgm:spPr/>
    </dgm:pt>
    <dgm:pt modelId="{52972793-74CC-4E98-96DA-C66BFC0F55F0}" type="pres">
      <dgm:prSet presAssocID="{601939A5-D568-49CA-9433-2BA7280753E5}" presName="TwoNodes_1" presStyleLbl="node1" presStyleIdx="0" presStyleCnt="2">
        <dgm:presLayoutVars>
          <dgm:bulletEnabled val="1"/>
        </dgm:presLayoutVars>
      </dgm:prSet>
      <dgm:spPr/>
    </dgm:pt>
    <dgm:pt modelId="{3A8EDD9E-2EE2-4376-BBB6-15CF8E62D8D1}" type="pres">
      <dgm:prSet presAssocID="{601939A5-D568-49CA-9433-2BA7280753E5}" presName="TwoNodes_2" presStyleLbl="node1" presStyleIdx="1" presStyleCnt="2">
        <dgm:presLayoutVars>
          <dgm:bulletEnabled val="1"/>
        </dgm:presLayoutVars>
      </dgm:prSet>
      <dgm:spPr/>
    </dgm:pt>
    <dgm:pt modelId="{384432A4-EC52-40E2-BDA8-0B0A66EF1DC2}" type="pres">
      <dgm:prSet presAssocID="{601939A5-D568-49CA-9433-2BA7280753E5}" presName="TwoConn_1-2" presStyleLbl="fgAccFollowNode1" presStyleIdx="0" presStyleCnt="1">
        <dgm:presLayoutVars>
          <dgm:bulletEnabled val="1"/>
        </dgm:presLayoutVars>
      </dgm:prSet>
      <dgm:spPr/>
    </dgm:pt>
    <dgm:pt modelId="{BCB7ADB1-DE1C-4036-A4B7-C49AADE5F65D}" type="pres">
      <dgm:prSet presAssocID="{601939A5-D568-49CA-9433-2BA7280753E5}" presName="TwoNodes_1_text" presStyleLbl="node1" presStyleIdx="1" presStyleCnt="2">
        <dgm:presLayoutVars>
          <dgm:bulletEnabled val="1"/>
        </dgm:presLayoutVars>
      </dgm:prSet>
      <dgm:spPr/>
    </dgm:pt>
    <dgm:pt modelId="{3CE8E966-051A-44A7-948A-32418E27C3A6}" type="pres">
      <dgm:prSet presAssocID="{601939A5-D568-49CA-9433-2BA7280753E5}" presName="TwoNodes_2_text" presStyleLbl="node1" presStyleIdx="1" presStyleCnt="2">
        <dgm:presLayoutVars>
          <dgm:bulletEnabled val="1"/>
        </dgm:presLayoutVars>
      </dgm:prSet>
      <dgm:spPr/>
    </dgm:pt>
  </dgm:ptLst>
  <dgm:cxnLst>
    <dgm:cxn modelId="{4950B414-5367-4E25-AA6A-57A7D744B8CA}" srcId="{601939A5-D568-49CA-9433-2BA7280753E5}" destId="{0ACAB00F-23C7-4219-B9C7-93A741DAAB1E}" srcOrd="1" destOrd="0" parTransId="{6B02B0C4-D1A6-4127-A9BB-FA4F81921D93}" sibTransId="{4CD26D57-843A-430C-AD72-04B21252F3AD}"/>
    <dgm:cxn modelId="{5C3AD722-447F-42E9-88E8-1F34DE6EE239}" type="presOf" srcId="{CB0793CF-F8F5-43B6-9FD8-79444930C98C}" destId="{BCB7ADB1-DE1C-4036-A4B7-C49AADE5F65D}" srcOrd="1" destOrd="0" presId="urn:microsoft.com/office/officeart/2005/8/layout/vProcess5"/>
    <dgm:cxn modelId="{48724941-95EC-4827-A17D-F14FC4A4E93E}" type="presOf" srcId="{0ACAB00F-23C7-4219-B9C7-93A741DAAB1E}" destId="{3A8EDD9E-2EE2-4376-BBB6-15CF8E62D8D1}" srcOrd="0" destOrd="0" presId="urn:microsoft.com/office/officeart/2005/8/layout/vProcess5"/>
    <dgm:cxn modelId="{2EB91068-9ABD-4680-BBE1-9FCE521F864B}" type="presOf" srcId="{601939A5-D568-49CA-9433-2BA7280753E5}" destId="{FB011854-C7AF-4C3D-9238-6583C3FA3CA3}" srcOrd="0" destOrd="0" presId="urn:microsoft.com/office/officeart/2005/8/layout/vProcess5"/>
    <dgm:cxn modelId="{1F5EE8A4-48CB-4E47-9B5D-ADE3E5B0EB17}" type="presOf" srcId="{CB0793CF-F8F5-43B6-9FD8-79444930C98C}" destId="{52972793-74CC-4E98-96DA-C66BFC0F55F0}" srcOrd="0" destOrd="0" presId="urn:microsoft.com/office/officeart/2005/8/layout/vProcess5"/>
    <dgm:cxn modelId="{8360CCDF-135A-403E-9DA1-6F3E4FDB2FE1}" type="presOf" srcId="{D15A1FF3-CFB8-4D87-B4BD-E2A9165AFC63}" destId="{384432A4-EC52-40E2-BDA8-0B0A66EF1DC2}" srcOrd="0" destOrd="0" presId="urn:microsoft.com/office/officeart/2005/8/layout/vProcess5"/>
    <dgm:cxn modelId="{CB3753E0-0404-4F1A-81D4-2889D1179437}" type="presOf" srcId="{0ACAB00F-23C7-4219-B9C7-93A741DAAB1E}" destId="{3CE8E966-051A-44A7-948A-32418E27C3A6}" srcOrd="1" destOrd="0" presId="urn:microsoft.com/office/officeart/2005/8/layout/vProcess5"/>
    <dgm:cxn modelId="{307D88E6-6361-4B90-B6EF-D482EF711E4D}" srcId="{601939A5-D568-49CA-9433-2BA7280753E5}" destId="{CB0793CF-F8F5-43B6-9FD8-79444930C98C}" srcOrd="0" destOrd="0" parTransId="{11FE8EC4-BC44-475A-8494-E94FEB918A3D}" sibTransId="{D15A1FF3-CFB8-4D87-B4BD-E2A9165AFC63}"/>
    <dgm:cxn modelId="{FD5FD109-BD9A-472F-9AB9-8B7E3331518B}" type="presParOf" srcId="{FB011854-C7AF-4C3D-9238-6583C3FA3CA3}" destId="{6E633175-7ECC-4274-A194-9EC5EF4183D2}" srcOrd="0" destOrd="0" presId="urn:microsoft.com/office/officeart/2005/8/layout/vProcess5"/>
    <dgm:cxn modelId="{C74C4798-DD1E-4279-AC81-DEAF52F91B02}" type="presParOf" srcId="{FB011854-C7AF-4C3D-9238-6583C3FA3CA3}" destId="{52972793-74CC-4E98-96DA-C66BFC0F55F0}" srcOrd="1" destOrd="0" presId="urn:microsoft.com/office/officeart/2005/8/layout/vProcess5"/>
    <dgm:cxn modelId="{7B7B8490-F401-4BA2-96E6-BC6D155C474C}" type="presParOf" srcId="{FB011854-C7AF-4C3D-9238-6583C3FA3CA3}" destId="{3A8EDD9E-2EE2-4376-BBB6-15CF8E62D8D1}" srcOrd="2" destOrd="0" presId="urn:microsoft.com/office/officeart/2005/8/layout/vProcess5"/>
    <dgm:cxn modelId="{81DB7065-2262-4E1A-A215-046E4AF8FBF4}" type="presParOf" srcId="{FB011854-C7AF-4C3D-9238-6583C3FA3CA3}" destId="{384432A4-EC52-40E2-BDA8-0B0A66EF1DC2}" srcOrd="3" destOrd="0" presId="urn:microsoft.com/office/officeart/2005/8/layout/vProcess5"/>
    <dgm:cxn modelId="{08120028-21F1-4FFD-8559-D2A7063A45D2}" type="presParOf" srcId="{FB011854-C7AF-4C3D-9238-6583C3FA3CA3}" destId="{BCB7ADB1-DE1C-4036-A4B7-C49AADE5F65D}" srcOrd="4" destOrd="0" presId="urn:microsoft.com/office/officeart/2005/8/layout/vProcess5"/>
    <dgm:cxn modelId="{DC6A6A1B-F33F-4119-8351-781B8D550A4B}" type="presParOf" srcId="{FB011854-C7AF-4C3D-9238-6583C3FA3CA3}" destId="{3CE8E966-051A-44A7-948A-32418E27C3A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B0C4A2-C328-4A6D-9D34-746E6A3B4C1C}"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F0B0383A-7198-4A8D-AA02-429DFE485D64}">
      <dgm:prSet/>
      <dgm:spPr/>
      <dgm:t>
        <a:bodyPr/>
        <a:lstStyle/>
        <a:p>
          <a:r>
            <a:rPr lang="en-IN"/>
            <a:t>Accuracy: - 79.46% </a:t>
          </a:r>
          <a:endParaRPr lang="en-US"/>
        </a:p>
      </dgm:t>
    </dgm:pt>
    <dgm:pt modelId="{59464350-BD43-41D1-9084-C462ED0439B8}" type="parTrans" cxnId="{5EC43462-9EB0-4D53-A68B-6011102EB25E}">
      <dgm:prSet/>
      <dgm:spPr/>
      <dgm:t>
        <a:bodyPr/>
        <a:lstStyle/>
        <a:p>
          <a:endParaRPr lang="en-US"/>
        </a:p>
      </dgm:t>
    </dgm:pt>
    <dgm:pt modelId="{C44B9B39-41C7-4C1A-B220-7537B3CE8FA9}" type="sibTrans" cxnId="{5EC43462-9EB0-4D53-A68B-6011102EB25E}">
      <dgm:prSet/>
      <dgm:spPr/>
      <dgm:t>
        <a:bodyPr/>
        <a:lstStyle/>
        <a:p>
          <a:endParaRPr lang="en-US"/>
        </a:p>
      </dgm:t>
    </dgm:pt>
    <dgm:pt modelId="{9CE20725-1C0A-495B-9850-E1CC8D5AC35F}">
      <dgm:prSet/>
      <dgm:spPr/>
      <dgm:t>
        <a:bodyPr/>
        <a:lstStyle/>
        <a:p>
          <a:r>
            <a:rPr lang="en-IN"/>
            <a:t>Cross-Validation Score: - 84.02% </a:t>
          </a:r>
          <a:endParaRPr lang="en-US"/>
        </a:p>
      </dgm:t>
    </dgm:pt>
    <dgm:pt modelId="{5CCB80A9-9561-4426-906B-2D14E1DAAF57}" type="parTrans" cxnId="{0159AE47-8A83-412E-BC54-4325EFF1867A}">
      <dgm:prSet/>
      <dgm:spPr/>
      <dgm:t>
        <a:bodyPr/>
        <a:lstStyle/>
        <a:p>
          <a:endParaRPr lang="en-US"/>
        </a:p>
      </dgm:t>
    </dgm:pt>
    <dgm:pt modelId="{1FBCA35B-0E88-42E0-9D00-2DC01592782C}" type="sibTrans" cxnId="{0159AE47-8A83-412E-BC54-4325EFF1867A}">
      <dgm:prSet/>
      <dgm:spPr/>
      <dgm:t>
        <a:bodyPr/>
        <a:lstStyle/>
        <a:p>
          <a:endParaRPr lang="en-US"/>
        </a:p>
      </dgm:t>
    </dgm:pt>
    <dgm:pt modelId="{E017E64E-F5D0-4E1F-9D71-23E96098C6B8}" type="pres">
      <dgm:prSet presAssocID="{39B0C4A2-C328-4A6D-9D34-746E6A3B4C1C}" presName="hierChild1" presStyleCnt="0">
        <dgm:presLayoutVars>
          <dgm:chPref val="1"/>
          <dgm:dir/>
          <dgm:animOne val="branch"/>
          <dgm:animLvl val="lvl"/>
          <dgm:resizeHandles/>
        </dgm:presLayoutVars>
      </dgm:prSet>
      <dgm:spPr/>
    </dgm:pt>
    <dgm:pt modelId="{893A68C5-D25E-4734-9336-29367CC54501}" type="pres">
      <dgm:prSet presAssocID="{F0B0383A-7198-4A8D-AA02-429DFE485D64}" presName="hierRoot1" presStyleCnt="0"/>
      <dgm:spPr/>
    </dgm:pt>
    <dgm:pt modelId="{6685659F-6760-4C3A-83F2-2AD94CF712F3}" type="pres">
      <dgm:prSet presAssocID="{F0B0383A-7198-4A8D-AA02-429DFE485D64}" presName="composite" presStyleCnt="0"/>
      <dgm:spPr/>
    </dgm:pt>
    <dgm:pt modelId="{76E92165-C39F-427C-8A42-31704D277A31}" type="pres">
      <dgm:prSet presAssocID="{F0B0383A-7198-4A8D-AA02-429DFE485D64}" presName="background" presStyleLbl="node0" presStyleIdx="0" presStyleCnt="2"/>
      <dgm:spPr/>
    </dgm:pt>
    <dgm:pt modelId="{039C711D-1559-4F5B-ACA5-8B22972B3A42}" type="pres">
      <dgm:prSet presAssocID="{F0B0383A-7198-4A8D-AA02-429DFE485D64}" presName="text" presStyleLbl="fgAcc0" presStyleIdx="0" presStyleCnt="2">
        <dgm:presLayoutVars>
          <dgm:chPref val="3"/>
        </dgm:presLayoutVars>
      </dgm:prSet>
      <dgm:spPr/>
    </dgm:pt>
    <dgm:pt modelId="{D516F5F2-2783-42E4-BB34-753B638D9ECD}" type="pres">
      <dgm:prSet presAssocID="{F0B0383A-7198-4A8D-AA02-429DFE485D64}" presName="hierChild2" presStyleCnt="0"/>
      <dgm:spPr/>
    </dgm:pt>
    <dgm:pt modelId="{C96044A9-8168-460C-9C4A-FF46B23C133E}" type="pres">
      <dgm:prSet presAssocID="{9CE20725-1C0A-495B-9850-E1CC8D5AC35F}" presName="hierRoot1" presStyleCnt="0"/>
      <dgm:spPr/>
    </dgm:pt>
    <dgm:pt modelId="{C87E3D89-803C-408E-AB15-B6A5748B1088}" type="pres">
      <dgm:prSet presAssocID="{9CE20725-1C0A-495B-9850-E1CC8D5AC35F}" presName="composite" presStyleCnt="0"/>
      <dgm:spPr/>
    </dgm:pt>
    <dgm:pt modelId="{4E6C690F-5132-4070-854A-0691DE3EEB17}" type="pres">
      <dgm:prSet presAssocID="{9CE20725-1C0A-495B-9850-E1CC8D5AC35F}" presName="background" presStyleLbl="node0" presStyleIdx="1" presStyleCnt="2"/>
      <dgm:spPr/>
    </dgm:pt>
    <dgm:pt modelId="{D40EB86B-3450-4361-9C44-6FB2B308812E}" type="pres">
      <dgm:prSet presAssocID="{9CE20725-1C0A-495B-9850-E1CC8D5AC35F}" presName="text" presStyleLbl="fgAcc0" presStyleIdx="1" presStyleCnt="2">
        <dgm:presLayoutVars>
          <dgm:chPref val="3"/>
        </dgm:presLayoutVars>
      </dgm:prSet>
      <dgm:spPr/>
    </dgm:pt>
    <dgm:pt modelId="{57AE9BA8-F51A-475A-AC0A-9E0C899ED645}" type="pres">
      <dgm:prSet presAssocID="{9CE20725-1C0A-495B-9850-E1CC8D5AC35F}" presName="hierChild2" presStyleCnt="0"/>
      <dgm:spPr/>
    </dgm:pt>
  </dgm:ptLst>
  <dgm:cxnLst>
    <dgm:cxn modelId="{5EC43462-9EB0-4D53-A68B-6011102EB25E}" srcId="{39B0C4A2-C328-4A6D-9D34-746E6A3B4C1C}" destId="{F0B0383A-7198-4A8D-AA02-429DFE485D64}" srcOrd="0" destOrd="0" parTransId="{59464350-BD43-41D1-9084-C462ED0439B8}" sibTransId="{C44B9B39-41C7-4C1A-B220-7537B3CE8FA9}"/>
    <dgm:cxn modelId="{0159AE47-8A83-412E-BC54-4325EFF1867A}" srcId="{39B0C4A2-C328-4A6D-9D34-746E6A3B4C1C}" destId="{9CE20725-1C0A-495B-9850-E1CC8D5AC35F}" srcOrd="1" destOrd="0" parTransId="{5CCB80A9-9561-4426-906B-2D14E1DAAF57}" sibTransId="{1FBCA35B-0E88-42E0-9D00-2DC01592782C}"/>
    <dgm:cxn modelId="{EFA2EC4C-F0EE-4E76-8D1E-9BB6FA5AD37D}" type="presOf" srcId="{9CE20725-1C0A-495B-9850-E1CC8D5AC35F}" destId="{D40EB86B-3450-4361-9C44-6FB2B308812E}" srcOrd="0" destOrd="0" presId="urn:microsoft.com/office/officeart/2005/8/layout/hierarchy1"/>
    <dgm:cxn modelId="{884F1074-61CC-47BD-A218-42863E03CA5A}" type="presOf" srcId="{39B0C4A2-C328-4A6D-9D34-746E6A3B4C1C}" destId="{E017E64E-F5D0-4E1F-9D71-23E96098C6B8}" srcOrd="0" destOrd="0" presId="urn:microsoft.com/office/officeart/2005/8/layout/hierarchy1"/>
    <dgm:cxn modelId="{31C935B3-77E9-40F8-B3E1-291146C30B32}" type="presOf" srcId="{F0B0383A-7198-4A8D-AA02-429DFE485D64}" destId="{039C711D-1559-4F5B-ACA5-8B22972B3A42}" srcOrd="0" destOrd="0" presId="urn:microsoft.com/office/officeart/2005/8/layout/hierarchy1"/>
    <dgm:cxn modelId="{7A203E93-AEA9-4383-943C-2931EDF751E2}" type="presParOf" srcId="{E017E64E-F5D0-4E1F-9D71-23E96098C6B8}" destId="{893A68C5-D25E-4734-9336-29367CC54501}" srcOrd="0" destOrd="0" presId="urn:microsoft.com/office/officeart/2005/8/layout/hierarchy1"/>
    <dgm:cxn modelId="{F7BA1D2C-485A-4233-B52E-15890CC26652}" type="presParOf" srcId="{893A68C5-D25E-4734-9336-29367CC54501}" destId="{6685659F-6760-4C3A-83F2-2AD94CF712F3}" srcOrd="0" destOrd="0" presId="urn:microsoft.com/office/officeart/2005/8/layout/hierarchy1"/>
    <dgm:cxn modelId="{54EE6F9C-52CC-4C6C-AF1A-DD3C3C81948D}" type="presParOf" srcId="{6685659F-6760-4C3A-83F2-2AD94CF712F3}" destId="{76E92165-C39F-427C-8A42-31704D277A31}" srcOrd="0" destOrd="0" presId="urn:microsoft.com/office/officeart/2005/8/layout/hierarchy1"/>
    <dgm:cxn modelId="{E8659866-CD1E-4BE0-9B50-E26D7446F62B}" type="presParOf" srcId="{6685659F-6760-4C3A-83F2-2AD94CF712F3}" destId="{039C711D-1559-4F5B-ACA5-8B22972B3A42}" srcOrd="1" destOrd="0" presId="urn:microsoft.com/office/officeart/2005/8/layout/hierarchy1"/>
    <dgm:cxn modelId="{C925F668-B0EF-44D1-95F2-8E47C21AEB81}" type="presParOf" srcId="{893A68C5-D25E-4734-9336-29367CC54501}" destId="{D516F5F2-2783-42E4-BB34-753B638D9ECD}" srcOrd="1" destOrd="0" presId="urn:microsoft.com/office/officeart/2005/8/layout/hierarchy1"/>
    <dgm:cxn modelId="{7C37B116-4EED-4BBE-AB71-0B1C8BFB1F63}" type="presParOf" srcId="{E017E64E-F5D0-4E1F-9D71-23E96098C6B8}" destId="{C96044A9-8168-460C-9C4A-FF46B23C133E}" srcOrd="1" destOrd="0" presId="urn:microsoft.com/office/officeart/2005/8/layout/hierarchy1"/>
    <dgm:cxn modelId="{F5C8B278-273A-410C-A1EF-BBBC517DA7F8}" type="presParOf" srcId="{C96044A9-8168-460C-9C4A-FF46B23C133E}" destId="{C87E3D89-803C-408E-AB15-B6A5748B1088}" srcOrd="0" destOrd="0" presId="urn:microsoft.com/office/officeart/2005/8/layout/hierarchy1"/>
    <dgm:cxn modelId="{B057B5DA-D345-40F0-8FAB-E7A6994CAAC3}" type="presParOf" srcId="{C87E3D89-803C-408E-AB15-B6A5748B1088}" destId="{4E6C690F-5132-4070-854A-0691DE3EEB17}" srcOrd="0" destOrd="0" presId="urn:microsoft.com/office/officeart/2005/8/layout/hierarchy1"/>
    <dgm:cxn modelId="{ADE4B288-27CA-40DF-AC41-7F6C87F5A570}" type="presParOf" srcId="{C87E3D89-803C-408E-AB15-B6A5748B1088}" destId="{D40EB86B-3450-4361-9C44-6FB2B308812E}" srcOrd="1" destOrd="0" presId="urn:microsoft.com/office/officeart/2005/8/layout/hierarchy1"/>
    <dgm:cxn modelId="{63946052-E999-4117-AD58-40CAF3928B2C}" type="presParOf" srcId="{C96044A9-8168-460C-9C4A-FF46B23C133E}" destId="{57AE9BA8-F51A-475A-AC0A-9E0C899ED6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5374-79E1-4C30-B445-33917B8A0E93}">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A482962-9116-45AB-965A-A0EA5D1145F5}">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Create predictive model to classify each borrower as defaulter or not using the data collected when the loan has been given.</a:t>
          </a:r>
        </a:p>
      </dsp:txBody>
      <dsp:txXfrm>
        <a:off x="534947" y="649409"/>
        <a:ext cx="3962083" cy="2460051"/>
      </dsp:txXfrm>
    </dsp:sp>
    <dsp:sp modelId="{47568DB6-4691-4191-8FC5-CECBD57E2D39}">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FF7FFA-AE72-4E57-AC30-B02037B4E54A}">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Minimize the risk of borrowers defaulting the </a:t>
          </a:r>
          <a:r>
            <a:rPr lang="en-IN" sz="2800" kern="1200"/>
            <a:t>loans using created model.</a:t>
          </a:r>
          <a:endParaRPr lang="en-US" sz="2800" kern="1200"/>
        </a:p>
      </dsp:txBody>
      <dsp:txXfrm>
        <a:off x="5564582" y="649409"/>
        <a:ext cx="3962083" cy="246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80113-AFA0-4E5A-A5C2-9CB3F884B8B9}">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52239-5A91-4F57-ABE6-164E3045ED24}">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8632E-3D30-4ED8-8017-536620F258D1}">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Data Collection – Lending Club maintains all its data year wise. For this project, we have collected data from the lending club website for the years 2012-14. The dataset consists of 360,000 </a:t>
          </a:r>
          <a:r>
            <a:rPr lang="en-IN" sz="1400" kern="1200"/>
            <a:t>observations and 145 features.</a:t>
          </a:r>
          <a:endParaRPr lang="en-US" sz="1400" kern="1200"/>
        </a:p>
      </dsp:txBody>
      <dsp:txXfrm>
        <a:off x="1126608" y="1924"/>
        <a:ext cx="4786828" cy="975418"/>
      </dsp:txXfrm>
    </dsp:sp>
    <dsp:sp modelId="{981A0941-6C61-4BCE-9170-A23C4226DC34}">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4DB3B-F564-4719-9D15-2E1B416AA2D0}">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FA1C9-4B15-45E5-8C1E-76DA43147A8F}">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Data Preparation – Out of the 145 features in our dataset, many of them were empty. We have removed all such features. Also, the features which didn’t seem relevant to our goal were </a:t>
          </a:r>
          <a:r>
            <a:rPr lang="en-IN" sz="1400" kern="1200"/>
            <a:t>removed.</a:t>
          </a:r>
          <a:endParaRPr lang="en-US" sz="1400" kern="1200"/>
        </a:p>
      </dsp:txBody>
      <dsp:txXfrm>
        <a:off x="1126608" y="1221197"/>
        <a:ext cx="4786828" cy="975418"/>
      </dsp:txXfrm>
    </dsp:sp>
    <dsp:sp modelId="{FF8438AB-E334-4B95-A78D-91E613DC3FE6}">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BA455-17EB-447F-BF19-AF14321C88BA}">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E5B5AC-996C-4BD8-9A07-4BF07EA9D2B9}">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Analysis and Modelling – Data will be divided into two parts. Training data and validation data. The plan is to develop a logistic regression model. The model will be developed on training data and tested on validation data.</a:t>
          </a:r>
        </a:p>
      </dsp:txBody>
      <dsp:txXfrm>
        <a:off x="1126608" y="2440471"/>
        <a:ext cx="4786828" cy="975418"/>
      </dsp:txXfrm>
    </dsp:sp>
    <dsp:sp modelId="{E11DF668-D77C-4E2B-976B-5D1009A60024}">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6AAB11-B2DA-4674-93C6-7169C7548D06}">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2456AF-F01A-4B6A-85B5-B2A8CC97223F}">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Inference – This phase will provide the interpretation of the </a:t>
          </a:r>
          <a:r>
            <a:rPr lang="en-IN" sz="1400" kern="1200"/>
            <a:t>study.</a:t>
          </a:r>
          <a:endParaRPr lang="en-US" sz="1400" kern="1200"/>
        </a:p>
      </dsp:txBody>
      <dsp:txXfrm>
        <a:off x="1126608" y="3659744"/>
        <a:ext cx="4786828" cy="975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AA049-B52D-4134-81DA-576E6921CBCF}">
      <dsp:nvSpPr>
        <dsp:cNvPr id="0" name=""/>
        <dsp:cNvSpPr/>
      </dsp:nvSpPr>
      <dsp:spPr>
        <a:xfrm>
          <a:off x="1940609" y="19746"/>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1ACC3-8593-4528-A3C9-E0C75CE6376D}">
      <dsp:nvSpPr>
        <dsp:cNvPr id="0" name=""/>
        <dsp:cNvSpPr/>
      </dsp:nvSpPr>
      <dsp:spPr>
        <a:xfrm>
          <a:off x="2357421" y="436559"/>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A5B8D-0E6F-4DAA-B26E-13023D84982C}">
      <dsp:nvSpPr>
        <dsp:cNvPr id="0" name=""/>
        <dsp:cNvSpPr/>
      </dsp:nvSpPr>
      <dsp:spPr>
        <a:xfrm>
          <a:off x="1315390"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IN" sz="2700" kern="1200"/>
            <a:t>Random Forests Classification.</a:t>
          </a:r>
          <a:endParaRPr lang="en-US" sz="2700" kern="1200"/>
        </a:p>
      </dsp:txBody>
      <dsp:txXfrm>
        <a:off x="1315390" y="2584747"/>
        <a:ext cx="3206250" cy="720000"/>
      </dsp:txXfrm>
    </dsp:sp>
    <dsp:sp modelId="{D2341B15-C1B8-44E0-AAE2-F73BA7ECF69C}">
      <dsp:nvSpPr>
        <dsp:cNvPr id="0" name=""/>
        <dsp:cNvSpPr/>
      </dsp:nvSpPr>
      <dsp:spPr>
        <a:xfrm>
          <a:off x="5707953" y="19746"/>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A125D-C065-4815-A31D-7330819E30BF}">
      <dsp:nvSpPr>
        <dsp:cNvPr id="0" name=""/>
        <dsp:cNvSpPr/>
      </dsp:nvSpPr>
      <dsp:spPr>
        <a:xfrm>
          <a:off x="6124765" y="436559"/>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6D28EE-983A-4045-92FD-A0FF047D712B}">
      <dsp:nvSpPr>
        <dsp:cNvPr id="0" name=""/>
        <dsp:cNvSpPr/>
      </dsp:nvSpPr>
      <dsp:spPr>
        <a:xfrm>
          <a:off x="5082734"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IN" sz="2700" kern="1200"/>
            <a:t>Logistic Regression</a:t>
          </a:r>
          <a:endParaRPr lang="en-US" sz="2700" kern="1200"/>
        </a:p>
      </dsp:txBody>
      <dsp:txXfrm>
        <a:off x="5082734" y="2584747"/>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72793-74CC-4E98-96DA-C66BFC0F55F0}">
      <dsp:nvSpPr>
        <dsp:cNvPr id="0" name=""/>
        <dsp:cNvSpPr/>
      </dsp:nvSpPr>
      <dsp:spPr>
        <a:xfrm>
          <a:off x="0" y="0"/>
          <a:ext cx="8163718" cy="1496022"/>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 our Loan default prediction project, False Negatives Rate is the best metric to evaluate the model. Lower the number of false negatives, better the model is.</a:t>
          </a:r>
        </a:p>
      </dsp:txBody>
      <dsp:txXfrm>
        <a:off x="43817" y="43817"/>
        <a:ext cx="6617463" cy="1408388"/>
      </dsp:txXfrm>
    </dsp:sp>
    <dsp:sp modelId="{3A8EDD9E-2EE2-4376-BBB6-15CF8E62D8D1}">
      <dsp:nvSpPr>
        <dsp:cNvPr id="0" name=""/>
        <dsp:cNvSpPr/>
      </dsp:nvSpPr>
      <dsp:spPr>
        <a:xfrm>
          <a:off x="1440656" y="1828471"/>
          <a:ext cx="8163718" cy="1496022"/>
        </a:xfrm>
        <a:prstGeom prst="roundRect">
          <a:avLst>
            <a:gd name="adj" fmla="val 10000"/>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this project, False negative is when model predicting “a borrower will not default a loan even though he will “. Our model cannot afford having higher False Negatives as it leads to negative impact on the investors and the credibility of the company. So, we evaluated our models using the number of False negatives and accuracies.</a:t>
          </a:r>
        </a:p>
      </dsp:txBody>
      <dsp:txXfrm>
        <a:off x="1484473" y="1872288"/>
        <a:ext cx="5663014" cy="1408388"/>
      </dsp:txXfrm>
    </dsp:sp>
    <dsp:sp modelId="{384432A4-EC52-40E2-BDA8-0B0A66EF1DC2}">
      <dsp:nvSpPr>
        <dsp:cNvPr id="0" name=""/>
        <dsp:cNvSpPr/>
      </dsp:nvSpPr>
      <dsp:spPr>
        <a:xfrm>
          <a:off x="7191304" y="1176039"/>
          <a:ext cx="972414" cy="97241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10097" y="1176039"/>
        <a:ext cx="534828" cy="731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92165-C39F-427C-8A42-31704D277A31}">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39C711D-1559-4F5B-ACA5-8B22972B3A42}">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kern="1200"/>
            <a:t>Accuracy: - 79.46% </a:t>
          </a:r>
          <a:endParaRPr lang="en-US" sz="4500" kern="1200"/>
        </a:p>
      </dsp:txBody>
      <dsp:txXfrm>
        <a:off x="534947" y="649409"/>
        <a:ext cx="3962083" cy="2460051"/>
      </dsp:txXfrm>
    </dsp:sp>
    <dsp:sp modelId="{4E6C690F-5132-4070-854A-0691DE3EEB17}">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40EB86B-3450-4361-9C44-6FB2B308812E}">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kern="1200"/>
            <a:t>Cross-Validation Score: - 84.02% </a:t>
          </a:r>
          <a:endParaRPr lang="en-US" sz="4500" kern="1200"/>
        </a:p>
      </dsp:txBody>
      <dsp:txXfrm>
        <a:off x="5564582" y="649409"/>
        <a:ext cx="3962083" cy="24600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98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2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31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930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20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80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07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43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07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60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7/27/2019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793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782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62793"/>
            <a:ext cx="8825658" cy="3329581"/>
          </a:xfrm>
        </p:spPr>
        <p:txBody>
          <a:bodyPr/>
          <a:lstStyle/>
          <a:p>
            <a:r>
              <a:rPr lang="en-IN" dirty="0"/>
              <a:t>Loan Default Prediction with Predictive Analysis</a:t>
            </a:r>
          </a:p>
        </p:txBody>
      </p:sp>
    </p:spTree>
    <p:extLst>
      <p:ext uri="{BB962C8B-B14F-4D97-AF65-F5344CB8AC3E}">
        <p14:creationId xmlns:p14="http://schemas.microsoft.com/office/powerpoint/2010/main" val="108107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Objective</a:t>
            </a:r>
          </a:p>
        </p:txBody>
      </p:sp>
      <p:graphicFrame>
        <p:nvGraphicFramePr>
          <p:cNvPr id="5" name="Content Placeholder 2">
            <a:extLst>
              <a:ext uri="{FF2B5EF4-FFF2-40B4-BE49-F238E27FC236}">
                <a16:creationId xmlns:a16="http://schemas.microsoft.com/office/drawing/2014/main" id="{FB6F5904-D28A-401E-97A7-EE8A1D000819}"/>
              </a:ext>
            </a:extLst>
          </p:cNvPr>
          <p:cNvGraphicFramePr>
            <a:graphicFrameLocks noGrp="1"/>
          </p:cNvGraphicFramePr>
          <p:nvPr>
            <p:ph idx="1"/>
            <p:extLst>
              <p:ext uri="{D42A27DB-BD31-4B8C-83A1-F6EECF244321}">
                <p14:modId xmlns:p14="http://schemas.microsoft.com/office/powerpoint/2010/main" val="377583787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41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4476" y="1600199"/>
            <a:ext cx="3539266" cy="4297680"/>
          </a:xfrm>
        </p:spPr>
        <p:txBody>
          <a:bodyPr anchor="ctr">
            <a:normAutofit/>
          </a:bodyPr>
          <a:lstStyle/>
          <a:p>
            <a:r>
              <a:rPr lang="en-IN" dirty="0"/>
              <a:t>Problem Statement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4851" y="1600199"/>
            <a:ext cx="6130003" cy="4297680"/>
          </a:xfrm>
        </p:spPr>
        <p:txBody>
          <a:bodyPr anchor="ctr">
            <a:normAutofit/>
          </a:bodyPr>
          <a:lstStyle/>
          <a:p>
            <a:r>
              <a:rPr lang="en-US" dirty="0"/>
              <a:t>To classify if the borrower will default the loan using borrower’s finance history. That means, given a set of new predictor variables, we need to predict the target variable as</a:t>
            </a:r>
          </a:p>
          <a:p>
            <a:r>
              <a:rPr lang="en-IN" dirty="0"/>
              <a:t>1 -&gt; Defaulter</a:t>
            </a:r>
          </a:p>
          <a:p>
            <a:r>
              <a:rPr lang="en-IN" dirty="0"/>
              <a:t>0 -&gt; Non-Defaulter. </a:t>
            </a:r>
          </a:p>
          <a:p>
            <a:r>
              <a:rPr lang="en-US" dirty="0"/>
              <a:t>The metric we use to choose the best model is ‘False </a:t>
            </a:r>
            <a:r>
              <a:rPr lang="en-IN" dirty="0"/>
              <a:t>Negative Rate’.</a:t>
            </a:r>
          </a:p>
        </p:txBody>
      </p:sp>
    </p:spTree>
    <p:extLst>
      <p:ext uri="{BB962C8B-B14F-4D97-AF65-F5344CB8AC3E}">
        <p14:creationId xmlns:p14="http://schemas.microsoft.com/office/powerpoint/2010/main" val="424234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452616" y="962902"/>
            <a:ext cx="4176384" cy="2380828"/>
          </a:xfrm>
        </p:spPr>
        <p:txBody>
          <a:bodyPr vert="horz" lIns="91440" tIns="45720" rIns="91440" bIns="0" rtlCol="0" anchor="b">
            <a:normAutofit/>
          </a:bodyPr>
          <a:lstStyle/>
          <a:p>
            <a:r>
              <a:rPr lang="en-US" sz="4800"/>
              <a:t>Process</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p:cNvPicPr>
            <a:picLocks noGrp="1" noChangeAspect="1"/>
          </p:cNvPicPr>
          <p:nvPr>
            <p:ph idx="1"/>
          </p:nvPr>
        </p:nvPicPr>
        <p:blipFill>
          <a:blip r:embed="rId3"/>
          <a:stretch>
            <a:fillRect/>
          </a:stretch>
        </p:blipFill>
        <p:spPr>
          <a:xfrm>
            <a:off x="6094411" y="805913"/>
            <a:ext cx="4960442" cy="466010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35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451579" y="2303047"/>
            <a:ext cx="3272093" cy="2674198"/>
          </a:xfrm>
        </p:spPr>
        <p:txBody>
          <a:bodyPr anchor="t">
            <a:normAutofit/>
          </a:bodyPr>
          <a:lstStyle/>
          <a:p>
            <a:r>
              <a:rPr lang="en-IN" dirty="0"/>
              <a:t>Process Continue</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9F6CC37-1826-43C7-8208-BE3E17D38A01}"/>
              </a:ext>
            </a:extLst>
          </p:cNvPr>
          <p:cNvGraphicFramePr>
            <a:graphicFrameLocks noGrp="1"/>
          </p:cNvGraphicFramePr>
          <p:nvPr>
            <p:ph idx="1"/>
            <p:extLst>
              <p:ext uri="{D42A27DB-BD31-4B8C-83A1-F6EECF244321}">
                <p14:modId xmlns:p14="http://schemas.microsoft.com/office/powerpoint/2010/main" val="422546467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554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Models Applied</a:t>
            </a:r>
          </a:p>
        </p:txBody>
      </p:sp>
      <p:graphicFrame>
        <p:nvGraphicFramePr>
          <p:cNvPr id="5" name="Content Placeholder 2">
            <a:extLst>
              <a:ext uri="{FF2B5EF4-FFF2-40B4-BE49-F238E27FC236}">
                <a16:creationId xmlns:a16="http://schemas.microsoft.com/office/drawing/2014/main" id="{F3CF25F1-E42F-48F6-A798-502952CFCE20}"/>
              </a:ext>
            </a:extLst>
          </p:cNvPr>
          <p:cNvGraphicFramePr>
            <a:graphicFrameLocks noGrp="1"/>
          </p:cNvGraphicFramePr>
          <p:nvPr>
            <p:ph idx="1"/>
            <p:extLst>
              <p:ext uri="{D42A27DB-BD31-4B8C-83A1-F6EECF244321}">
                <p14:modId xmlns:p14="http://schemas.microsoft.com/office/powerpoint/2010/main" val="389327526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Evaluation Approach</a:t>
            </a:r>
          </a:p>
        </p:txBody>
      </p:sp>
      <p:graphicFrame>
        <p:nvGraphicFramePr>
          <p:cNvPr id="5" name="Content Placeholder 2">
            <a:extLst>
              <a:ext uri="{FF2B5EF4-FFF2-40B4-BE49-F238E27FC236}">
                <a16:creationId xmlns:a16="http://schemas.microsoft.com/office/drawing/2014/main" id="{D1E3EF5F-F827-4B36-8485-C7A3A822D6B3}"/>
              </a:ext>
            </a:extLst>
          </p:cNvPr>
          <p:cNvGraphicFramePr>
            <a:graphicFrameLocks noGrp="1"/>
          </p:cNvGraphicFramePr>
          <p:nvPr>
            <p:ph idx="1"/>
            <p:extLst>
              <p:ext uri="{D42A27DB-BD31-4B8C-83A1-F6EECF244321}">
                <p14:modId xmlns:p14="http://schemas.microsoft.com/office/powerpoint/2010/main" val="227196942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97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B44C-A3A6-4A33-B649-68C9D602DF51}"/>
              </a:ext>
            </a:extLst>
          </p:cNvPr>
          <p:cNvSpPr>
            <a:spLocks noGrp="1"/>
          </p:cNvSpPr>
          <p:nvPr>
            <p:ph type="title"/>
          </p:nvPr>
        </p:nvSpPr>
        <p:spPr>
          <a:xfrm>
            <a:off x="1451579" y="804519"/>
            <a:ext cx="9603275" cy="1049235"/>
          </a:xfrm>
        </p:spPr>
        <p:txBody>
          <a:bodyPr>
            <a:normAutofit/>
          </a:bodyPr>
          <a:lstStyle/>
          <a:p>
            <a:r>
              <a:rPr lang="en-IN"/>
              <a:t>Results</a:t>
            </a:r>
          </a:p>
        </p:txBody>
      </p:sp>
      <p:graphicFrame>
        <p:nvGraphicFramePr>
          <p:cNvPr id="5" name="Content Placeholder 2">
            <a:extLst>
              <a:ext uri="{FF2B5EF4-FFF2-40B4-BE49-F238E27FC236}">
                <a16:creationId xmlns:a16="http://schemas.microsoft.com/office/drawing/2014/main" id="{8D1ADD56-FED5-440C-87EE-731DFCB90822}"/>
              </a:ext>
            </a:extLst>
          </p:cNvPr>
          <p:cNvGraphicFramePr>
            <a:graphicFrameLocks noGrp="1"/>
          </p:cNvGraphicFramePr>
          <p:nvPr>
            <p:ph idx="1"/>
            <p:extLst>
              <p:ext uri="{D42A27DB-BD31-4B8C-83A1-F6EECF244321}">
                <p14:modId xmlns:p14="http://schemas.microsoft.com/office/powerpoint/2010/main" val="415533993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97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Handshake">
            <a:extLst>
              <a:ext uri="{FF2B5EF4-FFF2-40B4-BE49-F238E27FC236}">
                <a16:creationId xmlns:a16="http://schemas.microsoft.com/office/drawing/2014/main" id="{1E724AB5-CAD1-4A7A-8EFB-113DDFDD6A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6436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TotalTime>
  <Words>351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Loan Default Prediction with Predictive Analysis</vt:lpstr>
      <vt:lpstr>Objective</vt:lpstr>
      <vt:lpstr>Problem Statement</vt:lpstr>
      <vt:lpstr>Process</vt:lpstr>
      <vt:lpstr>Process Continue</vt:lpstr>
      <vt:lpstr>Models Applied</vt:lpstr>
      <vt:lpstr>Evaluation Approach</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 with Predictive Analysis</dc:title>
  <dc:creator>Saksham Sood</dc:creator>
  <cp:lastModifiedBy>Saksham Sood</cp:lastModifiedBy>
  <cp:revision>2</cp:revision>
  <dcterms:created xsi:type="dcterms:W3CDTF">2019-07-27T06:49:16Z</dcterms:created>
  <dcterms:modified xsi:type="dcterms:W3CDTF">2019-07-27T06:51:46Z</dcterms:modified>
</cp:coreProperties>
</file>