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67" r:id="rId3"/>
    <p:sldId id="269" r:id="rId4"/>
    <p:sldId id="274" r:id="rId5"/>
    <p:sldId id="273" r:id="rId6"/>
    <p:sldId id="258" r:id="rId7"/>
    <p:sldId id="257" r:id="rId8"/>
    <p:sldId id="260" r:id="rId9"/>
    <p:sldId id="271" r:id="rId10"/>
    <p:sldId id="272" r:id="rId11"/>
    <p:sldId id="261" r:id="rId12"/>
    <p:sldId id="268" r:id="rId13"/>
    <p:sldId id="265" r:id="rId14"/>
    <p:sldId id="266" r:id="rId15"/>
    <p:sldId id="262" r:id="rId16"/>
    <p:sldId id="275" r:id="rId17"/>
    <p:sldId id="276" r:id="rId18"/>
    <p:sldId id="264"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66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wwwf.imperial.ac.uk/blog/imperial-medicine/2019/09/16/poor-diversity-poor-design-the-truth-about-inclusive-research-and-why-it-matters/" TargetMode="External"/><Relationship Id="rId1" Type="http://schemas.openxmlformats.org/officeDocument/2006/relationships/image" Target="../media/image4.jpg"/><Relationship Id="rId6" Type="http://schemas.openxmlformats.org/officeDocument/2006/relationships/hyperlink" Target="https://pxhere.com/en/photo/1093785" TargetMode="External"/><Relationship Id="rId5" Type="http://schemas.openxmlformats.org/officeDocument/2006/relationships/image" Target="../media/image6.jpeg"/><Relationship Id="rId4" Type="http://schemas.openxmlformats.org/officeDocument/2006/relationships/hyperlink" Target="https://www.peoplematters.in/article/diversity/inclusive-hiring-boosts-customer-as-well-as-employee-experience-18287"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en.wikipedia.org/wiki/File:BSNL_Logo.svg" TargetMode="External"/><Relationship Id="rId1" Type="http://schemas.openxmlformats.org/officeDocument/2006/relationships/image" Target="../media/image14.jpg"/><Relationship Id="rId6" Type="http://schemas.openxmlformats.org/officeDocument/2006/relationships/hyperlink" Target="http://ocean-pro.blogspot.com/2011/06/callback-request-in-voda-at-zero.html" TargetMode="External"/><Relationship Id="rId5" Type="http://schemas.openxmlformats.org/officeDocument/2006/relationships/image" Target="../media/image16.jpg"/><Relationship Id="rId4" Type="http://schemas.openxmlformats.org/officeDocument/2006/relationships/hyperlink" Target="http://www.finsmes.com/2016/06/deep-learning-based-iot-company-netradyne-raises-16m.htm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wwwf.imperial.ac.uk/blog/imperial-medicine/2019/09/16/poor-diversity-poor-design-the-truth-about-inclusive-research-and-why-it-matters/" TargetMode="External"/><Relationship Id="rId1" Type="http://schemas.openxmlformats.org/officeDocument/2006/relationships/image" Target="../media/image4.jpg"/><Relationship Id="rId6" Type="http://schemas.openxmlformats.org/officeDocument/2006/relationships/hyperlink" Target="https://pxhere.com/en/photo/1093785" TargetMode="External"/><Relationship Id="rId5" Type="http://schemas.openxmlformats.org/officeDocument/2006/relationships/image" Target="../media/image6.jpeg"/><Relationship Id="rId4" Type="http://schemas.openxmlformats.org/officeDocument/2006/relationships/hyperlink" Target="https://www.peoplematters.in/article/diversity/inclusive-hiring-boosts-customer-as-well-as-employee-experience-18287"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en.wikipedia.org/wiki/File:BSNL_Logo.svg" TargetMode="External"/><Relationship Id="rId1" Type="http://schemas.openxmlformats.org/officeDocument/2006/relationships/image" Target="../media/image14.jpg"/><Relationship Id="rId6" Type="http://schemas.openxmlformats.org/officeDocument/2006/relationships/hyperlink" Target="http://ocean-pro.blogspot.com/2011/06/callback-request-in-voda-at-zero.html" TargetMode="External"/><Relationship Id="rId5" Type="http://schemas.openxmlformats.org/officeDocument/2006/relationships/image" Target="../media/image16.jpg"/><Relationship Id="rId4" Type="http://schemas.openxmlformats.org/officeDocument/2006/relationships/hyperlink" Target="http://www.finsmes.com/2016/06/deep-learning-based-iot-company-netradyne-raises-16m.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13CE-C8B0-41B7-8DAE-C4ABB8A8ABF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79DE3653-5633-4D69-8BF2-5FE46EA41634}">
      <dgm:prSet/>
      <dgm:spPr/>
      <dgm:t>
        <a:bodyPr/>
        <a:lstStyle/>
        <a:p>
          <a:r>
            <a:rPr lang="en-IN" i="0" dirty="0">
              <a:effectLst/>
            </a:rPr>
            <a:t>Mission – Hunger to win customers for life.</a:t>
          </a:r>
          <a:endParaRPr lang="en-US" i="0" dirty="0">
            <a:effectLst/>
          </a:endParaRPr>
        </a:p>
      </dgm:t>
    </dgm:pt>
    <dgm:pt modelId="{93E59D81-F662-46A5-A4C4-F2D71779593B}" type="parTrans" cxnId="{38675FC6-84D6-4EBE-9775-17AE70ED6C1B}">
      <dgm:prSet/>
      <dgm:spPr/>
      <dgm:t>
        <a:bodyPr/>
        <a:lstStyle/>
        <a:p>
          <a:endParaRPr lang="en-US"/>
        </a:p>
      </dgm:t>
    </dgm:pt>
    <dgm:pt modelId="{DA306BAD-FE86-4B56-8152-2354DCEB18F9}" type="sibTrans" cxnId="{38675FC6-84D6-4EBE-9775-17AE70ED6C1B}">
      <dgm:prSet/>
      <dgm:spPr/>
      <dgm:t>
        <a:bodyPr/>
        <a:lstStyle/>
        <a:p>
          <a:endParaRPr lang="en-US"/>
        </a:p>
      </dgm:t>
    </dgm:pt>
    <dgm:pt modelId="{99851961-D72A-4ECD-A5A5-22F62060BBC4}">
      <dgm:prSet custT="1"/>
      <dgm:spPr/>
      <dgm:t>
        <a:bodyPr/>
        <a:lstStyle/>
        <a:p>
          <a:r>
            <a:rPr lang="en-IN" sz="2400" i="0" dirty="0">
              <a:effectLst/>
            </a:rPr>
            <a:t>Vision – </a:t>
          </a:r>
          <a:r>
            <a:rPr lang="en-US" sz="2400" b="0" i="0" dirty="0"/>
            <a:t>Our vision is to enrich the lives of our</a:t>
          </a:r>
          <a:br>
            <a:rPr lang="en-US" sz="2400" dirty="0"/>
          </a:br>
          <a:r>
            <a:rPr lang="en-US" sz="2400" b="0" i="0" dirty="0"/>
            <a:t>customers. Our obsession is to win customers for life through an exceptional experience.</a:t>
          </a:r>
          <a:endParaRPr lang="en-US" sz="2400" dirty="0"/>
        </a:p>
      </dgm:t>
    </dgm:pt>
    <dgm:pt modelId="{B5FCCA5D-AFC2-4512-A122-1DFC18358B99}" type="parTrans" cxnId="{7DC151CF-7BBF-454D-BB4B-9FE77827696A}">
      <dgm:prSet/>
      <dgm:spPr/>
      <dgm:t>
        <a:bodyPr/>
        <a:lstStyle/>
        <a:p>
          <a:endParaRPr lang="en-US"/>
        </a:p>
      </dgm:t>
    </dgm:pt>
    <dgm:pt modelId="{E1D4C82B-19E4-453A-BE41-032FB447FC48}" type="sibTrans" cxnId="{7DC151CF-7BBF-454D-BB4B-9FE77827696A}">
      <dgm:prSet/>
      <dgm:spPr/>
      <dgm:t>
        <a:bodyPr/>
        <a:lstStyle/>
        <a:p>
          <a:endParaRPr lang="en-US"/>
        </a:p>
      </dgm:t>
    </dgm:pt>
    <dgm:pt modelId="{1DD55281-DA2A-42C0-BA87-C8C354DC73D5}" type="pres">
      <dgm:prSet presAssocID="{8CE413CE-C8B0-41B7-8DAE-C4ABB8A8ABF2}" presName="hierChild1" presStyleCnt="0">
        <dgm:presLayoutVars>
          <dgm:chPref val="1"/>
          <dgm:dir/>
          <dgm:animOne val="branch"/>
          <dgm:animLvl val="lvl"/>
          <dgm:resizeHandles/>
        </dgm:presLayoutVars>
      </dgm:prSet>
      <dgm:spPr/>
    </dgm:pt>
    <dgm:pt modelId="{14633999-5B5F-419E-A54C-210C2BA916D4}" type="pres">
      <dgm:prSet presAssocID="{79DE3653-5633-4D69-8BF2-5FE46EA41634}" presName="hierRoot1" presStyleCnt="0"/>
      <dgm:spPr/>
    </dgm:pt>
    <dgm:pt modelId="{44738E8D-D0DC-48AF-B78C-975EB70D7B9B}" type="pres">
      <dgm:prSet presAssocID="{79DE3653-5633-4D69-8BF2-5FE46EA41634}" presName="composite" presStyleCnt="0"/>
      <dgm:spPr/>
    </dgm:pt>
    <dgm:pt modelId="{CEC15374-79E1-4C30-B445-33917B8A0E93}" type="pres">
      <dgm:prSet presAssocID="{79DE3653-5633-4D69-8BF2-5FE46EA41634}" presName="background" presStyleLbl="node0" presStyleIdx="0" presStyleCnt="2"/>
      <dgm:spPr/>
    </dgm:pt>
    <dgm:pt modelId="{8A482962-9116-45AB-965A-A0EA5D1145F5}" type="pres">
      <dgm:prSet presAssocID="{79DE3653-5633-4D69-8BF2-5FE46EA41634}" presName="text" presStyleLbl="fgAcc0" presStyleIdx="0" presStyleCnt="2">
        <dgm:presLayoutVars>
          <dgm:chPref val="3"/>
        </dgm:presLayoutVars>
      </dgm:prSet>
      <dgm:spPr/>
    </dgm:pt>
    <dgm:pt modelId="{45EE80F4-59BA-4EB8-8DE5-51AB3895922D}" type="pres">
      <dgm:prSet presAssocID="{79DE3653-5633-4D69-8BF2-5FE46EA41634}" presName="hierChild2" presStyleCnt="0"/>
      <dgm:spPr/>
    </dgm:pt>
    <dgm:pt modelId="{0200ACDE-9E3B-4E14-9ADA-03B4C4D87BD1}" type="pres">
      <dgm:prSet presAssocID="{99851961-D72A-4ECD-A5A5-22F62060BBC4}" presName="hierRoot1" presStyleCnt="0"/>
      <dgm:spPr/>
    </dgm:pt>
    <dgm:pt modelId="{94555CB4-AF80-4BD1-9959-FCE0F520A798}" type="pres">
      <dgm:prSet presAssocID="{99851961-D72A-4ECD-A5A5-22F62060BBC4}" presName="composite" presStyleCnt="0"/>
      <dgm:spPr/>
    </dgm:pt>
    <dgm:pt modelId="{47568DB6-4691-4191-8FC5-CECBD57E2D39}" type="pres">
      <dgm:prSet presAssocID="{99851961-D72A-4ECD-A5A5-22F62060BBC4}" presName="background" presStyleLbl="node0" presStyleIdx="1" presStyleCnt="2"/>
      <dgm:spPr/>
    </dgm:pt>
    <dgm:pt modelId="{0EFF7FFA-AE72-4E57-AC30-B02037B4E54A}" type="pres">
      <dgm:prSet presAssocID="{99851961-D72A-4ECD-A5A5-22F62060BBC4}" presName="text" presStyleLbl="fgAcc0" presStyleIdx="1" presStyleCnt="2">
        <dgm:presLayoutVars>
          <dgm:chPref val="3"/>
        </dgm:presLayoutVars>
      </dgm:prSet>
      <dgm:spPr/>
    </dgm:pt>
    <dgm:pt modelId="{7C32FD99-666B-4023-BA91-9325C582497D}" type="pres">
      <dgm:prSet presAssocID="{99851961-D72A-4ECD-A5A5-22F62060BBC4}" presName="hierChild2" presStyleCnt="0"/>
      <dgm:spPr/>
    </dgm:pt>
  </dgm:ptLst>
  <dgm:cxnLst>
    <dgm:cxn modelId="{9D88F615-941E-4555-A5B0-6A1071423322}" type="presOf" srcId="{99851961-D72A-4ECD-A5A5-22F62060BBC4}" destId="{0EFF7FFA-AE72-4E57-AC30-B02037B4E54A}" srcOrd="0" destOrd="0" presId="urn:microsoft.com/office/officeart/2005/8/layout/hierarchy1"/>
    <dgm:cxn modelId="{3A859272-5AD7-4B37-BF49-F63ED1068526}" type="presOf" srcId="{79DE3653-5633-4D69-8BF2-5FE46EA41634}" destId="{8A482962-9116-45AB-965A-A0EA5D1145F5}" srcOrd="0" destOrd="0" presId="urn:microsoft.com/office/officeart/2005/8/layout/hierarchy1"/>
    <dgm:cxn modelId="{38675FC6-84D6-4EBE-9775-17AE70ED6C1B}" srcId="{8CE413CE-C8B0-41B7-8DAE-C4ABB8A8ABF2}" destId="{79DE3653-5633-4D69-8BF2-5FE46EA41634}" srcOrd="0" destOrd="0" parTransId="{93E59D81-F662-46A5-A4C4-F2D71779593B}" sibTransId="{DA306BAD-FE86-4B56-8152-2354DCEB18F9}"/>
    <dgm:cxn modelId="{7DC151CF-7BBF-454D-BB4B-9FE77827696A}" srcId="{8CE413CE-C8B0-41B7-8DAE-C4ABB8A8ABF2}" destId="{99851961-D72A-4ECD-A5A5-22F62060BBC4}" srcOrd="1" destOrd="0" parTransId="{B5FCCA5D-AFC2-4512-A122-1DFC18358B99}" sibTransId="{E1D4C82B-19E4-453A-BE41-032FB447FC48}"/>
    <dgm:cxn modelId="{689675FE-5059-4F4F-B69B-A665DFF3B28E}" type="presOf" srcId="{8CE413CE-C8B0-41B7-8DAE-C4ABB8A8ABF2}" destId="{1DD55281-DA2A-42C0-BA87-C8C354DC73D5}" srcOrd="0" destOrd="0" presId="urn:microsoft.com/office/officeart/2005/8/layout/hierarchy1"/>
    <dgm:cxn modelId="{ED7BFDB2-0752-4C53-9618-8F1BD6E49C12}" type="presParOf" srcId="{1DD55281-DA2A-42C0-BA87-C8C354DC73D5}" destId="{14633999-5B5F-419E-A54C-210C2BA916D4}" srcOrd="0" destOrd="0" presId="urn:microsoft.com/office/officeart/2005/8/layout/hierarchy1"/>
    <dgm:cxn modelId="{10645245-0AA2-468A-A243-86015F513F9C}" type="presParOf" srcId="{14633999-5B5F-419E-A54C-210C2BA916D4}" destId="{44738E8D-D0DC-48AF-B78C-975EB70D7B9B}" srcOrd="0" destOrd="0" presId="urn:microsoft.com/office/officeart/2005/8/layout/hierarchy1"/>
    <dgm:cxn modelId="{4D9C3D68-FFA4-400D-9937-254687DDE90D}" type="presParOf" srcId="{44738E8D-D0DC-48AF-B78C-975EB70D7B9B}" destId="{CEC15374-79E1-4C30-B445-33917B8A0E93}" srcOrd="0" destOrd="0" presId="urn:microsoft.com/office/officeart/2005/8/layout/hierarchy1"/>
    <dgm:cxn modelId="{A45272C0-98D3-46BA-B0E0-3ED2549E57F0}" type="presParOf" srcId="{44738E8D-D0DC-48AF-B78C-975EB70D7B9B}" destId="{8A482962-9116-45AB-965A-A0EA5D1145F5}" srcOrd="1" destOrd="0" presId="urn:microsoft.com/office/officeart/2005/8/layout/hierarchy1"/>
    <dgm:cxn modelId="{785A0B2B-D1BF-420E-9A8A-24E10C560118}" type="presParOf" srcId="{14633999-5B5F-419E-A54C-210C2BA916D4}" destId="{45EE80F4-59BA-4EB8-8DE5-51AB3895922D}" srcOrd="1" destOrd="0" presId="urn:microsoft.com/office/officeart/2005/8/layout/hierarchy1"/>
    <dgm:cxn modelId="{BE65A4C0-CB7A-49C8-919D-7824FEAAD986}" type="presParOf" srcId="{1DD55281-DA2A-42C0-BA87-C8C354DC73D5}" destId="{0200ACDE-9E3B-4E14-9ADA-03B4C4D87BD1}" srcOrd="1" destOrd="0" presId="urn:microsoft.com/office/officeart/2005/8/layout/hierarchy1"/>
    <dgm:cxn modelId="{E55C8D59-D2E2-41FA-90CA-B1873218C74C}" type="presParOf" srcId="{0200ACDE-9E3B-4E14-9ADA-03B4C4D87BD1}" destId="{94555CB4-AF80-4BD1-9959-FCE0F520A798}" srcOrd="0" destOrd="0" presId="urn:microsoft.com/office/officeart/2005/8/layout/hierarchy1"/>
    <dgm:cxn modelId="{B265A99F-0262-4A7D-AF6A-AFE20BAD0BB6}" type="presParOf" srcId="{94555CB4-AF80-4BD1-9959-FCE0F520A798}" destId="{47568DB6-4691-4191-8FC5-CECBD57E2D39}" srcOrd="0" destOrd="0" presId="urn:microsoft.com/office/officeart/2005/8/layout/hierarchy1"/>
    <dgm:cxn modelId="{A066114E-4E02-4B3F-8A34-58773DCE8FD4}" type="presParOf" srcId="{94555CB4-AF80-4BD1-9959-FCE0F520A798}" destId="{0EFF7FFA-AE72-4E57-AC30-B02037B4E54A}" srcOrd="1" destOrd="0" presId="urn:microsoft.com/office/officeart/2005/8/layout/hierarchy1"/>
    <dgm:cxn modelId="{69F1FC93-6EB1-41A5-B74E-658A2118BD9D}" type="presParOf" srcId="{0200ACDE-9E3B-4E14-9ADA-03B4C4D87BD1}" destId="{7C32FD99-666B-4023-BA91-9325C58249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902B98-FC9D-4359-B931-03A866A0D64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569DF0-C61D-4260-B64B-33BBF84C03D5}">
      <dgm:prSet/>
      <dgm:spPr/>
      <dgm:t>
        <a:bodyPr/>
        <a:lstStyle/>
        <a:p>
          <a:pPr>
            <a:lnSpc>
              <a:spcPct val="100000"/>
            </a:lnSpc>
          </a:pPr>
          <a:r>
            <a:rPr lang="en-IN" b="1" i="0" dirty="0"/>
            <a:t>Alive</a:t>
          </a:r>
          <a:r>
            <a:rPr lang="en-IN" b="0" i="0" dirty="0"/>
            <a:t> - </a:t>
          </a:r>
          <a:r>
            <a:rPr lang="en-US" b="0" i="0" dirty="0"/>
            <a:t>We are alive to the needs of our customers. We act with passion, energy and a can-do attitude to help our customers realize their dreams. Innovation and an entrepreneurial spirit drive us - if it can’t be done, we’ll find a way.</a:t>
          </a:r>
          <a:endParaRPr lang="en-US" dirty="0"/>
        </a:p>
      </dgm:t>
    </dgm:pt>
    <dgm:pt modelId="{4DBF9CA2-A04C-44E6-8666-2F257A035029}" type="parTrans" cxnId="{57E6EC06-6137-40BC-91A0-77D197800CB3}">
      <dgm:prSet/>
      <dgm:spPr/>
      <dgm:t>
        <a:bodyPr/>
        <a:lstStyle/>
        <a:p>
          <a:endParaRPr lang="en-US"/>
        </a:p>
      </dgm:t>
    </dgm:pt>
    <dgm:pt modelId="{56058B5A-FB0A-4AC9-AA55-679FB7E33645}" type="sibTrans" cxnId="{57E6EC06-6137-40BC-91A0-77D197800CB3}">
      <dgm:prSet/>
      <dgm:spPr/>
      <dgm:t>
        <a:bodyPr/>
        <a:lstStyle/>
        <a:p>
          <a:endParaRPr lang="en-US"/>
        </a:p>
      </dgm:t>
    </dgm:pt>
    <dgm:pt modelId="{93B022D7-E45E-4DD6-B883-3D498B4C2F56}">
      <dgm:prSet/>
      <dgm:spPr/>
      <dgm:t>
        <a:bodyPr/>
        <a:lstStyle/>
        <a:p>
          <a:pPr>
            <a:lnSpc>
              <a:spcPct val="100000"/>
            </a:lnSpc>
          </a:pPr>
          <a:r>
            <a:rPr lang="en-IN" b="1" i="0" dirty="0"/>
            <a:t>Inclusive</a:t>
          </a:r>
          <a:r>
            <a:rPr lang="en-IN" b="0" i="0" dirty="0"/>
            <a:t> - </a:t>
          </a:r>
          <a:r>
            <a:rPr lang="en-US" b="0" i="0" dirty="0"/>
            <a:t>Airtel is for everyone - we champion diversity, recognizing the breadth and depth of the communities we serve. We work with them, anticipating, adapting and delivering solutions that enrich their lives. We do this by having an open mind and embracing change.</a:t>
          </a:r>
          <a:endParaRPr lang="en-IN" baseline="0" dirty="0"/>
        </a:p>
      </dgm:t>
    </dgm:pt>
    <dgm:pt modelId="{5605A9E4-B0EA-4BDD-8BB6-DD6E91F8FBA5}" type="parTrans" cxnId="{FB425F74-ABB1-473C-88F8-225E4759E13E}">
      <dgm:prSet/>
      <dgm:spPr/>
      <dgm:t>
        <a:bodyPr/>
        <a:lstStyle/>
        <a:p>
          <a:endParaRPr lang="en-US"/>
        </a:p>
      </dgm:t>
    </dgm:pt>
    <dgm:pt modelId="{73269092-C025-4A74-AB1C-B5B18C595C95}" type="sibTrans" cxnId="{FB425F74-ABB1-473C-88F8-225E4759E13E}">
      <dgm:prSet/>
      <dgm:spPr/>
      <dgm:t>
        <a:bodyPr/>
        <a:lstStyle/>
        <a:p>
          <a:endParaRPr lang="en-US"/>
        </a:p>
      </dgm:t>
    </dgm:pt>
    <dgm:pt modelId="{807C0737-430D-4B54-80F5-CE007403127D}">
      <dgm:prSet/>
      <dgm:spPr/>
      <dgm:t>
        <a:bodyPr/>
        <a:lstStyle/>
        <a:p>
          <a:pPr>
            <a:lnSpc>
              <a:spcPct val="100000"/>
            </a:lnSpc>
          </a:pPr>
          <a:r>
            <a:rPr lang="en-IN" b="1" i="0" dirty="0"/>
            <a:t>Respectful</a:t>
          </a:r>
          <a:r>
            <a:rPr lang="en-IN" b="0" i="0" dirty="0"/>
            <a:t> - </a:t>
          </a:r>
          <a:r>
            <a:rPr lang="en-US" b="0" i="0" dirty="0"/>
            <a:t>We live the same lives as our customers, sharing the same joys and the same pains. We never forget that they are why we exist. We act with due humility, always open and honest, to achieve mutual respect.</a:t>
          </a:r>
          <a:endParaRPr lang="en-US" dirty="0"/>
        </a:p>
      </dgm:t>
    </dgm:pt>
    <dgm:pt modelId="{D57ACDA4-6797-48D8-AE24-7BAFB695556D}" type="parTrans" cxnId="{B4DEDA39-6E39-435C-98E4-8B659B8888B7}">
      <dgm:prSet/>
      <dgm:spPr/>
      <dgm:t>
        <a:bodyPr/>
        <a:lstStyle/>
        <a:p>
          <a:endParaRPr lang="en-US"/>
        </a:p>
      </dgm:t>
    </dgm:pt>
    <dgm:pt modelId="{B4339CB5-F0AF-4485-833C-3E1F22219D7C}" type="sibTrans" cxnId="{B4DEDA39-6E39-435C-98E4-8B659B8888B7}">
      <dgm:prSet/>
      <dgm:spPr/>
      <dgm:t>
        <a:bodyPr/>
        <a:lstStyle/>
        <a:p>
          <a:endParaRPr lang="en-US"/>
        </a:p>
      </dgm:t>
    </dgm:pt>
    <dgm:pt modelId="{760DFD3E-A1B5-4966-9FF4-9CA26CB6E2BE}" type="pres">
      <dgm:prSet presAssocID="{8C902B98-FC9D-4359-B931-03A866A0D64C}" presName="root" presStyleCnt="0">
        <dgm:presLayoutVars>
          <dgm:dir/>
          <dgm:resizeHandles val="exact"/>
        </dgm:presLayoutVars>
      </dgm:prSet>
      <dgm:spPr/>
    </dgm:pt>
    <dgm:pt modelId="{CE00B2DF-1511-42CC-A8FF-594AF92D262A}" type="pres">
      <dgm:prSet presAssocID="{D2569DF0-C61D-4260-B64B-33BBF84C03D5}" presName="compNode" presStyleCnt="0"/>
      <dgm:spPr/>
    </dgm:pt>
    <dgm:pt modelId="{22680113-AFA0-4E5A-A5C2-9CB3F884B8B9}" type="pres">
      <dgm:prSet presAssocID="{D2569DF0-C61D-4260-B64B-33BBF84C03D5}" presName="bgRect" presStyleLbl="bgShp" presStyleIdx="0" presStyleCnt="3"/>
      <dgm:spPr/>
    </dgm:pt>
    <dgm:pt modelId="{42052239-5A91-4F57-ABE6-164E3045ED24}" type="pres">
      <dgm:prSet presAssocID="{D2569DF0-C61D-4260-B64B-33BBF84C03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3000" r="-83000"/>
          </a:stretch>
        </a:blipFill>
        <a:ln>
          <a:noFill/>
        </a:ln>
      </dgm:spPr>
    </dgm:pt>
    <dgm:pt modelId="{D44E9FD5-40C3-41F8-B590-C3582D4E4031}" type="pres">
      <dgm:prSet presAssocID="{D2569DF0-C61D-4260-B64B-33BBF84C03D5}" presName="spaceRect" presStyleCnt="0"/>
      <dgm:spPr/>
    </dgm:pt>
    <dgm:pt modelId="{2BF8632E-3D30-4ED8-8017-536620F258D1}" type="pres">
      <dgm:prSet presAssocID="{D2569DF0-C61D-4260-B64B-33BBF84C03D5}" presName="parTx" presStyleLbl="revTx" presStyleIdx="0" presStyleCnt="3">
        <dgm:presLayoutVars>
          <dgm:chMax val="0"/>
          <dgm:chPref val="0"/>
        </dgm:presLayoutVars>
      </dgm:prSet>
      <dgm:spPr/>
    </dgm:pt>
    <dgm:pt modelId="{B037C12D-9BB3-4462-A97C-E42B3BD24FF6}" type="pres">
      <dgm:prSet presAssocID="{56058B5A-FB0A-4AC9-AA55-679FB7E33645}" presName="sibTrans" presStyleCnt="0"/>
      <dgm:spPr/>
    </dgm:pt>
    <dgm:pt modelId="{4B41A219-7695-41F9-B76C-DF8AC357C3D7}" type="pres">
      <dgm:prSet presAssocID="{93B022D7-E45E-4DD6-B883-3D498B4C2F56}" presName="compNode" presStyleCnt="0"/>
      <dgm:spPr/>
    </dgm:pt>
    <dgm:pt modelId="{981A0941-6C61-4BCE-9170-A23C4226DC34}" type="pres">
      <dgm:prSet presAssocID="{93B022D7-E45E-4DD6-B883-3D498B4C2F56}" presName="bgRect" presStyleLbl="bgShp" presStyleIdx="1" presStyleCnt="3"/>
      <dgm:spPr/>
    </dgm:pt>
    <dgm:pt modelId="{7914DB3B-F564-4719-9D15-2E1B416AA2D0}" type="pres">
      <dgm:prSet presAssocID="{93B022D7-E45E-4DD6-B883-3D498B4C2F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9000" r="-39000"/>
          </a:stretch>
        </a:blipFill>
        <a:ln>
          <a:noFill/>
        </a:ln>
      </dgm:spPr>
    </dgm:pt>
    <dgm:pt modelId="{4C7B76D9-BE1F-4057-BAD9-AEB729DF8619}" type="pres">
      <dgm:prSet presAssocID="{93B022D7-E45E-4DD6-B883-3D498B4C2F56}" presName="spaceRect" presStyleCnt="0"/>
      <dgm:spPr/>
    </dgm:pt>
    <dgm:pt modelId="{720FA1C9-4B15-45E5-8C1E-76DA43147A8F}" type="pres">
      <dgm:prSet presAssocID="{93B022D7-E45E-4DD6-B883-3D498B4C2F56}" presName="parTx" presStyleLbl="revTx" presStyleIdx="1" presStyleCnt="3">
        <dgm:presLayoutVars>
          <dgm:chMax val="0"/>
          <dgm:chPref val="0"/>
        </dgm:presLayoutVars>
      </dgm:prSet>
      <dgm:spPr/>
    </dgm:pt>
    <dgm:pt modelId="{0F7B2B3C-04B2-46A7-966F-76DAD3BD94BE}" type="pres">
      <dgm:prSet presAssocID="{73269092-C025-4A74-AB1C-B5B18C595C95}" presName="sibTrans" presStyleCnt="0"/>
      <dgm:spPr/>
    </dgm:pt>
    <dgm:pt modelId="{0344525F-1378-4FA3-A01C-51B623FE04FA}" type="pres">
      <dgm:prSet presAssocID="{807C0737-430D-4B54-80F5-CE007403127D}" presName="compNode" presStyleCnt="0"/>
      <dgm:spPr/>
    </dgm:pt>
    <dgm:pt modelId="{FF8438AB-E334-4B95-A78D-91E613DC3FE6}" type="pres">
      <dgm:prSet presAssocID="{807C0737-430D-4B54-80F5-CE007403127D}" presName="bgRect" presStyleLbl="bgShp" presStyleIdx="2" presStyleCnt="3"/>
      <dgm:spPr/>
    </dgm:pt>
    <dgm:pt modelId="{C97BA455-17EB-447F-BF19-AF14321C88BA}" type="pres">
      <dgm:prSet presAssocID="{807C0737-430D-4B54-80F5-CE00740312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1000" r="-21000"/>
          </a:stretch>
        </a:blipFill>
        <a:ln>
          <a:noFill/>
        </a:ln>
      </dgm:spPr>
    </dgm:pt>
    <dgm:pt modelId="{CFB03720-94BC-4DF9-85C5-658B45F46D85}" type="pres">
      <dgm:prSet presAssocID="{807C0737-430D-4B54-80F5-CE007403127D}" presName="spaceRect" presStyleCnt="0"/>
      <dgm:spPr/>
    </dgm:pt>
    <dgm:pt modelId="{4EE5B5AC-996C-4BD8-9A07-4BF07EA9D2B9}" type="pres">
      <dgm:prSet presAssocID="{807C0737-430D-4B54-80F5-CE007403127D}" presName="parTx" presStyleLbl="revTx" presStyleIdx="2" presStyleCnt="3" custLinFactNeighborX="-71" custLinFactNeighborY="-4758">
        <dgm:presLayoutVars>
          <dgm:chMax val="0"/>
          <dgm:chPref val="0"/>
        </dgm:presLayoutVars>
      </dgm:prSet>
      <dgm:spPr/>
    </dgm:pt>
  </dgm:ptLst>
  <dgm:cxnLst>
    <dgm:cxn modelId="{57E6EC06-6137-40BC-91A0-77D197800CB3}" srcId="{8C902B98-FC9D-4359-B931-03A866A0D64C}" destId="{D2569DF0-C61D-4260-B64B-33BBF84C03D5}" srcOrd="0" destOrd="0" parTransId="{4DBF9CA2-A04C-44E6-8666-2F257A035029}" sibTransId="{56058B5A-FB0A-4AC9-AA55-679FB7E33645}"/>
    <dgm:cxn modelId="{D6154B0C-05BF-432F-9664-354DAAB27AF5}" type="presOf" srcId="{8C902B98-FC9D-4359-B931-03A866A0D64C}" destId="{760DFD3E-A1B5-4966-9FF4-9CA26CB6E2BE}" srcOrd="0" destOrd="0" presId="urn:microsoft.com/office/officeart/2018/2/layout/IconVerticalSolidList"/>
    <dgm:cxn modelId="{C7B68F33-44BC-4C2C-A69D-69BCF2ED16CA}" type="presOf" srcId="{93B022D7-E45E-4DD6-B883-3D498B4C2F56}" destId="{720FA1C9-4B15-45E5-8C1E-76DA43147A8F}" srcOrd="0" destOrd="0" presId="urn:microsoft.com/office/officeart/2018/2/layout/IconVerticalSolidList"/>
    <dgm:cxn modelId="{B4DEDA39-6E39-435C-98E4-8B659B8888B7}" srcId="{8C902B98-FC9D-4359-B931-03A866A0D64C}" destId="{807C0737-430D-4B54-80F5-CE007403127D}" srcOrd="2" destOrd="0" parTransId="{D57ACDA4-6797-48D8-AE24-7BAFB695556D}" sibTransId="{B4339CB5-F0AF-4485-833C-3E1F22219D7C}"/>
    <dgm:cxn modelId="{AAF4636A-0DCD-4401-97C4-A52F672E13AE}" type="presOf" srcId="{D2569DF0-C61D-4260-B64B-33BBF84C03D5}" destId="{2BF8632E-3D30-4ED8-8017-536620F258D1}" srcOrd="0" destOrd="0" presId="urn:microsoft.com/office/officeart/2018/2/layout/IconVerticalSolidList"/>
    <dgm:cxn modelId="{FB425F74-ABB1-473C-88F8-225E4759E13E}" srcId="{8C902B98-FC9D-4359-B931-03A866A0D64C}" destId="{93B022D7-E45E-4DD6-B883-3D498B4C2F56}" srcOrd="1" destOrd="0" parTransId="{5605A9E4-B0EA-4BDD-8BB6-DD6E91F8FBA5}" sibTransId="{73269092-C025-4A74-AB1C-B5B18C595C95}"/>
    <dgm:cxn modelId="{C3A51AFC-D095-4F26-A3FF-CA6817BF7729}" type="presOf" srcId="{807C0737-430D-4B54-80F5-CE007403127D}" destId="{4EE5B5AC-996C-4BD8-9A07-4BF07EA9D2B9}" srcOrd="0" destOrd="0" presId="urn:microsoft.com/office/officeart/2018/2/layout/IconVerticalSolidList"/>
    <dgm:cxn modelId="{9DF28EC7-CC45-44E4-AB99-CFCBFBEAF1D9}" type="presParOf" srcId="{760DFD3E-A1B5-4966-9FF4-9CA26CB6E2BE}" destId="{CE00B2DF-1511-42CC-A8FF-594AF92D262A}" srcOrd="0" destOrd="0" presId="urn:microsoft.com/office/officeart/2018/2/layout/IconVerticalSolidList"/>
    <dgm:cxn modelId="{B9EE63FF-85BB-4EF0-AC54-C1F1A85661FE}" type="presParOf" srcId="{CE00B2DF-1511-42CC-A8FF-594AF92D262A}" destId="{22680113-AFA0-4E5A-A5C2-9CB3F884B8B9}" srcOrd="0" destOrd="0" presId="urn:microsoft.com/office/officeart/2018/2/layout/IconVerticalSolidList"/>
    <dgm:cxn modelId="{8F414CED-599E-47A9-B881-9E887615D98B}" type="presParOf" srcId="{CE00B2DF-1511-42CC-A8FF-594AF92D262A}" destId="{42052239-5A91-4F57-ABE6-164E3045ED24}" srcOrd="1" destOrd="0" presId="urn:microsoft.com/office/officeart/2018/2/layout/IconVerticalSolidList"/>
    <dgm:cxn modelId="{C1A8C6FB-9C0F-49BE-AE1C-1D442FCE6DF4}" type="presParOf" srcId="{CE00B2DF-1511-42CC-A8FF-594AF92D262A}" destId="{D44E9FD5-40C3-41F8-B590-C3582D4E4031}" srcOrd="2" destOrd="0" presId="urn:microsoft.com/office/officeart/2018/2/layout/IconVerticalSolidList"/>
    <dgm:cxn modelId="{77B2FB21-3F04-4EB8-951B-14C25FCCA5FE}" type="presParOf" srcId="{CE00B2DF-1511-42CC-A8FF-594AF92D262A}" destId="{2BF8632E-3D30-4ED8-8017-536620F258D1}" srcOrd="3" destOrd="0" presId="urn:microsoft.com/office/officeart/2018/2/layout/IconVerticalSolidList"/>
    <dgm:cxn modelId="{71D17059-481F-4C45-AD2A-FB7D6697FEFF}" type="presParOf" srcId="{760DFD3E-A1B5-4966-9FF4-9CA26CB6E2BE}" destId="{B037C12D-9BB3-4462-A97C-E42B3BD24FF6}" srcOrd="1" destOrd="0" presId="urn:microsoft.com/office/officeart/2018/2/layout/IconVerticalSolidList"/>
    <dgm:cxn modelId="{C158E6C1-5B01-4EEA-9DAB-29E387584B59}" type="presParOf" srcId="{760DFD3E-A1B5-4966-9FF4-9CA26CB6E2BE}" destId="{4B41A219-7695-41F9-B76C-DF8AC357C3D7}" srcOrd="2" destOrd="0" presId="urn:microsoft.com/office/officeart/2018/2/layout/IconVerticalSolidList"/>
    <dgm:cxn modelId="{1757B81B-0E74-4C2F-A42E-7A071C3F4E52}" type="presParOf" srcId="{4B41A219-7695-41F9-B76C-DF8AC357C3D7}" destId="{981A0941-6C61-4BCE-9170-A23C4226DC34}" srcOrd="0" destOrd="0" presId="urn:microsoft.com/office/officeart/2018/2/layout/IconVerticalSolidList"/>
    <dgm:cxn modelId="{3EBA67FB-6E03-4A0E-AA68-791388E7A6DC}" type="presParOf" srcId="{4B41A219-7695-41F9-B76C-DF8AC357C3D7}" destId="{7914DB3B-F564-4719-9D15-2E1B416AA2D0}" srcOrd="1" destOrd="0" presId="urn:microsoft.com/office/officeart/2018/2/layout/IconVerticalSolidList"/>
    <dgm:cxn modelId="{FCF340B0-EAAA-41D9-9144-C65B3A7963C0}" type="presParOf" srcId="{4B41A219-7695-41F9-B76C-DF8AC357C3D7}" destId="{4C7B76D9-BE1F-4057-BAD9-AEB729DF8619}" srcOrd="2" destOrd="0" presId="urn:microsoft.com/office/officeart/2018/2/layout/IconVerticalSolidList"/>
    <dgm:cxn modelId="{49C8E132-A00B-401B-9623-BF6C5D0E917F}" type="presParOf" srcId="{4B41A219-7695-41F9-B76C-DF8AC357C3D7}" destId="{720FA1C9-4B15-45E5-8C1E-76DA43147A8F}" srcOrd="3" destOrd="0" presId="urn:microsoft.com/office/officeart/2018/2/layout/IconVerticalSolidList"/>
    <dgm:cxn modelId="{F1C928AC-94A4-4EC1-8C2A-51384D9D15AF}" type="presParOf" srcId="{760DFD3E-A1B5-4966-9FF4-9CA26CB6E2BE}" destId="{0F7B2B3C-04B2-46A7-966F-76DAD3BD94BE}" srcOrd="3" destOrd="0" presId="urn:microsoft.com/office/officeart/2018/2/layout/IconVerticalSolidList"/>
    <dgm:cxn modelId="{3DD42F13-BDA3-46BB-B9BE-5488192B6124}" type="presParOf" srcId="{760DFD3E-A1B5-4966-9FF4-9CA26CB6E2BE}" destId="{0344525F-1378-4FA3-A01C-51B623FE04FA}" srcOrd="4" destOrd="0" presId="urn:microsoft.com/office/officeart/2018/2/layout/IconVerticalSolidList"/>
    <dgm:cxn modelId="{5763DCB4-7C3A-415E-809A-8177ADB66ED8}" type="presParOf" srcId="{0344525F-1378-4FA3-A01C-51B623FE04FA}" destId="{FF8438AB-E334-4B95-A78D-91E613DC3FE6}" srcOrd="0" destOrd="0" presId="urn:microsoft.com/office/officeart/2018/2/layout/IconVerticalSolidList"/>
    <dgm:cxn modelId="{C291A551-ECA9-45DF-B6C8-A54BE01153BE}" type="presParOf" srcId="{0344525F-1378-4FA3-A01C-51B623FE04FA}" destId="{C97BA455-17EB-447F-BF19-AF14321C88BA}" srcOrd="1" destOrd="0" presId="urn:microsoft.com/office/officeart/2018/2/layout/IconVerticalSolidList"/>
    <dgm:cxn modelId="{D3582B69-8826-4AB9-A4D4-59F1E8002F84}" type="presParOf" srcId="{0344525F-1378-4FA3-A01C-51B623FE04FA}" destId="{CFB03720-94BC-4DF9-85C5-658B45F46D85}" srcOrd="2" destOrd="0" presId="urn:microsoft.com/office/officeart/2018/2/layout/IconVerticalSolidList"/>
    <dgm:cxn modelId="{C2F44017-F6C3-4597-A16C-2CFAB7AED3BC}" type="presParOf" srcId="{0344525F-1378-4FA3-A01C-51B623FE04FA}" destId="{4EE5B5AC-996C-4BD8-9A07-4BF07EA9D2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E413CE-C8B0-41B7-8DAE-C4ABB8A8ABF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79DE3653-5633-4D69-8BF2-5FE46EA41634}">
      <dgm:prSet/>
      <dgm:spPr/>
      <dgm:t>
        <a:bodyPr/>
        <a:lstStyle/>
        <a:p>
          <a:r>
            <a:rPr lang="en-US" i="0" dirty="0">
              <a:effectLst/>
            </a:rPr>
            <a:t>We as Account Managers are working under the business domain of Bharti Airtel also called as </a:t>
          </a:r>
        </a:p>
        <a:p>
          <a:r>
            <a:rPr lang="en-US" i="0" dirty="0">
              <a:effectLst/>
            </a:rPr>
            <a:t>Airtel Business.</a:t>
          </a:r>
        </a:p>
      </dgm:t>
    </dgm:pt>
    <dgm:pt modelId="{93E59D81-F662-46A5-A4C4-F2D71779593B}" type="parTrans" cxnId="{38675FC6-84D6-4EBE-9775-17AE70ED6C1B}">
      <dgm:prSet/>
      <dgm:spPr/>
      <dgm:t>
        <a:bodyPr/>
        <a:lstStyle/>
        <a:p>
          <a:endParaRPr lang="en-US"/>
        </a:p>
      </dgm:t>
    </dgm:pt>
    <dgm:pt modelId="{DA306BAD-FE86-4B56-8152-2354DCEB18F9}" type="sibTrans" cxnId="{38675FC6-84D6-4EBE-9775-17AE70ED6C1B}">
      <dgm:prSet/>
      <dgm:spPr/>
      <dgm:t>
        <a:bodyPr/>
        <a:lstStyle/>
        <a:p>
          <a:endParaRPr lang="en-US"/>
        </a:p>
      </dgm:t>
    </dgm:pt>
    <dgm:pt modelId="{99851961-D72A-4ECD-A5A5-22F62060BBC4}">
      <dgm:prSet custT="1"/>
      <dgm:spPr/>
      <dgm:t>
        <a:bodyPr/>
        <a:lstStyle/>
        <a:p>
          <a:r>
            <a:rPr lang="en-US" sz="2400" i="0" dirty="0">
              <a:effectLst/>
            </a:rPr>
            <a:t>Airtel Business offers innovative solutions with Global data, global Voice, superfast Internet connectivity across industries.</a:t>
          </a:r>
          <a:endParaRPr lang="en-US" sz="2400" dirty="0"/>
        </a:p>
      </dgm:t>
    </dgm:pt>
    <dgm:pt modelId="{B5FCCA5D-AFC2-4512-A122-1DFC18358B99}" type="parTrans" cxnId="{7DC151CF-7BBF-454D-BB4B-9FE77827696A}">
      <dgm:prSet/>
      <dgm:spPr/>
      <dgm:t>
        <a:bodyPr/>
        <a:lstStyle/>
        <a:p>
          <a:endParaRPr lang="en-US"/>
        </a:p>
      </dgm:t>
    </dgm:pt>
    <dgm:pt modelId="{E1D4C82B-19E4-453A-BE41-032FB447FC48}" type="sibTrans" cxnId="{7DC151CF-7BBF-454D-BB4B-9FE77827696A}">
      <dgm:prSet/>
      <dgm:spPr/>
      <dgm:t>
        <a:bodyPr/>
        <a:lstStyle/>
        <a:p>
          <a:endParaRPr lang="en-US"/>
        </a:p>
      </dgm:t>
    </dgm:pt>
    <dgm:pt modelId="{1DD55281-DA2A-42C0-BA87-C8C354DC73D5}" type="pres">
      <dgm:prSet presAssocID="{8CE413CE-C8B0-41B7-8DAE-C4ABB8A8ABF2}" presName="hierChild1" presStyleCnt="0">
        <dgm:presLayoutVars>
          <dgm:chPref val="1"/>
          <dgm:dir/>
          <dgm:animOne val="branch"/>
          <dgm:animLvl val="lvl"/>
          <dgm:resizeHandles/>
        </dgm:presLayoutVars>
      </dgm:prSet>
      <dgm:spPr/>
    </dgm:pt>
    <dgm:pt modelId="{14633999-5B5F-419E-A54C-210C2BA916D4}" type="pres">
      <dgm:prSet presAssocID="{79DE3653-5633-4D69-8BF2-5FE46EA41634}" presName="hierRoot1" presStyleCnt="0"/>
      <dgm:spPr/>
    </dgm:pt>
    <dgm:pt modelId="{44738E8D-D0DC-48AF-B78C-975EB70D7B9B}" type="pres">
      <dgm:prSet presAssocID="{79DE3653-5633-4D69-8BF2-5FE46EA41634}" presName="composite" presStyleCnt="0"/>
      <dgm:spPr/>
    </dgm:pt>
    <dgm:pt modelId="{CEC15374-79E1-4C30-B445-33917B8A0E93}" type="pres">
      <dgm:prSet presAssocID="{79DE3653-5633-4D69-8BF2-5FE46EA41634}" presName="background" presStyleLbl="node0" presStyleIdx="0" presStyleCnt="2"/>
      <dgm:spPr/>
    </dgm:pt>
    <dgm:pt modelId="{8A482962-9116-45AB-965A-A0EA5D1145F5}" type="pres">
      <dgm:prSet presAssocID="{79DE3653-5633-4D69-8BF2-5FE46EA41634}" presName="text" presStyleLbl="fgAcc0" presStyleIdx="0" presStyleCnt="2">
        <dgm:presLayoutVars>
          <dgm:chPref val="3"/>
        </dgm:presLayoutVars>
      </dgm:prSet>
      <dgm:spPr/>
    </dgm:pt>
    <dgm:pt modelId="{45EE80F4-59BA-4EB8-8DE5-51AB3895922D}" type="pres">
      <dgm:prSet presAssocID="{79DE3653-5633-4D69-8BF2-5FE46EA41634}" presName="hierChild2" presStyleCnt="0"/>
      <dgm:spPr/>
    </dgm:pt>
    <dgm:pt modelId="{0200ACDE-9E3B-4E14-9ADA-03B4C4D87BD1}" type="pres">
      <dgm:prSet presAssocID="{99851961-D72A-4ECD-A5A5-22F62060BBC4}" presName="hierRoot1" presStyleCnt="0"/>
      <dgm:spPr/>
    </dgm:pt>
    <dgm:pt modelId="{94555CB4-AF80-4BD1-9959-FCE0F520A798}" type="pres">
      <dgm:prSet presAssocID="{99851961-D72A-4ECD-A5A5-22F62060BBC4}" presName="composite" presStyleCnt="0"/>
      <dgm:spPr/>
    </dgm:pt>
    <dgm:pt modelId="{47568DB6-4691-4191-8FC5-CECBD57E2D39}" type="pres">
      <dgm:prSet presAssocID="{99851961-D72A-4ECD-A5A5-22F62060BBC4}" presName="background" presStyleLbl="node0" presStyleIdx="1" presStyleCnt="2"/>
      <dgm:spPr/>
    </dgm:pt>
    <dgm:pt modelId="{0EFF7FFA-AE72-4E57-AC30-B02037B4E54A}" type="pres">
      <dgm:prSet presAssocID="{99851961-D72A-4ECD-A5A5-22F62060BBC4}" presName="text" presStyleLbl="fgAcc0" presStyleIdx="1" presStyleCnt="2">
        <dgm:presLayoutVars>
          <dgm:chPref val="3"/>
        </dgm:presLayoutVars>
      </dgm:prSet>
      <dgm:spPr/>
    </dgm:pt>
    <dgm:pt modelId="{7C32FD99-666B-4023-BA91-9325C582497D}" type="pres">
      <dgm:prSet presAssocID="{99851961-D72A-4ECD-A5A5-22F62060BBC4}" presName="hierChild2" presStyleCnt="0"/>
      <dgm:spPr/>
    </dgm:pt>
  </dgm:ptLst>
  <dgm:cxnLst>
    <dgm:cxn modelId="{9D88F615-941E-4555-A5B0-6A1071423322}" type="presOf" srcId="{99851961-D72A-4ECD-A5A5-22F62060BBC4}" destId="{0EFF7FFA-AE72-4E57-AC30-B02037B4E54A}" srcOrd="0" destOrd="0" presId="urn:microsoft.com/office/officeart/2005/8/layout/hierarchy1"/>
    <dgm:cxn modelId="{3A859272-5AD7-4B37-BF49-F63ED1068526}" type="presOf" srcId="{79DE3653-5633-4D69-8BF2-5FE46EA41634}" destId="{8A482962-9116-45AB-965A-A0EA5D1145F5}" srcOrd="0" destOrd="0" presId="urn:microsoft.com/office/officeart/2005/8/layout/hierarchy1"/>
    <dgm:cxn modelId="{38675FC6-84D6-4EBE-9775-17AE70ED6C1B}" srcId="{8CE413CE-C8B0-41B7-8DAE-C4ABB8A8ABF2}" destId="{79DE3653-5633-4D69-8BF2-5FE46EA41634}" srcOrd="0" destOrd="0" parTransId="{93E59D81-F662-46A5-A4C4-F2D71779593B}" sibTransId="{DA306BAD-FE86-4B56-8152-2354DCEB18F9}"/>
    <dgm:cxn modelId="{7DC151CF-7BBF-454D-BB4B-9FE77827696A}" srcId="{8CE413CE-C8B0-41B7-8DAE-C4ABB8A8ABF2}" destId="{99851961-D72A-4ECD-A5A5-22F62060BBC4}" srcOrd="1" destOrd="0" parTransId="{B5FCCA5D-AFC2-4512-A122-1DFC18358B99}" sibTransId="{E1D4C82B-19E4-453A-BE41-032FB447FC48}"/>
    <dgm:cxn modelId="{689675FE-5059-4F4F-B69B-A665DFF3B28E}" type="presOf" srcId="{8CE413CE-C8B0-41B7-8DAE-C4ABB8A8ABF2}" destId="{1DD55281-DA2A-42C0-BA87-C8C354DC73D5}" srcOrd="0" destOrd="0" presId="urn:microsoft.com/office/officeart/2005/8/layout/hierarchy1"/>
    <dgm:cxn modelId="{ED7BFDB2-0752-4C53-9618-8F1BD6E49C12}" type="presParOf" srcId="{1DD55281-DA2A-42C0-BA87-C8C354DC73D5}" destId="{14633999-5B5F-419E-A54C-210C2BA916D4}" srcOrd="0" destOrd="0" presId="urn:microsoft.com/office/officeart/2005/8/layout/hierarchy1"/>
    <dgm:cxn modelId="{10645245-0AA2-468A-A243-86015F513F9C}" type="presParOf" srcId="{14633999-5B5F-419E-A54C-210C2BA916D4}" destId="{44738E8D-D0DC-48AF-B78C-975EB70D7B9B}" srcOrd="0" destOrd="0" presId="urn:microsoft.com/office/officeart/2005/8/layout/hierarchy1"/>
    <dgm:cxn modelId="{4D9C3D68-FFA4-400D-9937-254687DDE90D}" type="presParOf" srcId="{44738E8D-D0DC-48AF-B78C-975EB70D7B9B}" destId="{CEC15374-79E1-4C30-B445-33917B8A0E93}" srcOrd="0" destOrd="0" presId="urn:microsoft.com/office/officeart/2005/8/layout/hierarchy1"/>
    <dgm:cxn modelId="{A45272C0-98D3-46BA-B0E0-3ED2549E57F0}" type="presParOf" srcId="{44738E8D-D0DC-48AF-B78C-975EB70D7B9B}" destId="{8A482962-9116-45AB-965A-A0EA5D1145F5}" srcOrd="1" destOrd="0" presId="urn:microsoft.com/office/officeart/2005/8/layout/hierarchy1"/>
    <dgm:cxn modelId="{785A0B2B-D1BF-420E-9A8A-24E10C560118}" type="presParOf" srcId="{14633999-5B5F-419E-A54C-210C2BA916D4}" destId="{45EE80F4-59BA-4EB8-8DE5-51AB3895922D}" srcOrd="1" destOrd="0" presId="urn:microsoft.com/office/officeart/2005/8/layout/hierarchy1"/>
    <dgm:cxn modelId="{BE65A4C0-CB7A-49C8-919D-7824FEAAD986}" type="presParOf" srcId="{1DD55281-DA2A-42C0-BA87-C8C354DC73D5}" destId="{0200ACDE-9E3B-4E14-9ADA-03B4C4D87BD1}" srcOrd="1" destOrd="0" presId="urn:microsoft.com/office/officeart/2005/8/layout/hierarchy1"/>
    <dgm:cxn modelId="{E55C8D59-D2E2-41FA-90CA-B1873218C74C}" type="presParOf" srcId="{0200ACDE-9E3B-4E14-9ADA-03B4C4D87BD1}" destId="{94555CB4-AF80-4BD1-9959-FCE0F520A798}" srcOrd="0" destOrd="0" presId="urn:microsoft.com/office/officeart/2005/8/layout/hierarchy1"/>
    <dgm:cxn modelId="{B265A99F-0262-4A7D-AF6A-AFE20BAD0BB6}" type="presParOf" srcId="{94555CB4-AF80-4BD1-9959-FCE0F520A798}" destId="{47568DB6-4691-4191-8FC5-CECBD57E2D39}" srcOrd="0" destOrd="0" presId="urn:microsoft.com/office/officeart/2005/8/layout/hierarchy1"/>
    <dgm:cxn modelId="{A066114E-4E02-4B3F-8A34-58773DCE8FD4}" type="presParOf" srcId="{94555CB4-AF80-4BD1-9959-FCE0F520A798}" destId="{0EFF7FFA-AE72-4E57-AC30-B02037B4E54A}" srcOrd="1" destOrd="0" presId="urn:microsoft.com/office/officeart/2005/8/layout/hierarchy1"/>
    <dgm:cxn modelId="{69F1FC93-6EB1-41A5-B74E-658A2118BD9D}" type="presParOf" srcId="{0200ACDE-9E3B-4E14-9ADA-03B4C4D87BD1}" destId="{7C32FD99-666B-4023-BA91-9325C58249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902B98-FC9D-4359-B931-03A866A0D64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569DF0-C61D-4260-B64B-33BBF84C03D5}">
      <dgm:prSet/>
      <dgm:spPr/>
      <dgm:t>
        <a:bodyPr/>
        <a:lstStyle/>
        <a:p>
          <a:pPr>
            <a:lnSpc>
              <a:spcPct val="100000"/>
            </a:lnSpc>
          </a:pPr>
          <a:r>
            <a:rPr lang="en-US" dirty="0"/>
            <a:t>During our On Job T</a:t>
          </a:r>
          <a:r>
            <a:rPr lang="en-IN" dirty="0"/>
            <a:t>raining, I joined the company as an Account Manager under business domain of Bharti Airtel also known as Airtel Business.</a:t>
          </a:r>
          <a:endParaRPr lang="en-US" dirty="0"/>
        </a:p>
      </dgm:t>
    </dgm:pt>
    <dgm:pt modelId="{4DBF9CA2-A04C-44E6-8666-2F257A035029}" type="parTrans" cxnId="{57E6EC06-6137-40BC-91A0-77D197800CB3}">
      <dgm:prSet/>
      <dgm:spPr/>
      <dgm:t>
        <a:bodyPr/>
        <a:lstStyle/>
        <a:p>
          <a:endParaRPr lang="en-US"/>
        </a:p>
      </dgm:t>
    </dgm:pt>
    <dgm:pt modelId="{56058B5A-FB0A-4AC9-AA55-679FB7E33645}" type="sibTrans" cxnId="{57E6EC06-6137-40BC-91A0-77D197800CB3}">
      <dgm:prSet/>
      <dgm:spPr/>
      <dgm:t>
        <a:bodyPr/>
        <a:lstStyle/>
        <a:p>
          <a:endParaRPr lang="en-US"/>
        </a:p>
      </dgm:t>
    </dgm:pt>
    <dgm:pt modelId="{93B022D7-E45E-4DD6-B883-3D498B4C2F56}">
      <dgm:prSet/>
      <dgm:spPr/>
      <dgm:t>
        <a:bodyPr/>
        <a:lstStyle/>
        <a:p>
          <a:pPr>
            <a:lnSpc>
              <a:spcPct val="100000"/>
            </a:lnSpc>
          </a:pPr>
          <a:r>
            <a:rPr lang="en-US" dirty="0"/>
            <a:t>As</a:t>
          </a:r>
          <a:r>
            <a:rPr lang="en-US" baseline="0" dirty="0"/>
            <a:t> an account manager, my job role is to approach customers and onboard them by providing them the best business solution according to their need and </a:t>
          </a:r>
          <a:r>
            <a:rPr lang="en-IN" baseline="0" dirty="0"/>
            <a:t>requirements.</a:t>
          </a:r>
        </a:p>
      </dgm:t>
    </dgm:pt>
    <dgm:pt modelId="{5605A9E4-B0EA-4BDD-8BB6-DD6E91F8FBA5}" type="parTrans" cxnId="{FB425F74-ABB1-473C-88F8-225E4759E13E}">
      <dgm:prSet/>
      <dgm:spPr/>
      <dgm:t>
        <a:bodyPr/>
        <a:lstStyle/>
        <a:p>
          <a:endParaRPr lang="en-US"/>
        </a:p>
      </dgm:t>
    </dgm:pt>
    <dgm:pt modelId="{73269092-C025-4A74-AB1C-B5B18C595C95}" type="sibTrans" cxnId="{FB425F74-ABB1-473C-88F8-225E4759E13E}">
      <dgm:prSet/>
      <dgm:spPr/>
      <dgm:t>
        <a:bodyPr/>
        <a:lstStyle/>
        <a:p>
          <a:endParaRPr lang="en-US"/>
        </a:p>
      </dgm:t>
    </dgm:pt>
    <dgm:pt modelId="{807C0737-430D-4B54-80F5-CE007403127D}">
      <dgm:prSet/>
      <dgm:spPr/>
      <dgm:t>
        <a:bodyPr/>
        <a:lstStyle/>
        <a:p>
          <a:pPr>
            <a:lnSpc>
              <a:spcPct val="100000"/>
            </a:lnSpc>
          </a:pPr>
          <a:r>
            <a:rPr lang="en-US" dirty="0"/>
            <a:t>Understanding</a:t>
          </a:r>
          <a:r>
            <a:rPr lang="en-US" baseline="0" dirty="0"/>
            <a:t> customer’s </a:t>
          </a:r>
          <a:r>
            <a:rPr lang="en-IN" baseline="0" dirty="0"/>
            <a:t>requirements and providing them the best solution in their budget was always a challenge. But Kudos to our reporting managers and supervisors who were always there to help.</a:t>
          </a:r>
          <a:endParaRPr lang="en-US" dirty="0"/>
        </a:p>
      </dgm:t>
    </dgm:pt>
    <dgm:pt modelId="{D57ACDA4-6797-48D8-AE24-7BAFB695556D}" type="parTrans" cxnId="{B4DEDA39-6E39-435C-98E4-8B659B8888B7}">
      <dgm:prSet/>
      <dgm:spPr/>
      <dgm:t>
        <a:bodyPr/>
        <a:lstStyle/>
        <a:p>
          <a:endParaRPr lang="en-US"/>
        </a:p>
      </dgm:t>
    </dgm:pt>
    <dgm:pt modelId="{B4339CB5-F0AF-4485-833C-3E1F22219D7C}" type="sibTrans" cxnId="{B4DEDA39-6E39-435C-98E4-8B659B8888B7}">
      <dgm:prSet/>
      <dgm:spPr/>
      <dgm:t>
        <a:bodyPr/>
        <a:lstStyle/>
        <a:p>
          <a:endParaRPr lang="en-US"/>
        </a:p>
      </dgm:t>
    </dgm:pt>
    <dgm:pt modelId="{8A5B6EBE-B51A-478B-8677-7A5FC0E8B612}">
      <dgm:prSet/>
      <dgm:spPr/>
      <dgm:t>
        <a:bodyPr/>
        <a:lstStyle/>
        <a:p>
          <a:pPr>
            <a:lnSpc>
              <a:spcPct val="100000"/>
            </a:lnSpc>
          </a:pPr>
          <a:r>
            <a:rPr lang="en-US" dirty="0">
              <a:solidFill>
                <a:schemeClr val="bg1"/>
              </a:solidFill>
              <a:latin typeface="+mn-lt"/>
              <a:ea typeface="Times New Roman"/>
              <a:cs typeface="Times New Roman"/>
              <a:sym typeface="Times New Roman"/>
            </a:rPr>
            <a:t>I used to do research about the market and the market condition. As well as I used to look for potential customer in different domains and to identify them, so that I can pitch our product to them.</a:t>
          </a:r>
          <a:endParaRPr lang="en-US" dirty="0">
            <a:solidFill>
              <a:schemeClr val="bg1"/>
            </a:solidFill>
            <a:latin typeface="+mn-lt"/>
          </a:endParaRPr>
        </a:p>
      </dgm:t>
    </dgm:pt>
    <dgm:pt modelId="{D1B24874-F083-46AB-858F-7C3E679594B6}" type="parTrans" cxnId="{ACE83A0B-7F2B-4E50-91AF-1A58ADE98422}">
      <dgm:prSet/>
      <dgm:spPr/>
      <dgm:t>
        <a:bodyPr/>
        <a:lstStyle/>
        <a:p>
          <a:endParaRPr lang="en-IN"/>
        </a:p>
      </dgm:t>
    </dgm:pt>
    <dgm:pt modelId="{3371AFAE-9272-411E-8173-163B543C00E7}" type="sibTrans" cxnId="{ACE83A0B-7F2B-4E50-91AF-1A58ADE98422}">
      <dgm:prSet/>
      <dgm:spPr/>
      <dgm:t>
        <a:bodyPr/>
        <a:lstStyle/>
        <a:p>
          <a:endParaRPr lang="en-IN"/>
        </a:p>
      </dgm:t>
    </dgm:pt>
    <dgm:pt modelId="{760DFD3E-A1B5-4966-9FF4-9CA26CB6E2BE}" type="pres">
      <dgm:prSet presAssocID="{8C902B98-FC9D-4359-B931-03A866A0D64C}" presName="root" presStyleCnt="0">
        <dgm:presLayoutVars>
          <dgm:dir/>
          <dgm:resizeHandles val="exact"/>
        </dgm:presLayoutVars>
      </dgm:prSet>
      <dgm:spPr/>
    </dgm:pt>
    <dgm:pt modelId="{CE00B2DF-1511-42CC-A8FF-594AF92D262A}" type="pres">
      <dgm:prSet presAssocID="{D2569DF0-C61D-4260-B64B-33BBF84C03D5}" presName="compNode" presStyleCnt="0"/>
      <dgm:spPr/>
    </dgm:pt>
    <dgm:pt modelId="{22680113-AFA0-4E5A-A5C2-9CB3F884B8B9}" type="pres">
      <dgm:prSet presAssocID="{D2569DF0-C61D-4260-B64B-33BBF84C03D5}" presName="bgRect" presStyleLbl="bgShp" presStyleIdx="0" presStyleCnt="4"/>
      <dgm:spPr/>
    </dgm:pt>
    <dgm:pt modelId="{42052239-5A91-4F57-ABE6-164E3045ED24}" type="pres">
      <dgm:prSet presAssocID="{D2569DF0-C61D-4260-B64B-33BBF84C03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44E9FD5-40C3-41F8-B590-C3582D4E4031}" type="pres">
      <dgm:prSet presAssocID="{D2569DF0-C61D-4260-B64B-33BBF84C03D5}" presName="spaceRect" presStyleCnt="0"/>
      <dgm:spPr/>
    </dgm:pt>
    <dgm:pt modelId="{2BF8632E-3D30-4ED8-8017-536620F258D1}" type="pres">
      <dgm:prSet presAssocID="{D2569DF0-C61D-4260-B64B-33BBF84C03D5}" presName="parTx" presStyleLbl="revTx" presStyleIdx="0" presStyleCnt="4">
        <dgm:presLayoutVars>
          <dgm:chMax val="0"/>
          <dgm:chPref val="0"/>
        </dgm:presLayoutVars>
      </dgm:prSet>
      <dgm:spPr/>
    </dgm:pt>
    <dgm:pt modelId="{B037C12D-9BB3-4462-A97C-E42B3BD24FF6}" type="pres">
      <dgm:prSet presAssocID="{56058B5A-FB0A-4AC9-AA55-679FB7E33645}" presName="sibTrans" presStyleCnt="0"/>
      <dgm:spPr/>
    </dgm:pt>
    <dgm:pt modelId="{4B41A219-7695-41F9-B76C-DF8AC357C3D7}" type="pres">
      <dgm:prSet presAssocID="{93B022D7-E45E-4DD6-B883-3D498B4C2F56}" presName="compNode" presStyleCnt="0"/>
      <dgm:spPr/>
    </dgm:pt>
    <dgm:pt modelId="{981A0941-6C61-4BCE-9170-A23C4226DC34}" type="pres">
      <dgm:prSet presAssocID="{93B022D7-E45E-4DD6-B883-3D498B4C2F56}" presName="bgRect" presStyleLbl="bgShp" presStyleIdx="1" presStyleCnt="4"/>
      <dgm:spPr/>
    </dgm:pt>
    <dgm:pt modelId="{7914DB3B-F564-4719-9D15-2E1B416AA2D0}" type="pres">
      <dgm:prSet presAssocID="{93B022D7-E45E-4DD6-B883-3D498B4C2F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4C7B76D9-BE1F-4057-BAD9-AEB729DF8619}" type="pres">
      <dgm:prSet presAssocID="{93B022D7-E45E-4DD6-B883-3D498B4C2F56}" presName="spaceRect" presStyleCnt="0"/>
      <dgm:spPr/>
    </dgm:pt>
    <dgm:pt modelId="{720FA1C9-4B15-45E5-8C1E-76DA43147A8F}" type="pres">
      <dgm:prSet presAssocID="{93B022D7-E45E-4DD6-B883-3D498B4C2F56}" presName="parTx" presStyleLbl="revTx" presStyleIdx="1" presStyleCnt="4">
        <dgm:presLayoutVars>
          <dgm:chMax val="0"/>
          <dgm:chPref val="0"/>
        </dgm:presLayoutVars>
      </dgm:prSet>
      <dgm:spPr/>
    </dgm:pt>
    <dgm:pt modelId="{0F7B2B3C-04B2-46A7-966F-76DAD3BD94BE}" type="pres">
      <dgm:prSet presAssocID="{73269092-C025-4A74-AB1C-B5B18C595C95}" presName="sibTrans" presStyleCnt="0"/>
      <dgm:spPr/>
    </dgm:pt>
    <dgm:pt modelId="{0344525F-1378-4FA3-A01C-51B623FE04FA}" type="pres">
      <dgm:prSet presAssocID="{807C0737-430D-4B54-80F5-CE007403127D}" presName="compNode" presStyleCnt="0"/>
      <dgm:spPr/>
    </dgm:pt>
    <dgm:pt modelId="{FF8438AB-E334-4B95-A78D-91E613DC3FE6}" type="pres">
      <dgm:prSet presAssocID="{807C0737-430D-4B54-80F5-CE007403127D}" presName="bgRect" presStyleLbl="bgShp" presStyleIdx="2" presStyleCnt="4"/>
      <dgm:spPr/>
    </dgm:pt>
    <dgm:pt modelId="{C97BA455-17EB-447F-BF19-AF14321C88BA}" type="pres">
      <dgm:prSet presAssocID="{807C0737-430D-4B54-80F5-CE00740312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FB03720-94BC-4DF9-85C5-658B45F46D85}" type="pres">
      <dgm:prSet presAssocID="{807C0737-430D-4B54-80F5-CE007403127D}" presName="spaceRect" presStyleCnt="0"/>
      <dgm:spPr/>
    </dgm:pt>
    <dgm:pt modelId="{4EE5B5AC-996C-4BD8-9A07-4BF07EA9D2B9}" type="pres">
      <dgm:prSet presAssocID="{807C0737-430D-4B54-80F5-CE007403127D}" presName="parTx" presStyleLbl="revTx" presStyleIdx="2" presStyleCnt="4" custLinFactNeighborX="-71" custLinFactNeighborY="-4758">
        <dgm:presLayoutVars>
          <dgm:chMax val="0"/>
          <dgm:chPref val="0"/>
        </dgm:presLayoutVars>
      </dgm:prSet>
      <dgm:spPr/>
    </dgm:pt>
    <dgm:pt modelId="{606F00FC-67C3-4814-AA23-2749297529D5}" type="pres">
      <dgm:prSet presAssocID="{B4339CB5-F0AF-4485-833C-3E1F22219D7C}" presName="sibTrans" presStyleCnt="0"/>
      <dgm:spPr/>
    </dgm:pt>
    <dgm:pt modelId="{9FA6C20C-5FA7-4663-9E3B-E3319CEF3BFC}" type="pres">
      <dgm:prSet presAssocID="{8A5B6EBE-B51A-478B-8677-7A5FC0E8B612}" presName="compNode" presStyleCnt="0"/>
      <dgm:spPr/>
    </dgm:pt>
    <dgm:pt modelId="{4E34D711-A10D-4946-86DB-5624283C2158}" type="pres">
      <dgm:prSet presAssocID="{8A5B6EBE-B51A-478B-8677-7A5FC0E8B612}" presName="bgRect" presStyleLbl="bgShp" presStyleIdx="3" presStyleCnt="4" custLinFactNeighborX="1874" custLinFactNeighborY="4966"/>
      <dgm:spPr/>
    </dgm:pt>
    <dgm:pt modelId="{29D91D6B-786E-4558-8D54-3C6733D45266}" type="pres">
      <dgm:prSet presAssocID="{8A5B6EBE-B51A-478B-8677-7A5FC0E8B612}" presName="iconRect" presStyleLbl="node1" presStyleIdx="3" presStyleCnt="4"/>
      <dgm:spPr>
        <a:blipFill>
          <a:blip xmlns:r="http://schemas.openxmlformats.org/officeDocument/2006/relationships" r:embed="rId7"/>
          <a:srcRect/>
          <a:stretch>
            <a:fillRect/>
          </a:stretch>
        </a:blipFill>
      </dgm:spPr>
    </dgm:pt>
    <dgm:pt modelId="{FAC0088E-F061-4A7E-8489-CCFB353F44CB}" type="pres">
      <dgm:prSet presAssocID="{8A5B6EBE-B51A-478B-8677-7A5FC0E8B612}" presName="spaceRect" presStyleCnt="0"/>
      <dgm:spPr/>
    </dgm:pt>
    <dgm:pt modelId="{767DA5A9-BCF6-4537-8041-0538D96D7B58}" type="pres">
      <dgm:prSet presAssocID="{8A5B6EBE-B51A-478B-8677-7A5FC0E8B612}" presName="parTx" presStyleLbl="revTx" presStyleIdx="3" presStyleCnt="4">
        <dgm:presLayoutVars>
          <dgm:chMax val="0"/>
          <dgm:chPref val="0"/>
        </dgm:presLayoutVars>
      </dgm:prSet>
      <dgm:spPr/>
    </dgm:pt>
  </dgm:ptLst>
  <dgm:cxnLst>
    <dgm:cxn modelId="{57E6EC06-6137-40BC-91A0-77D197800CB3}" srcId="{8C902B98-FC9D-4359-B931-03A866A0D64C}" destId="{D2569DF0-C61D-4260-B64B-33BBF84C03D5}" srcOrd="0" destOrd="0" parTransId="{4DBF9CA2-A04C-44E6-8666-2F257A035029}" sibTransId="{56058B5A-FB0A-4AC9-AA55-679FB7E33645}"/>
    <dgm:cxn modelId="{ACE83A0B-7F2B-4E50-91AF-1A58ADE98422}" srcId="{8C902B98-FC9D-4359-B931-03A866A0D64C}" destId="{8A5B6EBE-B51A-478B-8677-7A5FC0E8B612}" srcOrd="3" destOrd="0" parTransId="{D1B24874-F083-46AB-858F-7C3E679594B6}" sibTransId="{3371AFAE-9272-411E-8173-163B543C00E7}"/>
    <dgm:cxn modelId="{D6154B0C-05BF-432F-9664-354DAAB27AF5}" type="presOf" srcId="{8C902B98-FC9D-4359-B931-03A866A0D64C}" destId="{760DFD3E-A1B5-4966-9FF4-9CA26CB6E2BE}" srcOrd="0" destOrd="0" presId="urn:microsoft.com/office/officeart/2018/2/layout/IconVerticalSolidList"/>
    <dgm:cxn modelId="{C7B68F33-44BC-4C2C-A69D-69BCF2ED16CA}" type="presOf" srcId="{93B022D7-E45E-4DD6-B883-3D498B4C2F56}" destId="{720FA1C9-4B15-45E5-8C1E-76DA43147A8F}" srcOrd="0" destOrd="0" presId="urn:microsoft.com/office/officeart/2018/2/layout/IconVerticalSolidList"/>
    <dgm:cxn modelId="{B4DEDA39-6E39-435C-98E4-8B659B8888B7}" srcId="{8C902B98-FC9D-4359-B931-03A866A0D64C}" destId="{807C0737-430D-4B54-80F5-CE007403127D}" srcOrd="2" destOrd="0" parTransId="{D57ACDA4-6797-48D8-AE24-7BAFB695556D}" sibTransId="{B4339CB5-F0AF-4485-833C-3E1F22219D7C}"/>
    <dgm:cxn modelId="{AAF4636A-0DCD-4401-97C4-A52F672E13AE}" type="presOf" srcId="{D2569DF0-C61D-4260-B64B-33BBF84C03D5}" destId="{2BF8632E-3D30-4ED8-8017-536620F258D1}" srcOrd="0" destOrd="0" presId="urn:microsoft.com/office/officeart/2018/2/layout/IconVerticalSolidList"/>
    <dgm:cxn modelId="{FB425F74-ABB1-473C-88F8-225E4759E13E}" srcId="{8C902B98-FC9D-4359-B931-03A866A0D64C}" destId="{93B022D7-E45E-4DD6-B883-3D498B4C2F56}" srcOrd="1" destOrd="0" parTransId="{5605A9E4-B0EA-4BDD-8BB6-DD6E91F8FBA5}" sibTransId="{73269092-C025-4A74-AB1C-B5B18C595C95}"/>
    <dgm:cxn modelId="{86DD13E4-AD33-43C2-AFCD-7647C897F252}" type="presOf" srcId="{8A5B6EBE-B51A-478B-8677-7A5FC0E8B612}" destId="{767DA5A9-BCF6-4537-8041-0538D96D7B58}" srcOrd="0" destOrd="0" presId="urn:microsoft.com/office/officeart/2018/2/layout/IconVerticalSolidList"/>
    <dgm:cxn modelId="{C3A51AFC-D095-4F26-A3FF-CA6817BF7729}" type="presOf" srcId="{807C0737-430D-4B54-80F5-CE007403127D}" destId="{4EE5B5AC-996C-4BD8-9A07-4BF07EA9D2B9}" srcOrd="0" destOrd="0" presId="urn:microsoft.com/office/officeart/2018/2/layout/IconVerticalSolidList"/>
    <dgm:cxn modelId="{9DF28EC7-CC45-44E4-AB99-CFCBFBEAF1D9}" type="presParOf" srcId="{760DFD3E-A1B5-4966-9FF4-9CA26CB6E2BE}" destId="{CE00B2DF-1511-42CC-A8FF-594AF92D262A}" srcOrd="0" destOrd="0" presId="urn:microsoft.com/office/officeart/2018/2/layout/IconVerticalSolidList"/>
    <dgm:cxn modelId="{B9EE63FF-85BB-4EF0-AC54-C1F1A85661FE}" type="presParOf" srcId="{CE00B2DF-1511-42CC-A8FF-594AF92D262A}" destId="{22680113-AFA0-4E5A-A5C2-9CB3F884B8B9}" srcOrd="0" destOrd="0" presId="urn:microsoft.com/office/officeart/2018/2/layout/IconVerticalSolidList"/>
    <dgm:cxn modelId="{8F414CED-599E-47A9-B881-9E887615D98B}" type="presParOf" srcId="{CE00B2DF-1511-42CC-A8FF-594AF92D262A}" destId="{42052239-5A91-4F57-ABE6-164E3045ED24}" srcOrd="1" destOrd="0" presId="urn:microsoft.com/office/officeart/2018/2/layout/IconVerticalSolidList"/>
    <dgm:cxn modelId="{C1A8C6FB-9C0F-49BE-AE1C-1D442FCE6DF4}" type="presParOf" srcId="{CE00B2DF-1511-42CC-A8FF-594AF92D262A}" destId="{D44E9FD5-40C3-41F8-B590-C3582D4E4031}" srcOrd="2" destOrd="0" presId="urn:microsoft.com/office/officeart/2018/2/layout/IconVerticalSolidList"/>
    <dgm:cxn modelId="{77B2FB21-3F04-4EB8-951B-14C25FCCA5FE}" type="presParOf" srcId="{CE00B2DF-1511-42CC-A8FF-594AF92D262A}" destId="{2BF8632E-3D30-4ED8-8017-536620F258D1}" srcOrd="3" destOrd="0" presId="urn:microsoft.com/office/officeart/2018/2/layout/IconVerticalSolidList"/>
    <dgm:cxn modelId="{71D17059-481F-4C45-AD2A-FB7D6697FEFF}" type="presParOf" srcId="{760DFD3E-A1B5-4966-9FF4-9CA26CB6E2BE}" destId="{B037C12D-9BB3-4462-A97C-E42B3BD24FF6}" srcOrd="1" destOrd="0" presId="urn:microsoft.com/office/officeart/2018/2/layout/IconVerticalSolidList"/>
    <dgm:cxn modelId="{C158E6C1-5B01-4EEA-9DAB-29E387584B59}" type="presParOf" srcId="{760DFD3E-A1B5-4966-9FF4-9CA26CB6E2BE}" destId="{4B41A219-7695-41F9-B76C-DF8AC357C3D7}" srcOrd="2" destOrd="0" presId="urn:microsoft.com/office/officeart/2018/2/layout/IconVerticalSolidList"/>
    <dgm:cxn modelId="{1757B81B-0E74-4C2F-A42E-7A071C3F4E52}" type="presParOf" srcId="{4B41A219-7695-41F9-B76C-DF8AC357C3D7}" destId="{981A0941-6C61-4BCE-9170-A23C4226DC34}" srcOrd="0" destOrd="0" presId="urn:microsoft.com/office/officeart/2018/2/layout/IconVerticalSolidList"/>
    <dgm:cxn modelId="{3EBA67FB-6E03-4A0E-AA68-791388E7A6DC}" type="presParOf" srcId="{4B41A219-7695-41F9-B76C-DF8AC357C3D7}" destId="{7914DB3B-F564-4719-9D15-2E1B416AA2D0}" srcOrd="1" destOrd="0" presId="urn:microsoft.com/office/officeart/2018/2/layout/IconVerticalSolidList"/>
    <dgm:cxn modelId="{FCF340B0-EAAA-41D9-9144-C65B3A7963C0}" type="presParOf" srcId="{4B41A219-7695-41F9-B76C-DF8AC357C3D7}" destId="{4C7B76D9-BE1F-4057-BAD9-AEB729DF8619}" srcOrd="2" destOrd="0" presId="urn:microsoft.com/office/officeart/2018/2/layout/IconVerticalSolidList"/>
    <dgm:cxn modelId="{49C8E132-A00B-401B-9623-BF6C5D0E917F}" type="presParOf" srcId="{4B41A219-7695-41F9-B76C-DF8AC357C3D7}" destId="{720FA1C9-4B15-45E5-8C1E-76DA43147A8F}" srcOrd="3" destOrd="0" presId="urn:microsoft.com/office/officeart/2018/2/layout/IconVerticalSolidList"/>
    <dgm:cxn modelId="{F1C928AC-94A4-4EC1-8C2A-51384D9D15AF}" type="presParOf" srcId="{760DFD3E-A1B5-4966-9FF4-9CA26CB6E2BE}" destId="{0F7B2B3C-04B2-46A7-966F-76DAD3BD94BE}" srcOrd="3" destOrd="0" presId="urn:microsoft.com/office/officeart/2018/2/layout/IconVerticalSolidList"/>
    <dgm:cxn modelId="{3DD42F13-BDA3-46BB-B9BE-5488192B6124}" type="presParOf" srcId="{760DFD3E-A1B5-4966-9FF4-9CA26CB6E2BE}" destId="{0344525F-1378-4FA3-A01C-51B623FE04FA}" srcOrd="4" destOrd="0" presId="urn:microsoft.com/office/officeart/2018/2/layout/IconVerticalSolidList"/>
    <dgm:cxn modelId="{5763DCB4-7C3A-415E-809A-8177ADB66ED8}" type="presParOf" srcId="{0344525F-1378-4FA3-A01C-51B623FE04FA}" destId="{FF8438AB-E334-4B95-A78D-91E613DC3FE6}" srcOrd="0" destOrd="0" presId="urn:microsoft.com/office/officeart/2018/2/layout/IconVerticalSolidList"/>
    <dgm:cxn modelId="{C291A551-ECA9-45DF-B6C8-A54BE01153BE}" type="presParOf" srcId="{0344525F-1378-4FA3-A01C-51B623FE04FA}" destId="{C97BA455-17EB-447F-BF19-AF14321C88BA}" srcOrd="1" destOrd="0" presId="urn:microsoft.com/office/officeart/2018/2/layout/IconVerticalSolidList"/>
    <dgm:cxn modelId="{D3582B69-8826-4AB9-A4D4-59F1E8002F84}" type="presParOf" srcId="{0344525F-1378-4FA3-A01C-51B623FE04FA}" destId="{CFB03720-94BC-4DF9-85C5-658B45F46D85}" srcOrd="2" destOrd="0" presId="urn:microsoft.com/office/officeart/2018/2/layout/IconVerticalSolidList"/>
    <dgm:cxn modelId="{C2F44017-F6C3-4597-A16C-2CFAB7AED3BC}" type="presParOf" srcId="{0344525F-1378-4FA3-A01C-51B623FE04FA}" destId="{4EE5B5AC-996C-4BD8-9A07-4BF07EA9D2B9}" srcOrd="3" destOrd="0" presId="urn:microsoft.com/office/officeart/2018/2/layout/IconVerticalSolidList"/>
    <dgm:cxn modelId="{7EF32194-0567-403D-BF45-C5577A64CF62}" type="presParOf" srcId="{760DFD3E-A1B5-4966-9FF4-9CA26CB6E2BE}" destId="{606F00FC-67C3-4814-AA23-2749297529D5}" srcOrd="5" destOrd="0" presId="urn:microsoft.com/office/officeart/2018/2/layout/IconVerticalSolidList"/>
    <dgm:cxn modelId="{AD4F30E0-1CD2-46E4-826B-4BED5A0F0ABC}" type="presParOf" srcId="{760DFD3E-A1B5-4966-9FF4-9CA26CB6E2BE}" destId="{9FA6C20C-5FA7-4663-9E3B-E3319CEF3BFC}" srcOrd="6" destOrd="0" presId="urn:microsoft.com/office/officeart/2018/2/layout/IconVerticalSolidList"/>
    <dgm:cxn modelId="{46E7B3DA-369E-484F-8D68-BDF4D8DAB273}" type="presParOf" srcId="{9FA6C20C-5FA7-4663-9E3B-E3319CEF3BFC}" destId="{4E34D711-A10D-4946-86DB-5624283C2158}" srcOrd="0" destOrd="0" presId="urn:microsoft.com/office/officeart/2018/2/layout/IconVerticalSolidList"/>
    <dgm:cxn modelId="{23E1DE2B-FAF9-43BF-8B93-32D6B4465D69}" type="presParOf" srcId="{9FA6C20C-5FA7-4663-9E3B-E3319CEF3BFC}" destId="{29D91D6B-786E-4558-8D54-3C6733D45266}" srcOrd="1" destOrd="0" presId="urn:microsoft.com/office/officeart/2018/2/layout/IconVerticalSolidList"/>
    <dgm:cxn modelId="{97E81BE0-E9E4-4112-957E-06BA38E57E00}" type="presParOf" srcId="{9FA6C20C-5FA7-4663-9E3B-E3319CEF3BFC}" destId="{FAC0088E-F061-4A7E-8489-CCFB353F44CB}" srcOrd="2" destOrd="0" presId="urn:microsoft.com/office/officeart/2018/2/layout/IconVerticalSolidList"/>
    <dgm:cxn modelId="{20FD51C3-918E-48C9-AA40-AF895E8464CF}" type="presParOf" srcId="{9FA6C20C-5FA7-4663-9E3B-E3319CEF3BFC}" destId="{767DA5A9-BCF6-4537-8041-0538D96D7B5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A9A9C6-A515-46FF-B5A8-436A55A2199A}" type="doc">
      <dgm:prSet loTypeId="urn:microsoft.com/office/officeart/2018/5/layout/IconCircleLabelList" loCatId="icon" qsTypeId="urn:microsoft.com/office/officeart/2005/8/quickstyle/3d1" qsCatId="3D" csTypeId="urn:microsoft.com/office/officeart/2018/5/colors/Iconchunking_neutralicon_accent4_2" csCatId="accent4" phldr="1"/>
      <dgm:spPr/>
      <dgm:t>
        <a:bodyPr/>
        <a:lstStyle/>
        <a:p>
          <a:endParaRPr lang="en-US"/>
        </a:p>
      </dgm:t>
    </dgm:pt>
    <dgm:pt modelId="{BF8796B0-7673-4CD8-9D08-B39B7F7AB84C}">
      <dgm:prSet/>
      <dgm:spPr/>
      <dgm:t>
        <a:bodyPr/>
        <a:lstStyle/>
        <a:p>
          <a:pPr>
            <a:lnSpc>
              <a:spcPct val="100000"/>
            </a:lnSpc>
            <a:defRPr cap="all"/>
          </a:pPr>
          <a:r>
            <a:rPr lang="en-IN" dirty="0"/>
            <a:t>BSNL</a:t>
          </a:r>
          <a:endParaRPr lang="en-US" dirty="0"/>
        </a:p>
      </dgm:t>
    </dgm:pt>
    <dgm:pt modelId="{9258A154-510E-4BF7-9BE7-A4F64476073C}" type="parTrans" cxnId="{6247BE25-9491-480A-BD57-85DDEF3B05F6}">
      <dgm:prSet/>
      <dgm:spPr/>
      <dgm:t>
        <a:bodyPr/>
        <a:lstStyle/>
        <a:p>
          <a:endParaRPr lang="en-US"/>
        </a:p>
      </dgm:t>
    </dgm:pt>
    <dgm:pt modelId="{E4DE13FA-B9FC-47D1-880D-83E09980C34C}" type="sibTrans" cxnId="{6247BE25-9491-480A-BD57-85DDEF3B05F6}">
      <dgm:prSet/>
      <dgm:spPr/>
      <dgm:t>
        <a:bodyPr/>
        <a:lstStyle/>
        <a:p>
          <a:endParaRPr lang="en-US"/>
        </a:p>
      </dgm:t>
    </dgm:pt>
    <dgm:pt modelId="{522C48F8-5954-46F5-9C84-5E84434261E9}">
      <dgm:prSet/>
      <dgm:spPr/>
      <dgm:t>
        <a:bodyPr/>
        <a:lstStyle/>
        <a:p>
          <a:pPr>
            <a:lnSpc>
              <a:spcPct val="100000"/>
            </a:lnSpc>
            <a:defRPr cap="all"/>
          </a:pPr>
          <a:r>
            <a:rPr lang="en-IN" dirty="0"/>
            <a:t>Jio</a:t>
          </a:r>
          <a:endParaRPr lang="en-US" dirty="0"/>
        </a:p>
      </dgm:t>
    </dgm:pt>
    <dgm:pt modelId="{DBA52FAA-FAB2-4F2B-93B6-12E596D40E4A}" type="parTrans" cxnId="{2253C83B-C051-4218-8C8A-0C8AAF50D1BB}">
      <dgm:prSet/>
      <dgm:spPr/>
      <dgm:t>
        <a:bodyPr/>
        <a:lstStyle/>
        <a:p>
          <a:endParaRPr lang="en-US"/>
        </a:p>
      </dgm:t>
    </dgm:pt>
    <dgm:pt modelId="{029CEAC8-332F-481F-B140-65A17355A0BD}" type="sibTrans" cxnId="{2253C83B-C051-4218-8C8A-0C8AAF50D1BB}">
      <dgm:prSet/>
      <dgm:spPr/>
      <dgm:t>
        <a:bodyPr/>
        <a:lstStyle/>
        <a:p>
          <a:endParaRPr lang="en-US"/>
        </a:p>
      </dgm:t>
    </dgm:pt>
    <dgm:pt modelId="{1CC2C371-7F7E-4DAB-BBD2-C9FC7C9A68C7}">
      <dgm:prSet/>
      <dgm:spPr/>
      <dgm:t>
        <a:bodyPr/>
        <a:lstStyle/>
        <a:p>
          <a:pPr>
            <a:lnSpc>
              <a:spcPct val="100000"/>
            </a:lnSpc>
            <a:defRPr cap="all"/>
          </a:pPr>
          <a:r>
            <a:rPr lang="en-US" dirty="0" err="1"/>
            <a:t>Voda</a:t>
          </a:r>
          <a:r>
            <a:rPr lang="en-US" dirty="0"/>
            <a:t> – idea</a:t>
          </a:r>
        </a:p>
      </dgm:t>
    </dgm:pt>
    <dgm:pt modelId="{387D1129-31D1-4607-9D31-6AF496D3DEE6}" type="parTrans" cxnId="{B47F3FFB-3052-4E3F-A974-6BECC3708EA9}">
      <dgm:prSet/>
      <dgm:spPr/>
      <dgm:t>
        <a:bodyPr/>
        <a:lstStyle/>
        <a:p>
          <a:endParaRPr lang="en-IN"/>
        </a:p>
      </dgm:t>
    </dgm:pt>
    <dgm:pt modelId="{05DFE52A-1A93-4023-9524-4942600FB757}" type="sibTrans" cxnId="{B47F3FFB-3052-4E3F-A974-6BECC3708EA9}">
      <dgm:prSet/>
      <dgm:spPr/>
      <dgm:t>
        <a:bodyPr/>
        <a:lstStyle/>
        <a:p>
          <a:endParaRPr lang="en-IN"/>
        </a:p>
      </dgm:t>
    </dgm:pt>
    <dgm:pt modelId="{A7DC74A1-ABB4-4B35-B802-6BDCAC8533B0}" type="pres">
      <dgm:prSet presAssocID="{CEA9A9C6-A515-46FF-B5A8-436A55A2199A}" presName="root" presStyleCnt="0">
        <dgm:presLayoutVars>
          <dgm:dir/>
          <dgm:resizeHandles val="exact"/>
        </dgm:presLayoutVars>
      </dgm:prSet>
      <dgm:spPr/>
    </dgm:pt>
    <dgm:pt modelId="{93E65831-E489-46EF-9B43-688D578A6A4C}" type="pres">
      <dgm:prSet presAssocID="{BF8796B0-7673-4CD8-9D08-B39B7F7AB84C}" presName="compNode" presStyleCnt="0"/>
      <dgm:spPr/>
    </dgm:pt>
    <dgm:pt modelId="{3ADAA049-B52D-4134-81DA-576E6921CBCF}" type="pres">
      <dgm:prSet presAssocID="{BF8796B0-7673-4CD8-9D08-B39B7F7AB84C}" presName="iconBgRect" presStyleLbl="bgShp" presStyleIdx="0" presStyleCnt="3"/>
      <dgm:spPr/>
    </dgm:pt>
    <dgm:pt modelId="{7E41ACC3-8593-4528-A3C9-E0C75CE6376D}" type="pres">
      <dgm:prSet presAssocID="{BF8796B0-7673-4CD8-9D08-B39B7F7AB8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 r="-3000"/>
          </a:stretch>
        </a:blipFill>
      </dgm:spPr>
    </dgm:pt>
    <dgm:pt modelId="{E6CE7F50-045A-4982-B9C9-EF6DC6620B2A}" type="pres">
      <dgm:prSet presAssocID="{BF8796B0-7673-4CD8-9D08-B39B7F7AB84C}" presName="spaceRect" presStyleCnt="0"/>
      <dgm:spPr/>
    </dgm:pt>
    <dgm:pt modelId="{6F7A5B8D-0E6F-4DAA-B26E-13023D84982C}" type="pres">
      <dgm:prSet presAssocID="{BF8796B0-7673-4CD8-9D08-B39B7F7AB84C}" presName="textRect" presStyleLbl="revTx" presStyleIdx="0" presStyleCnt="3">
        <dgm:presLayoutVars>
          <dgm:chMax val="1"/>
          <dgm:chPref val="1"/>
        </dgm:presLayoutVars>
      </dgm:prSet>
      <dgm:spPr/>
    </dgm:pt>
    <dgm:pt modelId="{1C5F3334-B031-47B0-848D-FA9A0B3958EE}" type="pres">
      <dgm:prSet presAssocID="{E4DE13FA-B9FC-47D1-880D-83E09980C34C}" presName="sibTrans" presStyleCnt="0"/>
      <dgm:spPr/>
    </dgm:pt>
    <dgm:pt modelId="{E7FDD889-FA96-4352-AAB2-2B06192D72E3}" type="pres">
      <dgm:prSet presAssocID="{522C48F8-5954-46F5-9C84-5E84434261E9}" presName="compNode" presStyleCnt="0"/>
      <dgm:spPr/>
    </dgm:pt>
    <dgm:pt modelId="{D2341B15-C1B8-44E0-AAE2-F73BA7ECF69C}" type="pres">
      <dgm:prSet presAssocID="{522C48F8-5954-46F5-9C84-5E84434261E9}" presName="iconBgRect" presStyleLbl="bgShp" presStyleIdx="1" presStyleCnt="3"/>
      <dgm:spPr/>
    </dgm:pt>
    <dgm:pt modelId="{6A3A125D-C065-4815-A31D-7330819E30BF}" type="pres">
      <dgm:prSet presAssocID="{522C48F8-5954-46F5-9C84-5E84434261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dgm:spPr>
    </dgm:pt>
    <dgm:pt modelId="{AE8A6098-80D3-4CD2-98E9-36FA4BD245E6}" type="pres">
      <dgm:prSet presAssocID="{522C48F8-5954-46F5-9C84-5E84434261E9}" presName="spaceRect" presStyleCnt="0"/>
      <dgm:spPr/>
    </dgm:pt>
    <dgm:pt modelId="{4D6D28EE-983A-4045-92FD-A0FF047D712B}" type="pres">
      <dgm:prSet presAssocID="{522C48F8-5954-46F5-9C84-5E84434261E9}" presName="textRect" presStyleLbl="revTx" presStyleIdx="1" presStyleCnt="3">
        <dgm:presLayoutVars>
          <dgm:chMax val="1"/>
          <dgm:chPref val="1"/>
        </dgm:presLayoutVars>
      </dgm:prSet>
      <dgm:spPr/>
    </dgm:pt>
    <dgm:pt modelId="{7CABFBD3-700E-462E-BE92-5825EC973BD2}" type="pres">
      <dgm:prSet presAssocID="{029CEAC8-332F-481F-B140-65A17355A0BD}" presName="sibTrans" presStyleCnt="0"/>
      <dgm:spPr/>
    </dgm:pt>
    <dgm:pt modelId="{6B2F957E-2779-4F33-AC40-D63F437A074B}" type="pres">
      <dgm:prSet presAssocID="{1CC2C371-7F7E-4DAB-BBD2-C9FC7C9A68C7}" presName="compNode" presStyleCnt="0"/>
      <dgm:spPr/>
    </dgm:pt>
    <dgm:pt modelId="{15170BFE-3506-4FB5-8404-6C86F1D6F73B}" type="pres">
      <dgm:prSet presAssocID="{1CC2C371-7F7E-4DAB-BBD2-C9FC7C9A68C7}" presName="iconBgRect" presStyleLbl="bgShp" presStyleIdx="2" presStyleCnt="3"/>
      <dgm:spPr/>
    </dgm:pt>
    <dgm:pt modelId="{F47D851D-0874-4F98-A488-EBD3C4458C77}" type="pres">
      <dgm:prSet presAssocID="{1CC2C371-7F7E-4DAB-BBD2-C9FC7C9A68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30000" r="-30000"/>
          </a:stretch>
        </a:blipFill>
      </dgm:spPr>
    </dgm:pt>
    <dgm:pt modelId="{F05C1FBF-6B36-4E2B-A2E9-556D5CA3E6EF}" type="pres">
      <dgm:prSet presAssocID="{1CC2C371-7F7E-4DAB-BBD2-C9FC7C9A68C7}" presName="spaceRect" presStyleCnt="0"/>
      <dgm:spPr/>
    </dgm:pt>
    <dgm:pt modelId="{73822C2B-455E-4A6E-8BC7-8474E107D1D4}" type="pres">
      <dgm:prSet presAssocID="{1CC2C371-7F7E-4DAB-BBD2-C9FC7C9A68C7}" presName="textRect" presStyleLbl="revTx" presStyleIdx="2" presStyleCnt="3">
        <dgm:presLayoutVars>
          <dgm:chMax val="1"/>
          <dgm:chPref val="1"/>
        </dgm:presLayoutVars>
      </dgm:prSet>
      <dgm:spPr/>
    </dgm:pt>
  </dgm:ptLst>
  <dgm:cxnLst>
    <dgm:cxn modelId="{78B23F05-E740-4B14-B30A-36E8F4FE37B1}" type="presOf" srcId="{CEA9A9C6-A515-46FF-B5A8-436A55A2199A}" destId="{A7DC74A1-ABB4-4B35-B802-6BDCAC8533B0}" srcOrd="0" destOrd="0" presId="urn:microsoft.com/office/officeart/2018/5/layout/IconCircleLabelList"/>
    <dgm:cxn modelId="{1C424E20-E25E-4CE1-A959-547B6C57EEC0}" type="presOf" srcId="{522C48F8-5954-46F5-9C84-5E84434261E9}" destId="{4D6D28EE-983A-4045-92FD-A0FF047D712B}" srcOrd="0" destOrd="0" presId="urn:microsoft.com/office/officeart/2018/5/layout/IconCircleLabelList"/>
    <dgm:cxn modelId="{6247BE25-9491-480A-BD57-85DDEF3B05F6}" srcId="{CEA9A9C6-A515-46FF-B5A8-436A55A2199A}" destId="{BF8796B0-7673-4CD8-9D08-B39B7F7AB84C}" srcOrd="0" destOrd="0" parTransId="{9258A154-510E-4BF7-9BE7-A4F64476073C}" sibTransId="{E4DE13FA-B9FC-47D1-880D-83E09980C34C}"/>
    <dgm:cxn modelId="{2253C83B-C051-4218-8C8A-0C8AAF50D1BB}" srcId="{CEA9A9C6-A515-46FF-B5A8-436A55A2199A}" destId="{522C48F8-5954-46F5-9C84-5E84434261E9}" srcOrd="1" destOrd="0" parTransId="{DBA52FAA-FAB2-4F2B-93B6-12E596D40E4A}" sibTransId="{029CEAC8-332F-481F-B140-65A17355A0BD}"/>
    <dgm:cxn modelId="{BED451C5-743A-4C8D-87E6-0A7D80CBEDEA}" type="presOf" srcId="{1CC2C371-7F7E-4DAB-BBD2-C9FC7C9A68C7}" destId="{73822C2B-455E-4A6E-8BC7-8474E107D1D4}" srcOrd="0" destOrd="0" presId="urn:microsoft.com/office/officeart/2018/5/layout/IconCircleLabelList"/>
    <dgm:cxn modelId="{139B5CF4-9116-4392-AEDF-ED6DB23E6E4F}" type="presOf" srcId="{BF8796B0-7673-4CD8-9D08-B39B7F7AB84C}" destId="{6F7A5B8D-0E6F-4DAA-B26E-13023D84982C}" srcOrd="0" destOrd="0" presId="urn:microsoft.com/office/officeart/2018/5/layout/IconCircleLabelList"/>
    <dgm:cxn modelId="{B47F3FFB-3052-4E3F-A974-6BECC3708EA9}" srcId="{CEA9A9C6-A515-46FF-B5A8-436A55A2199A}" destId="{1CC2C371-7F7E-4DAB-BBD2-C9FC7C9A68C7}" srcOrd="2" destOrd="0" parTransId="{387D1129-31D1-4607-9D31-6AF496D3DEE6}" sibTransId="{05DFE52A-1A93-4023-9524-4942600FB757}"/>
    <dgm:cxn modelId="{5FE0BDDC-A64D-4E87-8197-7D02C3B92088}" type="presParOf" srcId="{A7DC74A1-ABB4-4B35-B802-6BDCAC8533B0}" destId="{93E65831-E489-46EF-9B43-688D578A6A4C}" srcOrd="0" destOrd="0" presId="urn:microsoft.com/office/officeart/2018/5/layout/IconCircleLabelList"/>
    <dgm:cxn modelId="{699F149C-8533-4ACB-B742-759EC4069120}" type="presParOf" srcId="{93E65831-E489-46EF-9B43-688D578A6A4C}" destId="{3ADAA049-B52D-4134-81DA-576E6921CBCF}" srcOrd="0" destOrd="0" presId="urn:microsoft.com/office/officeart/2018/5/layout/IconCircleLabelList"/>
    <dgm:cxn modelId="{51DA1CD0-AD8E-4D97-A532-EFAAEBE45F54}" type="presParOf" srcId="{93E65831-E489-46EF-9B43-688D578A6A4C}" destId="{7E41ACC3-8593-4528-A3C9-E0C75CE6376D}" srcOrd="1" destOrd="0" presId="urn:microsoft.com/office/officeart/2018/5/layout/IconCircleLabelList"/>
    <dgm:cxn modelId="{4E52D827-35CE-4B00-9DD7-BB08A68D9C4B}" type="presParOf" srcId="{93E65831-E489-46EF-9B43-688D578A6A4C}" destId="{E6CE7F50-045A-4982-B9C9-EF6DC6620B2A}" srcOrd="2" destOrd="0" presId="urn:microsoft.com/office/officeart/2018/5/layout/IconCircleLabelList"/>
    <dgm:cxn modelId="{61567DDA-35F8-46AE-948E-CFCA54DFC8BD}" type="presParOf" srcId="{93E65831-E489-46EF-9B43-688D578A6A4C}" destId="{6F7A5B8D-0E6F-4DAA-B26E-13023D84982C}" srcOrd="3" destOrd="0" presId="urn:microsoft.com/office/officeart/2018/5/layout/IconCircleLabelList"/>
    <dgm:cxn modelId="{DCEF0B4B-ECC8-419E-8606-72E151F64045}" type="presParOf" srcId="{A7DC74A1-ABB4-4B35-B802-6BDCAC8533B0}" destId="{1C5F3334-B031-47B0-848D-FA9A0B3958EE}" srcOrd="1" destOrd="0" presId="urn:microsoft.com/office/officeart/2018/5/layout/IconCircleLabelList"/>
    <dgm:cxn modelId="{DA011505-BFE7-449E-848A-D4AFF405FE6F}" type="presParOf" srcId="{A7DC74A1-ABB4-4B35-B802-6BDCAC8533B0}" destId="{E7FDD889-FA96-4352-AAB2-2B06192D72E3}" srcOrd="2" destOrd="0" presId="urn:microsoft.com/office/officeart/2018/5/layout/IconCircleLabelList"/>
    <dgm:cxn modelId="{D80C9474-B7BD-4F10-B5DD-DE0A4F2A2F64}" type="presParOf" srcId="{E7FDD889-FA96-4352-AAB2-2B06192D72E3}" destId="{D2341B15-C1B8-44E0-AAE2-F73BA7ECF69C}" srcOrd="0" destOrd="0" presId="urn:microsoft.com/office/officeart/2018/5/layout/IconCircleLabelList"/>
    <dgm:cxn modelId="{77FDF721-C37E-4901-9380-273C4DE90F09}" type="presParOf" srcId="{E7FDD889-FA96-4352-AAB2-2B06192D72E3}" destId="{6A3A125D-C065-4815-A31D-7330819E30BF}" srcOrd="1" destOrd="0" presId="urn:microsoft.com/office/officeart/2018/5/layout/IconCircleLabelList"/>
    <dgm:cxn modelId="{CDCCD2B8-4C6C-4F5D-B950-5CD797717395}" type="presParOf" srcId="{E7FDD889-FA96-4352-AAB2-2B06192D72E3}" destId="{AE8A6098-80D3-4CD2-98E9-36FA4BD245E6}" srcOrd="2" destOrd="0" presId="urn:microsoft.com/office/officeart/2018/5/layout/IconCircleLabelList"/>
    <dgm:cxn modelId="{35BE4224-B725-4148-91B6-29E2C9420FF5}" type="presParOf" srcId="{E7FDD889-FA96-4352-AAB2-2B06192D72E3}" destId="{4D6D28EE-983A-4045-92FD-A0FF047D712B}" srcOrd="3" destOrd="0" presId="urn:microsoft.com/office/officeart/2018/5/layout/IconCircleLabelList"/>
    <dgm:cxn modelId="{89EA6118-A970-402D-8ABE-15F5FF4E622F}" type="presParOf" srcId="{A7DC74A1-ABB4-4B35-B802-6BDCAC8533B0}" destId="{7CABFBD3-700E-462E-BE92-5825EC973BD2}" srcOrd="3" destOrd="0" presId="urn:microsoft.com/office/officeart/2018/5/layout/IconCircleLabelList"/>
    <dgm:cxn modelId="{E7DD239B-5AD5-4D3C-9FA2-87D507D884A8}" type="presParOf" srcId="{A7DC74A1-ABB4-4B35-B802-6BDCAC8533B0}" destId="{6B2F957E-2779-4F33-AC40-D63F437A074B}" srcOrd="4" destOrd="0" presId="urn:microsoft.com/office/officeart/2018/5/layout/IconCircleLabelList"/>
    <dgm:cxn modelId="{B576D51D-0570-47CC-8F64-5D0AC1687FF6}" type="presParOf" srcId="{6B2F957E-2779-4F33-AC40-D63F437A074B}" destId="{15170BFE-3506-4FB5-8404-6C86F1D6F73B}" srcOrd="0" destOrd="0" presId="urn:microsoft.com/office/officeart/2018/5/layout/IconCircleLabelList"/>
    <dgm:cxn modelId="{A0EEF5A7-8064-4698-8F08-0B2F4A579395}" type="presParOf" srcId="{6B2F957E-2779-4F33-AC40-D63F437A074B}" destId="{F47D851D-0874-4F98-A488-EBD3C4458C77}" srcOrd="1" destOrd="0" presId="urn:microsoft.com/office/officeart/2018/5/layout/IconCircleLabelList"/>
    <dgm:cxn modelId="{2FC0A9D7-D7CA-4D9C-BEF2-6126005987BD}" type="presParOf" srcId="{6B2F957E-2779-4F33-AC40-D63F437A074B}" destId="{F05C1FBF-6B36-4E2B-A2E9-556D5CA3E6EF}" srcOrd="2" destOrd="0" presId="urn:microsoft.com/office/officeart/2018/5/layout/IconCircleLabelList"/>
    <dgm:cxn modelId="{72E6B338-854A-448D-8E5F-0C72A079BC77}" type="presParOf" srcId="{6B2F957E-2779-4F33-AC40-D63F437A074B}" destId="{73822C2B-455E-4A6E-8BC7-8474E107D1D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1939A5-D568-49CA-9433-2BA7280753E5}"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CB0793CF-F8F5-43B6-9FD8-79444930C98C}">
      <dgm:prSet/>
      <dgm:spPr/>
      <dgm:t>
        <a:bodyPr/>
        <a:lstStyle/>
        <a:p>
          <a:r>
            <a:rPr lang="en-IN" b="0" i="0" dirty="0"/>
            <a:t>The top 10 competitors in Airtel's competitive set are BSNL, Jio, Vodafone, Tata Communications, Telefonica, MTN Group, Telenor, Netcom Broadband, Dish TV and Paytm.</a:t>
          </a:r>
          <a:endParaRPr lang="en-US" dirty="0"/>
        </a:p>
      </dgm:t>
    </dgm:pt>
    <dgm:pt modelId="{11FE8EC4-BC44-475A-8494-E94FEB918A3D}" type="parTrans" cxnId="{307D88E6-6361-4B90-B6EF-D482EF711E4D}">
      <dgm:prSet/>
      <dgm:spPr/>
      <dgm:t>
        <a:bodyPr/>
        <a:lstStyle/>
        <a:p>
          <a:endParaRPr lang="en-US"/>
        </a:p>
      </dgm:t>
    </dgm:pt>
    <dgm:pt modelId="{D15A1FF3-CFB8-4D87-B4BD-E2A9165AFC63}" type="sibTrans" cxnId="{307D88E6-6361-4B90-B6EF-D482EF711E4D}">
      <dgm:prSet/>
      <dgm:spPr/>
      <dgm:t>
        <a:bodyPr/>
        <a:lstStyle/>
        <a:p>
          <a:endParaRPr lang="en-US" dirty="0"/>
        </a:p>
      </dgm:t>
    </dgm:pt>
    <dgm:pt modelId="{0ACAB00F-23C7-4219-B9C7-93A741DAAB1E}">
      <dgm:prSet/>
      <dgm:spPr/>
      <dgm:t>
        <a:bodyPr/>
        <a:lstStyle/>
        <a:p>
          <a:r>
            <a:rPr lang="en-US" b="0" i="0" dirty="0"/>
            <a:t>Together they have raised over 25.7B between their estimated 376.7K employees. Airtel has 30,000 employees and is ranked 4th among it's top 10 competitors. The top 10 competitors average 38,401.</a:t>
          </a:r>
          <a:endParaRPr lang="en-US" dirty="0"/>
        </a:p>
      </dgm:t>
    </dgm:pt>
    <dgm:pt modelId="{6B02B0C4-D1A6-4127-A9BB-FA4F81921D93}" type="parTrans" cxnId="{4950B414-5367-4E25-AA6A-57A7D744B8CA}">
      <dgm:prSet/>
      <dgm:spPr/>
      <dgm:t>
        <a:bodyPr/>
        <a:lstStyle/>
        <a:p>
          <a:endParaRPr lang="en-US"/>
        </a:p>
      </dgm:t>
    </dgm:pt>
    <dgm:pt modelId="{4CD26D57-843A-430C-AD72-04B21252F3AD}" type="sibTrans" cxnId="{4950B414-5367-4E25-AA6A-57A7D744B8CA}">
      <dgm:prSet/>
      <dgm:spPr/>
      <dgm:t>
        <a:bodyPr/>
        <a:lstStyle/>
        <a:p>
          <a:endParaRPr lang="en-US"/>
        </a:p>
      </dgm:t>
    </dgm:pt>
    <dgm:pt modelId="{FB011854-C7AF-4C3D-9238-6583C3FA3CA3}" type="pres">
      <dgm:prSet presAssocID="{601939A5-D568-49CA-9433-2BA7280753E5}" presName="outerComposite" presStyleCnt="0">
        <dgm:presLayoutVars>
          <dgm:chMax val="5"/>
          <dgm:dir/>
          <dgm:resizeHandles val="exact"/>
        </dgm:presLayoutVars>
      </dgm:prSet>
      <dgm:spPr/>
    </dgm:pt>
    <dgm:pt modelId="{6E633175-7ECC-4274-A194-9EC5EF4183D2}" type="pres">
      <dgm:prSet presAssocID="{601939A5-D568-49CA-9433-2BA7280753E5}" presName="dummyMaxCanvas" presStyleCnt="0">
        <dgm:presLayoutVars/>
      </dgm:prSet>
      <dgm:spPr/>
    </dgm:pt>
    <dgm:pt modelId="{52972793-74CC-4E98-96DA-C66BFC0F55F0}" type="pres">
      <dgm:prSet presAssocID="{601939A5-D568-49CA-9433-2BA7280753E5}" presName="TwoNodes_1" presStyleLbl="node1" presStyleIdx="0" presStyleCnt="2">
        <dgm:presLayoutVars>
          <dgm:bulletEnabled val="1"/>
        </dgm:presLayoutVars>
      </dgm:prSet>
      <dgm:spPr/>
    </dgm:pt>
    <dgm:pt modelId="{3A8EDD9E-2EE2-4376-BBB6-15CF8E62D8D1}" type="pres">
      <dgm:prSet presAssocID="{601939A5-D568-49CA-9433-2BA7280753E5}" presName="TwoNodes_2" presStyleLbl="node1" presStyleIdx="1" presStyleCnt="2">
        <dgm:presLayoutVars>
          <dgm:bulletEnabled val="1"/>
        </dgm:presLayoutVars>
      </dgm:prSet>
      <dgm:spPr/>
    </dgm:pt>
    <dgm:pt modelId="{384432A4-EC52-40E2-BDA8-0B0A66EF1DC2}" type="pres">
      <dgm:prSet presAssocID="{601939A5-D568-49CA-9433-2BA7280753E5}" presName="TwoConn_1-2" presStyleLbl="fgAccFollowNode1" presStyleIdx="0" presStyleCnt="1">
        <dgm:presLayoutVars>
          <dgm:bulletEnabled val="1"/>
        </dgm:presLayoutVars>
      </dgm:prSet>
      <dgm:spPr/>
    </dgm:pt>
    <dgm:pt modelId="{BCB7ADB1-DE1C-4036-A4B7-C49AADE5F65D}" type="pres">
      <dgm:prSet presAssocID="{601939A5-D568-49CA-9433-2BA7280753E5}" presName="TwoNodes_1_text" presStyleLbl="node1" presStyleIdx="1" presStyleCnt="2">
        <dgm:presLayoutVars>
          <dgm:bulletEnabled val="1"/>
        </dgm:presLayoutVars>
      </dgm:prSet>
      <dgm:spPr/>
    </dgm:pt>
    <dgm:pt modelId="{3CE8E966-051A-44A7-948A-32418E27C3A6}" type="pres">
      <dgm:prSet presAssocID="{601939A5-D568-49CA-9433-2BA7280753E5}" presName="TwoNodes_2_text" presStyleLbl="node1" presStyleIdx="1" presStyleCnt="2">
        <dgm:presLayoutVars>
          <dgm:bulletEnabled val="1"/>
        </dgm:presLayoutVars>
      </dgm:prSet>
      <dgm:spPr/>
    </dgm:pt>
  </dgm:ptLst>
  <dgm:cxnLst>
    <dgm:cxn modelId="{4950B414-5367-4E25-AA6A-57A7D744B8CA}" srcId="{601939A5-D568-49CA-9433-2BA7280753E5}" destId="{0ACAB00F-23C7-4219-B9C7-93A741DAAB1E}" srcOrd="1" destOrd="0" parTransId="{6B02B0C4-D1A6-4127-A9BB-FA4F81921D93}" sibTransId="{4CD26D57-843A-430C-AD72-04B21252F3AD}"/>
    <dgm:cxn modelId="{5C3AD722-447F-42E9-88E8-1F34DE6EE239}" type="presOf" srcId="{CB0793CF-F8F5-43B6-9FD8-79444930C98C}" destId="{BCB7ADB1-DE1C-4036-A4B7-C49AADE5F65D}" srcOrd="1" destOrd="0" presId="urn:microsoft.com/office/officeart/2005/8/layout/vProcess5"/>
    <dgm:cxn modelId="{48724941-95EC-4827-A17D-F14FC4A4E93E}" type="presOf" srcId="{0ACAB00F-23C7-4219-B9C7-93A741DAAB1E}" destId="{3A8EDD9E-2EE2-4376-BBB6-15CF8E62D8D1}" srcOrd="0" destOrd="0" presId="urn:microsoft.com/office/officeart/2005/8/layout/vProcess5"/>
    <dgm:cxn modelId="{2EB91068-9ABD-4680-BBE1-9FCE521F864B}" type="presOf" srcId="{601939A5-D568-49CA-9433-2BA7280753E5}" destId="{FB011854-C7AF-4C3D-9238-6583C3FA3CA3}" srcOrd="0" destOrd="0" presId="urn:microsoft.com/office/officeart/2005/8/layout/vProcess5"/>
    <dgm:cxn modelId="{1F5EE8A4-48CB-4E47-9B5D-ADE3E5B0EB17}" type="presOf" srcId="{CB0793CF-F8F5-43B6-9FD8-79444930C98C}" destId="{52972793-74CC-4E98-96DA-C66BFC0F55F0}" srcOrd="0" destOrd="0" presId="urn:microsoft.com/office/officeart/2005/8/layout/vProcess5"/>
    <dgm:cxn modelId="{8360CCDF-135A-403E-9DA1-6F3E4FDB2FE1}" type="presOf" srcId="{D15A1FF3-CFB8-4D87-B4BD-E2A9165AFC63}" destId="{384432A4-EC52-40E2-BDA8-0B0A66EF1DC2}" srcOrd="0" destOrd="0" presId="urn:microsoft.com/office/officeart/2005/8/layout/vProcess5"/>
    <dgm:cxn modelId="{CB3753E0-0404-4F1A-81D4-2889D1179437}" type="presOf" srcId="{0ACAB00F-23C7-4219-B9C7-93A741DAAB1E}" destId="{3CE8E966-051A-44A7-948A-32418E27C3A6}" srcOrd="1" destOrd="0" presId="urn:microsoft.com/office/officeart/2005/8/layout/vProcess5"/>
    <dgm:cxn modelId="{307D88E6-6361-4B90-B6EF-D482EF711E4D}" srcId="{601939A5-D568-49CA-9433-2BA7280753E5}" destId="{CB0793CF-F8F5-43B6-9FD8-79444930C98C}" srcOrd="0" destOrd="0" parTransId="{11FE8EC4-BC44-475A-8494-E94FEB918A3D}" sibTransId="{D15A1FF3-CFB8-4D87-B4BD-E2A9165AFC63}"/>
    <dgm:cxn modelId="{FD5FD109-BD9A-472F-9AB9-8B7E3331518B}" type="presParOf" srcId="{FB011854-C7AF-4C3D-9238-6583C3FA3CA3}" destId="{6E633175-7ECC-4274-A194-9EC5EF4183D2}" srcOrd="0" destOrd="0" presId="urn:microsoft.com/office/officeart/2005/8/layout/vProcess5"/>
    <dgm:cxn modelId="{C74C4798-DD1E-4279-AC81-DEAF52F91B02}" type="presParOf" srcId="{FB011854-C7AF-4C3D-9238-6583C3FA3CA3}" destId="{52972793-74CC-4E98-96DA-C66BFC0F55F0}" srcOrd="1" destOrd="0" presId="urn:microsoft.com/office/officeart/2005/8/layout/vProcess5"/>
    <dgm:cxn modelId="{7B7B8490-F401-4BA2-96E6-BC6D155C474C}" type="presParOf" srcId="{FB011854-C7AF-4C3D-9238-6583C3FA3CA3}" destId="{3A8EDD9E-2EE2-4376-BBB6-15CF8E62D8D1}" srcOrd="2" destOrd="0" presId="urn:microsoft.com/office/officeart/2005/8/layout/vProcess5"/>
    <dgm:cxn modelId="{81DB7065-2262-4E1A-A215-046E4AF8FBF4}" type="presParOf" srcId="{FB011854-C7AF-4C3D-9238-6583C3FA3CA3}" destId="{384432A4-EC52-40E2-BDA8-0B0A66EF1DC2}" srcOrd="3" destOrd="0" presId="urn:microsoft.com/office/officeart/2005/8/layout/vProcess5"/>
    <dgm:cxn modelId="{08120028-21F1-4FFD-8559-D2A7063A45D2}" type="presParOf" srcId="{FB011854-C7AF-4C3D-9238-6583C3FA3CA3}" destId="{BCB7ADB1-DE1C-4036-A4B7-C49AADE5F65D}" srcOrd="4" destOrd="0" presId="urn:microsoft.com/office/officeart/2005/8/layout/vProcess5"/>
    <dgm:cxn modelId="{DC6A6A1B-F33F-4119-8351-781B8D550A4B}" type="presParOf" srcId="{FB011854-C7AF-4C3D-9238-6583C3FA3CA3}" destId="{3CE8E966-051A-44A7-948A-32418E27C3A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1939A5-D568-49CA-9433-2BA7280753E5}" type="doc">
      <dgm:prSet loTypeId="urn:microsoft.com/office/officeart/2011/layout/CircleProcess" loCatId="process" qsTypeId="urn:microsoft.com/office/officeart/2005/8/quickstyle/simple4" qsCatId="simple" csTypeId="urn:microsoft.com/office/officeart/2005/8/colors/colorful2" csCatId="colorful" phldr="1"/>
      <dgm:spPr/>
      <dgm:t>
        <a:bodyPr/>
        <a:lstStyle/>
        <a:p>
          <a:endParaRPr lang="en-US"/>
        </a:p>
      </dgm:t>
    </dgm:pt>
    <dgm:pt modelId="{CB0793CF-F8F5-43B6-9FD8-79444930C98C}">
      <dgm:prSet custT="1"/>
      <dgm:spPr/>
      <dgm:t>
        <a:bodyPr/>
        <a:lstStyle/>
        <a:p>
          <a:r>
            <a:rPr lang="en-US" sz="1800" dirty="0">
              <a:solidFill>
                <a:schemeClr val="dk1"/>
              </a:solidFill>
              <a:latin typeface="+mn-lt"/>
              <a:ea typeface="Constantia"/>
              <a:cs typeface="Constantia"/>
              <a:sym typeface="Constantia"/>
            </a:rPr>
            <a:t>I have learned the skills of interacting with the corporate people who have different expectations and demand.</a:t>
          </a:r>
          <a:endParaRPr lang="en-US" sz="1800" dirty="0">
            <a:latin typeface="+mn-lt"/>
          </a:endParaRPr>
        </a:p>
      </dgm:t>
    </dgm:pt>
    <dgm:pt modelId="{11FE8EC4-BC44-475A-8494-E94FEB918A3D}" type="parTrans" cxnId="{307D88E6-6361-4B90-B6EF-D482EF711E4D}">
      <dgm:prSet/>
      <dgm:spPr/>
      <dgm:t>
        <a:bodyPr/>
        <a:lstStyle/>
        <a:p>
          <a:endParaRPr lang="en-US"/>
        </a:p>
      </dgm:t>
    </dgm:pt>
    <dgm:pt modelId="{D15A1FF3-CFB8-4D87-B4BD-E2A9165AFC63}" type="sibTrans" cxnId="{307D88E6-6361-4B90-B6EF-D482EF711E4D}">
      <dgm:prSet/>
      <dgm:spPr/>
      <dgm:t>
        <a:bodyPr/>
        <a:lstStyle/>
        <a:p>
          <a:endParaRPr lang="en-US" dirty="0"/>
        </a:p>
      </dgm:t>
    </dgm:pt>
    <dgm:pt modelId="{0ACAB00F-23C7-4219-B9C7-93A741DAAB1E}">
      <dgm:prSet custT="1"/>
      <dgm:spPr/>
      <dgm:t>
        <a:bodyPr/>
        <a:lstStyle/>
        <a:p>
          <a:r>
            <a:rPr lang="en-US" sz="1600" dirty="0">
              <a:solidFill>
                <a:schemeClr val="dk1"/>
              </a:solidFill>
              <a:latin typeface="+mn-lt"/>
              <a:ea typeface="Constantia"/>
              <a:cs typeface="Constantia"/>
              <a:sym typeface="Constantia"/>
            </a:rPr>
            <a:t>I have been able to brush up even on my convincing skill as selling a product to someone requires a lot of convincing power which is very important at the end of the day .</a:t>
          </a:r>
          <a:endParaRPr lang="en-US" sz="1600" dirty="0">
            <a:latin typeface="+mn-lt"/>
          </a:endParaRPr>
        </a:p>
      </dgm:t>
    </dgm:pt>
    <dgm:pt modelId="{6B02B0C4-D1A6-4127-A9BB-FA4F81921D93}" type="parTrans" cxnId="{4950B414-5367-4E25-AA6A-57A7D744B8CA}">
      <dgm:prSet/>
      <dgm:spPr/>
      <dgm:t>
        <a:bodyPr/>
        <a:lstStyle/>
        <a:p>
          <a:endParaRPr lang="en-US"/>
        </a:p>
      </dgm:t>
    </dgm:pt>
    <dgm:pt modelId="{4CD26D57-843A-430C-AD72-04B21252F3AD}" type="sibTrans" cxnId="{4950B414-5367-4E25-AA6A-57A7D744B8CA}">
      <dgm:prSet/>
      <dgm:spPr/>
      <dgm:t>
        <a:bodyPr/>
        <a:lstStyle/>
        <a:p>
          <a:endParaRPr lang="en-US"/>
        </a:p>
      </dgm:t>
    </dgm:pt>
    <dgm:pt modelId="{33C459E1-CDEF-4F43-A784-90E6C8BD8490}">
      <dgm:prSet custT="1"/>
      <dgm:spPr/>
      <dgm:t>
        <a:bodyPr/>
        <a:lstStyle/>
        <a:p>
          <a:pPr>
            <a:buClr>
              <a:schemeClr val="dk1"/>
            </a:buClr>
            <a:buSzPts val="2000"/>
            <a:buFont typeface="Arial"/>
            <a:buChar char="•"/>
          </a:pPr>
          <a:r>
            <a:rPr lang="en-US" sz="1600" dirty="0">
              <a:solidFill>
                <a:schemeClr val="dk1"/>
              </a:solidFill>
              <a:latin typeface="+mn-lt"/>
              <a:ea typeface="Constantia"/>
              <a:cs typeface="Constantia"/>
              <a:sym typeface="Constantia"/>
            </a:rPr>
            <a:t>I have learnt how to be positive as in sales a person will face rejection a lot of time and one should remain positive even after being rejected by the buyer of the product.</a:t>
          </a:r>
          <a:endParaRPr lang="en-US" sz="1600" dirty="0">
            <a:latin typeface="+mn-lt"/>
          </a:endParaRPr>
        </a:p>
      </dgm:t>
    </dgm:pt>
    <dgm:pt modelId="{2E6CB553-4D31-4DF9-A88F-F22CF1458AC2}" type="parTrans" cxnId="{EF665D4A-7CDA-4B5E-84BC-83FD3D455B3F}">
      <dgm:prSet/>
      <dgm:spPr/>
      <dgm:t>
        <a:bodyPr/>
        <a:lstStyle/>
        <a:p>
          <a:endParaRPr lang="en-IN"/>
        </a:p>
      </dgm:t>
    </dgm:pt>
    <dgm:pt modelId="{6B1A69CC-AE38-471B-AE29-97D5963E7FD0}" type="sibTrans" cxnId="{EF665D4A-7CDA-4B5E-84BC-83FD3D455B3F}">
      <dgm:prSet/>
      <dgm:spPr/>
      <dgm:t>
        <a:bodyPr/>
        <a:lstStyle/>
        <a:p>
          <a:endParaRPr lang="en-IN"/>
        </a:p>
      </dgm:t>
    </dgm:pt>
    <dgm:pt modelId="{E24AC5F7-EAFA-4E21-B30B-D2773A3ACF7F}">
      <dgm:prSet custT="1"/>
      <dgm:spPr/>
      <dgm:t>
        <a:bodyPr/>
        <a:lstStyle/>
        <a:p>
          <a:r>
            <a:rPr lang="en-US" sz="1400" dirty="0">
              <a:solidFill>
                <a:schemeClr val="dk1"/>
              </a:solidFill>
              <a:latin typeface="+mn-lt"/>
              <a:ea typeface="Constantia"/>
              <a:cs typeface="Constantia"/>
              <a:sym typeface="Constantia"/>
            </a:rPr>
            <a:t>Understanding requirements has been a challenging task for me, as I was able to understand the market very well in terms of how products are going to be successful in market, what are the expectations of the user and the sensitive areas of the market.</a:t>
          </a:r>
          <a:endParaRPr lang="en-US" sz="1400" dirty="0">
            <a:latin typeface="+mn-lt"/>
          </a:endParaRPr>
        </a:p>
      </dgm:t>
    </dgm:pt>
    <dgm:pt modelId="{528D8AD8-2F6B-48DF-9BFD-4665ADFA5BE8}" type="parTrans" cxnId="{7E860440-2024-459B-BF02-5CB3517C87F9}">
      <dgm:prSet/>
      <dgm:spPr/>
      <dgm:t>
        <a:bodyPr/>
        <a:lstStyle/>
        <a:p>
          <a:endParaRPr lang="en-IN"/>
        </a:p>
      </dgm:t>
    </dgm:pt>
    <dgm:pt modelId="{99127A98-E64E-4840-9D42-C8C8FD232773}" type="sibTrans" cxnId="{7E860440-2024-459B-BF02-5CB3517C87F9}">
      <dgm:prSet/>
      <dgm:spPr/>
      <dgm:t>
        <a:bodyPr/>
        <a:lstStyle/>
        <a:p>
          <a:endParaRPr lang="en-IN"/>
        </a:p>
      </dgm:t>
    </dgm:pt>
    <dgm:pt modelId="{C8975980-8B32-41A8-BB7E-C688D09E9BCA}" type="pres">
      <dgm:prSet presAssocID="{601939A5-D568-49CA-9433-2BA7280753E5}" presName="Name0" presStyleCnt="0">
        <dgm:presLayoutVars>
          <dgm:chMax val="11"/>
          <dgm:chPref val="11"/>
          <dgm:dir/>
          <dgm:resizeHandles/>
        </dgm:presLayoutVars>
      </dgm:prSet>
      <dgm:spPr/>
    </dgm:pt>
    <dgm:pt modelId="{84C7E0B3-05D2-4892-B726-1ACEEFF1C221}" type="pres">
      <dgm:prSet presAssocID="{E24AC5F7-EAFA-4E21-B30B-D2773A3ACF7F}" presName="Accent4" presStyleCnt="0"/>
      <dgm:spPr/>
    </dgm:pt>
    <dgm:pt modelId="{299DD63F-C9E6-432C-88F9-0835706D31AA}" type="pres">
      <dgm:prSet presAssocID="{E24AC5F7-EAFA-4E21-B30B-D2773A3ACF7F}" presName="Accent" presStyleLbl="node1" presStyleIdx="0" presStyleCnt="4"/>
      <dgm:spPr/>
    </dgm:pt>
    <dgm:pt modelId="{A827C66D-87B0-4CB9-8552-214EF873D380}" type="pres">
      <dgm:prSet presAssocID="{E24AC5F7-EAFA-4E21-B30B-D2773A3ACF7F}" presName="ParentBackground4" presStyleCnt="0"/>
      <dgm:spPr/>
    </dgm:pt>
    <dgm:pt modelId="{2C700EDC-635E-4726-A8C8-3943A0583913}" type="pres">
      <dgm:prSet presAssocID="{E24AC5F7-EAFA-4E21-B30B-D2773A3ACF7F}" presName="ParentBackground" presStyleLbl="fgAcc1" presStyleIdx="0" presStyleCnt="4"/>
      <dgm:spPr/>
    </dgm:pt>
    <dgm:pt modelId="{7ACFD202-E382-4332-B406-3A45E4520A84}" type="pres">
      <dgm:prSet presAssocID="{E24AC5F7-EAFA-4E21-B30B-D2773A3ACF7F}" presName="Parent4" presStyleLbl="revTx" presStyleIdx="0" presStyleCnt="0">
        <dgm:presLayoutVars>
          <dgm:chMax val="1"/>
          <dgm:chPref val="1"/>
          <dgm:bulletEnabled val="1"/>
        </dgm:presLayoutVars>
      </dgm:prSet>
      <dgm:spPr/>
    </dgm:pt>
    <dgm:pt modelId="{4410DFA0-8AB5-468B-9FFF-2A92B23E59C0}" type="pres">
      <dgm:prSet presAssocID="{33C459E1-CDEF-4F43-A784-90E6C8BD8490}" presName="Accent3" presStyleCnt="0"/>
      <dgm:spPr/>
    </dgm:pt>
    <dgm:pt modelId="{1E6A11E5-17EE-4155-B160-751E70D08CFD}" type="pres">
      <dgm:prSet presAssocID="{33C459E1-CDEF-4F43-A784-90E6C8BD8490}" presName="Accent" presStyleLbl="node1" presStyleIdx="1" presStyleCnt="4"/>
      <dgm:spPr/>
    </dgm:pt>
    <dgm:pt modelId="{881C73B7-CE79-4B68-8DD8-1EB99F820F14}" type="pres">
      <dgm:prSet presAssocID="{33C459E1-CDEF-4F43-A784-90E6C8BD8490}" presName="ParentBackground3" presStyleCnt="0"/>
      <dgm:spPr/>
    </dgm:pt>
    <dgm:pt modelId="{8B68C63E-F063-4631-9F68-1ECCD195A53C}" type="pres">
      <dgm:prSet presAssocID="{33C459E1-CDEF-4F43-A784-90E6C8BD8490}" presName="ParentBackground" presStyleLbl="fgAcc1" presStyleIdx="1" presStyleCnt="4"/>
      <dgm:spPr/>
    </dgm:pt>
    <dgm:pt modelId="{1EFE69B2-AA88-4CC9-96B2-35C2D88118DB}" type="pres">
      <dgm:prSet presAssocID="{33C459E1-CDEF-4F43-A784-90E6C8BD8490}" presName="Parent3" presStyleLbl="revTx" presStyleIdx="0" presStyleCnt="0">
        <dgm:presLayoutVars>
          <dgm:chMax val="1"/>
          <dgm:chPref val="1"/>
          <dgm:bulletEnabled val="1"/>
        </dgm:presLayoutVars>
      </dgm:prSet>
      <dgm:spPr/>
    </dgm:pt>
    <dgm:pt modelId="{EA6850F8-BAD3-423F-BD94-487CF3D4578F}" type="pres">
      <dgm:prSet presAssocID="{0ACAB00F-23C7-4219-B9C7-93A741DAAB1E}" presName="Accent2" presStyleCnt="0"/>
      <dgm:spPr/>
    </dgm:pt>
    <dgm:pt modelId="{093ED43A-0B14-4B7F-ACDE-5DEC0B7EC6DF}" type="pres">
      <dgm:prSet presAssocID="{0ACAB00F-23C7-4219-B9C7-93A741DAAB1E}" presName="Accent" presStyleLbl="node1" presStyleIdx="2" presStyleCnt="4"/>
      <dgm:spPr/>
    </dgm:pt>
    <dgm:pt modelId="{E90581BD-86E6-49D2-B66B-87E4ACA77211}" type="pres">
      <dgm:prSet presAssocID="{0ACAB00F-23C7-4219-B9C7-93A741DAAB1E}" presName="ParentBackground2" presStyleCnt="0"/>
      <dgm:spPr/>
    </dgm:pt>
    <dgm:pt modelId="{C96754A4-2CE3-493D-9A35-2F5E7724F402}" type="pres">
      <dgm:prSet presAssocID="{0ACAB00F-23C7-4219-B9C7-93A741DAAB1E}" presName="ParentBackground" presStyleLbl="fgAcc1" presStyleIdx="2" presStyleCnt="4"/>
      <dgm:spPr/>
    </dgm:pt>
    <dgm:pt modelId="{6F32CFAE-DF1D-4D5A-925E-BCAA99EAC920}" type="pres">
      <dgm:prSet presAssocID="{0ACAB00F-23C7-4219-B9C7-93A741DAAB1E}" presName="Parent2" presStyleLbl="revTx" presStyleIdx="0" presStyleCnt="0">
        <dgm:presLayoutVars>
          <dgm:chMax val="1"/>
          <dgm:chPref val="1"/>
          <dgm:bulletEnabled val="1"/>
        </dgm:presLayoutVars>
      </dgm:prSet>
      <dgm:spPr/>
    </dgm:pt>
    <dgm:pt modelId="{477D92CF-8004-43E7-A384-3B6C6A2A5A46}" type="pres">
      <dgm:prSet presAssocID="{CB0793CF-F8F5-43B6-9FD8-79444930C98C}" presName="Accent1" presStyleCnt="0"/>
      <dgm:spPr/>
    </dgm:pt>
    <dgm:pt modelId="{58ADAFAD-B740-435F-BA60-2970C02DB590}" type="pres">
      <dgm:prSet presAssocID="{CB0793CF-F8F5-43B6-9FD8-79444930C98C}" presName="Accent" presStyleLbl="node1" presStyleIdx="3" presStyleCnt="4"/>
      <dgm:spPr/>
    </dgm:pt>
    <dgm:pt modelId="{5D453C9D-7DD8-4073-B837-44D01B66181C}" type="pres">
      <dgm:prSet presAssocID="{CB0793CF-F8F5-43B6-9FD8-79444930C98C}" presName="ParentBackground1" presStyleCnt="0"/>
      <dgm:spPr/>
    </dgm:pt>
    <dgm:pt modelId="{1E5060FA-E555-4A9B-BCBE-A0EA2E51B90B}" type="pres">
      <dgm:prSet presAssocID="{CB0793CF-F8F5-43B6-9FD8-79444930C98C}" presName="ParentBackground" presStyleLbl="fgAcc1" presStyleIdx="3" presStyleCnt="4"/>
      <dgm:spPr/>
    </dgm:pt>
    <dgm:pt modelId="{0A04C76A-52F3-4127-807C-08AA2ABDC5F3}" type="pres">
      <dgm:prSet presAssocID="{CB0793CF-F8F5-43B6-9FD8-79444930C98C}" presName="Parent1" presStyleLbl="revTx" presStyleIdx="0" presStyleCnt="0">
        <dgm:presLayoutVars>
          <dgm:chMax val="1"/>
          <dgm:chPref val="1"/>
          <dgm:bulletEnabled val="1"/>
        </dgm:presLayoutVars>
      </dgm:prSet>
      <dgm:spPr/>
    </dgm:pt>
  </dgm:ptLst>
  <dgm:cxnLst>
    <dgm:cxn modelId="{10BCC403-A02A-4543-ABA5-82A25C5F4942}" type="presOf" srcId="{E24AC5F7-EAFA-4E21-B30B-D2773A3ACF7F}" destId="{2C700EDC-635E-4726-A8C8-3943A0583913}" srcOrd="0" destOrd="0" presId="urn:microsoft.com/office/officeart/2011/layout/CircleProcess"/>
    <dgm:cxn modelId="{80908005-F339-4BE0-9324-F0FF86CEB8B4}" type="presOf" srcId="{33C459E1-CDEF-4F43-A784-90E6C8BD8490}" destId="{8B68C63E-F063-4631-9F68-1ECCD195A53C}" srcOrd="0" destOrd="0" presId="urn:microsoft.com/office/officeart/2011/layout/CircleProcess"/>
    <dgm:cxn modelId="{4950B414-5367-4E25-AA6A-57A7D744B8CA}" srcId="{601939A5-D568-49CA-9433-2BA7280753E5}" destId="{0ACAB00F-23C7-4219-B9C7-93A741DAAB1E}" srcOrd="1" destOrd="0" parTransId="{6B02B0C4-D1A6-4127-A9BB-FA4F81921D93}" sibTransId="{4CD26D57-843A-430C-AD72-04B21252F3AD}"/>
    <dgm:cxn modelId="{9A64B92C-AF18-4810-96D2-936A4C7B8CBD}" type="presOf" srcId="{0ACAB00F-23C7-4219-B9C7-93A741DAAB1E}" destId="{C96754A4-2CE3-493D-9A35-2F5E7724F402}" srcOrd="0" destOrd="0" presId="urn:microsoft.com/office/officeart/2011/layout/CircleProcess"/>
    <dgm:cxn modelId="{7E860440-2024-459B-BF02-5CB3517C87F9}" srcId="{601939A5-D568-49CA-9433-2BA7280753E5}" destId="{E24AC5F7-EAFA-4E21-B30B-D2773A3ACF7F}" srcOrd="3" destOrd="0" parTransId="{528D8AD8-2F6B-48DF-9BFD-4665ADFA5BE8}" sibTransId="{99127A98-E64E-4840-9D42-C8C8FD232773}"/>
    <dgm:cxn modelId="{337AC95D-C6AA-47BD-8C5F-3D109EFF7EA2}" type="presOf" srcId="{0ACAB00F-23C7-4219-B9C7-93A741DAAB1E}" destId="{6F32CFAE-DF1D-4D5A-925E-BCAA99EAC920}" srcOrd="1" destOrd="0" presId="urn:microsoft.com/office/officeart/2011/layout/CircleProcess"/>
    <dgm:cxn modelId="{7F700169-5ABB-4EFE-9EE7-CC697336A771}" type="presOf" srcId="{33C459E1-CDEF-4F43-A784-90E6C8BD8490}" destId="{1EFE69B2-AA88-4CC9-96B2-35C2D88118DB}" srcOrd="1" destOrd="0" presId="urn:microsoft.com/office/officeart/2011/layout/CircleProcess"/>
    <dgm:cxn modelId="{EF665D4A-7CDA-4B5E-84BC-83FD3D455B3F}" srcId="{601939A5-D568-49CA-9433-2BA7280753E5}" destId="{33C459E1-CDEF-4F43-A784-90E6C8BD8490}" srcOrd="2" destOrd="0" parTransId="{2E6CB553-4D31-4DF9-A88F-F22CF1458AC2}" sibTransId="{6B1A69CC-AE38-471B-AE29-97D5963E7FD0}"/>
    <dgm:cxn modelId="{A4A6A76C-91A4-4BAF-AA31-2C5D2EB7D278}" type="presOf" srcId="{E24AC5F7-EAFA-4E21-B30B-D2773A3ACF7F}" destId="{7ACFD202-E382-4332-B406-3A45E4520A84}" srcOrd="1" destOrd="0" presId="urn:microsoft.com/office/officeart/2011/layout/CircleProcess"/>
    <dgm:cxn modelId="{870EC672-5D3B-4349-B50A-73A8584C7DBE}" type="presOf" srcId="{CB0793CF-F8F5-43B6-9FD8-79444930C98C}" destId="{0A04C76A-52F3-4127-807C-08AA2ABDC5F3}" srcOrd="1" destOrd="0" presId="urn:microsoft.com/office/officeart/2011/layout/CircleProcess"/>
    <dgm:cxn modelId="{A671C759-00D8-449D-B8C9-01C2091DFD51}" type="presOf" srcId="{601939A5-D568-49CA-9433-2BA7280753E5}" destId="{C8975980-8B32-41A8-BB7E-C688D09E9BCA}" srcOrd="0" destOrd="0" presId="urn:microsoft.com/office/officeart/2011/layout/CircleProcess"/>
    <dgm:cxn modelId="{0DFDE79E-C5BF-4687-A446-53CB8785FA95}" type="presOf" srcId="{CB0793CF-F8F5-43B6-9FD8-79444930C98C}" destId="{1E5060FA-E555-4A9B-BCBE-A0EA2E51B90B}" srcOrd="0" destOrd="0" presId="urn:microsoft.com/office/officeart/2011/layout/CircleProcess"/>
    <dgm:cxn modelId="{307D88E6-6361-4B90-B6EF-D482EF711E4D}" srcId="{601939A5-D568-49CA-9433-2BA7280753E5}" destId="{CB0793CF-F8F5-43B6-9FD8-79444930C98C}" srcOrd="0" destOrd="0" parTransId="{11FE8EC4-BC44-475A-8494-E94FEB918A3D}" sibTransId="{D15A1FF3-CFB8-4D87-B4BD-E2A9165AFC63}"/>
    <dgm:cxn modelId="{9C579EFA-9ECD-4C52-8985-63D400867EFC}" type="presParOf" srcId="{C8975980-8B32-41A8-BB7E-C688D09E9BCA}" destId="{84C7E0B3-05D2-4892-B726-1ACEEFF1C221}" srcOrd="0" destOrd="0" presId="urn:microsoft.com/office/officeart/2011/layout/CircleProcess"/>
    <dgm:cxn modelId="{0D3425AA-9E8A-45F1-B8E4-6EB6A1FB2E6D}" type="presParOf" srcId="{84C7E0B3-05D2-4892-B726-1ACEEFF1C221}" destId="{299DD63F-C9E6-432C-88F9-0835706D31AA}" srcOrd="0" destOrd="0" presId="urn:microsoft.com/office/officeart/2011/layout/CircleProcess"/>
    <dgm:cxn modelId="{A172CF00-D5CF-4A62-8F2E-E121BFE07A5D}" type="presParOf" srcId="{C8975980-8B32-41A8-BB7E-C688D09E9BCA}" destId="{A827C66D-87B0-4CB9-8552-214EF873D380}" srcOrd="1" destOrd="0" presId="urn:microsoft.com/office/officeart/2011/layout/CircleProcess"/>
    <dgm:cxn modelId="{2C55C008-4C42-42E6-8CDF-D4BB29CE6C3D}" type="presParOf" srcId="{A827C66D-87B0-4CB9-8552-214EF873D380}" destId="{2C700EDC-635E-4726-A8C8-3943A0583913}" srcOrd="0" destOrd="0" presId="urn:microsoft.com/office/officeart/2011/layout/CircleProcess"/>
    <dgm:cxn modelId="{7A18066B-B839-4430-961C-41D342F8E627}" type="presParOf" srcId="{C8975980-8B32-41A8-BB7E-C688D09E9BCA}" destId="{7ACFD202-E382-4332-B406-3A45E4520A84}" srcOrd="2" destOrd="0" presId="urn:microsoft.com/office/officeart/2011/layout/CircleProcess"/>
    <dgm:cxn modelId="{2F35F0E4-6506-4A15-A35E-145A9225E3BD}" type="presParOf" srcId="{C8975980-8B32-41A8-BB7E-C688D09E9BCA}" destId="{4410DFA0-8AB5-468B-9FFF-2A92B23E59C0}" srcOrd="3" destOrd="0" presId="urn:microsoft.com/office/officeart/2011/layout/CircleProcess"/>
    <dgm:cxn modelId="{8F3C7D1D-3F25-4DCD-83A0-1D178478C327}" type="presParOf" srcId="{4410DFA0-8AB5-468B-9FFF-2A92B23E59C0}" destId="{1E6A11E5-17EE-4155-B160-751E70D08CFD}" srcOrd="0" destOrd="0" presId="urn:microsoft.com/office/officeart/2011/layout/CircleProcess"/>
    <dgm:cxn modelId="{0C78B456-0AF3-4FC5-A00B-E7BC3A94BC20}" type="presParOf" srcId="{C8975980-8B32-41A8-BB7E-C688D09E9BCA}" destId="{881C73B7-CE79-4B68-8DD8-1EB99F820F14}" srcOrd="4" destOrd="0" presId="urn:microsoft.com/office/officeart/2011/layout/CircleProcess"/>
    <dgm:cxn modelId="{559032F5-8959-44A7-A0F5-0C1DC8054DBA}" type="presParOf" srcId="{881C73B7-CE79-4B68-8DD8-1EB99F820F14}" destId="{8B68C63E-F063-4631-9F68-1ECCD195A53C}" srcOrd="0" destOrd="0" presId="urn:microsoft.com/office/officeart/2011/layout/CircleProcess"/>
    <dgm:cxn modelId="{2E91FBA7-C1C9-4C8B-82F0-88B1B074A8C9}" type="presParOf" srcId="{C8975980-8B32-41A8-BB7E-C688D09E9BCA}" destId="{1EFE69B2-AA88-4CC9-96B2-35C2D88118DB}" srcOrd="5" destOrd="0" presId="urn:microsoft.com/office/officeart/2011/layout/CircleProcess"/>
    <dgm:cxn modelId="{5F4F2400-B22D-4514-9C3B-D1F216062E61}" type="presParOf" srcId="{C8975980-8B32-41A8-BB7E-C688D09E9BCA}" destId="{EA6850F8-BAD3-423F-BD94-487CF3D4578F}" srcOrd="6" destOrd="0" presId="urn:microsoft.com/office/officeart/2011/layout/CircleProcess"/>
    <dgm:cxn modelId="{7C5EE130-15DF-4973-B78F-08C96A3DB5C1}" type="presParOf" srcId="{EA6850F8-BAD3-423F-BD94-487CF3D4578F}" destId="{093ED43A-0B14-4B7F-ACDE-5DEC0B7EC6DF}" srcOrd="0" destOrd="0" presId="urn:microsoft.com/office/officeart/2011/layout/CircleProcess"/>
    <dgm:cxn modelId="{028530CC-DD72-4987-9872-C817B4DDBE7B}" type="presParOf" srcId="{C8975980-8B32-41A8-BB7E-C688D09E9BCA}" destId="{E90581BD-86E6-49D2-B66B-87E4ACA77211}" srcOrd="7" destOrd="0" presId="urn:microsoft.com/office/officeart/2011/layout/CircleProcess"/>
    <dgm:cxn modelId="{99FD52AE-3DA6-46E7-8F04-5C332F891F2B}" type="presParOf" srcId="{E90581BD-86E6-49D2-B66B-87E4ACA77211}" destId="{C96754A4-2CE3-493D-9A35-2F5E7724F402}" srcOrd="0" destOrd="0" presId="urn:microsoft.com/office/officeart/2011/layout/CircleProcess"/>
    <dgm:cxn modelId="{5CCA7CFE-4EC8-4655-A6FA-74B73E8039FD}" type="presParOf" srcId="{C8975980-8B32-41A8-BB7E-C688D09E9BCA}" destId="{6F32CFAE-DF1D-4D5A-925E-BCAA99EAC920}" srcOrd="8" destOrd="0" presId="urn:microsoft.com/office/officeart/2011/layout/CircleProcess"/>
    <dgm:cxn modelId="{63129F1A-B78C-4456-B8EC-8B66C65C90CC}" type="presParOf" srcId="{C8975980-8B32-41A8-BB7E-C688D09E9BCA}" destId="{477D92CF-8004-43E7-A384-3B6C6A2A5A46}" srcOrd="9" destOrd="0" presId="urn:microsoft.com/office/officeart/2011/layout/CircleProcess"/>
    <dgm:cxn modelId="{712867CF-C355-402F-9409-DB33F39250ED}" type="presParOf" srcId="{477D92CF-8004-43E7-A384-3B6C6A2A5A46}" destId="{58ADAFAD-B740-435F-BA60-2970C02DB590}" srcOrd="0" destOrd="0" presId="urn:microsoft.com/office/officeart/2011/layout/CircleProcess"/>
    <dgm:cxn modelId="{E5F468F2-43FE-4BA5-ACD0-91F051FB3132}" type="presParOf" srcId="{C8975980-8B32-41A8-BB7E-C688D09E9BCA}" destId="{5D453C9D-7DD8-4073-B837-44D01B66181C}" srcOrd="10" destOrd="0" presId="urn:microsoft.com/office/officeart/2011/layout/CircleProcess"/>
    <dgm:cxn modelId="{EF804DB7-6F90-4074-A4B0-1D57A57C9F40}" type="presParOf" srcId="{5D453C9D-7DD8-4073-B837-44D01B66181C}" destId="{1E5060FA-E555-4A9B-BCBE-A0EA2E51B90B}" srcOrd="0" destOrd="0" presId="urn:microsoft.com/office/officeart/2011/layout/CircleProcess"/>
    <dgm:cxn modelId="{B3F01591-7F9D-4DE4-96DF-084F473F6AC9}" type="presParOf" srcId="{C8975980-8B32-41A8-BB7E-C688D09E9BCA}" destId="{0A04C76A-52F3-4127-807C-08AA2ABDC5F3}"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9B0C4A2-C328-4A6D-9D34-746E6A3B4C1C}" type="doc">
      <dgm:prSet loTypeId="urn:microsoft.com/office/officeart/2008/layout/HalfCircleOrganizationChart" loCatId="hierarchy" qsTypeId="urn:microsoft.com/office/officeart/2005/8/quickstyle/simple4" qsCatId="simple" csTypeId="urn:microsoft.com/office/officeart/2005/8/colors/colorful2" csCatId="colorful" phldr="1"/>
      <dgm:spPr/>
      <dgm:t>
        <a:bodyPr/>
        <a:lstStyle/>
        <a:p>
          <a:endParaRPr lang="en-US"/>
        </a:p>
      </dgm:t>
    </dgm:pt>
    <dgm:pt modelId="{F0B0383A-7198-4A8D-AA02-429DFE485D64}">
      <dgm:prSet/>
      <dgm:spPr/>
      <dgm:t>
        <a:bodyPr/>
        <a:lstStyle/>
        <a:p>
          <a:r>
            <a:rPr lang="en-IN" dirty="0"/>
            <a:t>Company should focus on the pricing as after the launch of Jio, every customer has became price </a:t>
          </a:r>
          <a:r>
            <a:rPr lang="en-IN" dirty="0" err="1"/>
            <a:t>consious</a:t>
          </a:r>
          <a:r>
            <a:rPr lang="en-IN" dirty="0"/>
            <a:t>.</a:t>
          </a:r>
          <a:endParaRPr lang="en-US" dirty="0"/>
        </a:p>
      </dgm:t>
    </dgm:pt>
    <dgm:pt modelId="{59464350-BD43-41D1-9084-C462ED0439B8}" type="parTrans" cxnId="{5EC43462-9EB0-4D53-A68B-6011102EB25E}">
      <dgm:prSet/>
      <dgm:spPr/>
      <dgm:t>
        <a:bodyPr/>
        <a:lstStyle/>
        <a:p>
          <a:endParaRPr lang="en-US"/>
        </a:p>
      </dgm:t>
    </dgm:pt>
    <dgm:pt modelId="{C44B9B39-41C7-4C1A-B220-7537B3CE8FA9}" type="sibTrans" cxnId="{5EC43462-9EB0-4D53-A68B-6011102EB25E}">
      <dgm:prSet/>
      <dgm:spPr/>
      <dgm:t>
        <a:bodyPr/>
        <a:lstStyle/>
        <a:p>
          <a:endParaRPr lang="en-US"/>
        </a:p>
      </dgm:t>
    </dgm:pt>
    <dgm:pt modelId="{9CE20725-1C0A-495B-9850-E1CC8D5AC35F}">
      <dgm:prSet/>
      <dgm:spPr/>
      <dgm:t>
        <a:bodyPr/>
        <a:lstStyle/>
        <a:p>
          <a:r>
            <a:rPr lang="en-IN" dirty="0"/>
            <a:t>Company should focus on the quality of service, as daily we receive a lot of complaints during our visits.</a:t>
          </a:r>
          <a:endParaRPr lang="en-US" dirty="0"/>
        </a:p>
      </dgm:t>
    </dgm:pt>
    <dgm:pt modelId="{5CCB80A9-9561-4426-906B-2D14E1DAAF57}" type="parTrans" cxnId="{0159AE47-8A83-412E-BC54-4325EFF1867A}">
      <dgm:prSet/>
      <dgm:spPr/>
      <dgm:t>
        <a:bodyPr/>
        <a:lstStyle/>
        <a:p>
          <a:endParaRPr lang="en-US"/>
        </a:p>
      </dgm:t>
    </dgm:pt>
    <dgm:pt modelId="{1FBCA35B-0E88-42E0-9D00-2DC01592782C}" type="sibTrans" cxnId="{0159AE47-8A83-412E-BC54-4325EFF1867A}">
      <dgm:prSet/>
      <dgm:spPr/>
      <dgm:t>
        <a:bodyPr/>
        <a:lstStyle/>
        <a:p>
          <a:endParaRPr lang="en-US"/>
        </a:p>
      </dgm:t>
    </dgm:pt>
    <dgm:pt modelId="{D1465AE4-F939-4D2D-A5EF-2F3845B2DE2A}" type="pres">
      <dgm:prSet presAssocID="{39B0C4A2-C328-4A6D-9D34-746E6A3B4C1C}" presName="Name0" presStyleCnt="0">
        <dgm:presLayoutVars>
          <dgm:orgChart val="1"/>
          <dgm:chPref val="1"/>
          <dgm:dir/>
          <dgm:animOne val="branch"/>
          <dgm:animLvl val="lvl"/>
          <dgm:resizeHandles/>
        </dgm:presLayoutVars>
      </dgm:prSet>
      <dgm:spPr/>
    </dgm:pt>
    <dgm:pt modelId="{30BA4877-00E1-4F8A-A9CF-5C344129BFC9}" type="pres">
      <dgm:prSet presAssocID="{F0B0383A-7198-4A8D-AA02-429DFE485D64}" presName="hierRoot1" presStyleCnt="0">
        <dgm:presLayoutVars>
          <dgm:hierBranch val="init"/>
        </dgm:presLayoutVars>
      </dgm:prSet>
      <dgm:spPr/>
    </dgm:pt>
    <dgm:pt modelId="{7A8A0BAE-B331-4601-B88B-324531D04E8B}" type="pres">
      <dgm:prSet presAssocID="{F0B0383A-7198-4A8D-AA02-429DFE485D64}" presName="rootComposite1" presStyleCnt="0"/>
      <dgm:spPr/>
    </dgm:pt>
    <dgm:pt modelId="{CD9D54E5-537F-41E5-87A6-ABCEA2F18E88}" type="pres">
      <dgm:prSet presAssocID="{F0B0383A-7198-4A8D-AA02-429DFE485D64}" presName="rootText1" presStyleLbl="alignAcc1" presStyleIdx="0" presStyleCnt="0">
        <dgm:presLayoutVars>
          <dgm:chPref val="3"/>
        </dgm:presLayoutVars>
      </dgm:prSet>
      <dgm:spPr/>
    </dgm:pt>
    <dgm:pt modelId="{77ABD760-47C6-49F4-A01A-1307C4E2BDE4}" type="pres">
      <dgm:prSet presAssocID="{F0B0383A-7198-4A8D-AA02-429DFE485D64}" presName="topArc1" presStyleLbl="parChTrans1D1" presStyleIdx="0" presStyleCnt="4"/>
      <dgm:spPr/>
    </dgm:pt>
    <dgm:pt modelId="{D9BF205A-5FBC-4502-9F16-B3FBF83B6FB3}" type="pres">
      <dgm:prSet presAssocID="{F0B0383A-7198-4A8D-AA02-429DFE485D64}" presName="bottomArc1" presStyleLbl="parChTrans1D1" presStyleIdx="1" presStyleCnt="4"/>
      <dgm:spPr/>
    </dgm:pt>
    <dgm:pt modelId="{69DDE180-E06D-4C51-8449-53DDD826E1F0}" type="pres">
      <dgm:prSet presAssocID="{F0B0383A-7198-4A8D-AA02-429DFE485D64}" presName="topConnNode1" presStyleLbl="node1" presStyleIdx="0" presStyleCnt="0"/>
      <dgm:spPr/>
    </dgm:pt>
    <dgm:pt modelId="{162498A9-A124-4712-826E-3F935C9D5002}" type="pres">
      <dgm:prSet presAssocID="{F0B0383A-7198-4A8D-AA02-429DFE485D64}" presName="hierChild2" presStyleCnt="0"/>
      <dgm:spPr/>
    </dgm:pt>
    <dgm:pt modelId="{F603737D-1A9F-4732-BB58-D293AA431A4A}" type="pres">
      <dgm:prSet presAssocID="{F0B0383A-7198-4A8D-AA02-429DFE485D64}" presName="hierChild3" presStyleCnt="0"/>
      <dgm:spPr/>
    </dgm:pt>
    <dgm:pt modelId="{657652B4-9199-4473-BD36-69C2F704DB16}" type="pres">
      <dgm:prSet presAssocID="{9CE20725-1C0A-495B-9850-E1CC8D5AC35F}" presName="hierRoot1" presStyleCnt="0">
        <dgm:presLayoutVars>
          <dgm:hierBranch val="init"/>
        </dgm:presLayoutVars>
      </dgm:prSet>
      <dgm:spPr/>
    </dgm:pt>
    <dgm:pt modelId="{AB5DF661-133A-4D05-9C38-3103EBC87A1B}" type="pres">
      <dgm:prSet presAssocID="{9CE20725-1C0A-495B-9850-E1CC8D5AC35F}" presName="rootComposite1" presStyleCnt="0"/>
      <dgm:spPr/>
    </dgm:pt>
    <dgm:pt modelId="{B355E8C6-4A7A-489A-A6E3-ACF0CE45FED5}" type="pres">
      <dgm:prSet presAssocID="{9CE20725-1C0A-495B-9850-E1CC8D5AC35F}" presName="rootText1" presStyleLbl="alignAcc1" presStyleIdx="0" presStyleCnt="0">
        <dgm:presLayoutVars>
          <dgm:chPref val="3"/>
        </dgm:presLayoutVars>
      </dgm:prSet>
      <dgm:spPr/>
    </dgm:pt>
    <dgm:pt modelId="{1B475648-D854-44FC-A320-A02CC7A5EFF3}" type="pres">
      <dgm:prSet presAssocID="{9CE20725-1C0A-495B-9850-E1CC8D5AC35F}" presName="topArc1" presStyleLbl="parChTrans1D1" presStyleIdx="2" presStyleCnt="4"/>
      <dgm:spPr/>
    </dgm:pt>
    <dgm:pt modelId="{A5FA9ABF-E22C-4889-8460-B6CF0508D9DE}" type="pres">
      <dgm:prSet presAssocID="{9CE20725-1C0A-495B-9850-E1CC8D5AC35F}" presName="bottomArc1" presStyleLbl="parChTrans1D1" presStyleIdx="3" presStyleCnt="4"/>
      <dgm:spPr/>
    </dgm:pt>
    <dgm:pt modelId="{F2826F4D-590A-45BC-AC42-D0F591B563A3}" type="pres">
      <dgm:prSet presAssocID="{9CE20725-1C0A-495B-9850-E1CC8D5AC35F}" presName="topConnNode1" presStyleLbl="node1" presStyleIdx="0" presStyleCnt="0"/>
      <dgm:spPr/>
    </dgm:pt>
    <dgm:pt modelId="{34AAA5AB-0667-4D25-BD99-B72596BB7DC6}" type="pres">
      <dgm:prSet presAssocID="{9CE20725-1C0A-495B-9850-E1CC8D5AC35F}" presName="hierChild2" presStyleCnt="0"/>
      <dgm:spPr/>
    </dgm:pt>
    <dgm:pt modelId="{096F071C-653C-47EB-9633-B874C01808F5}" type="pres">
      <dgm:prSet presAssocID="{9CE20725-1C0A-495B-9850-E1CC8D5AC35F}" presName="hierChild3" presStyleCnt="0"/>
      <dgm:spPr/>
    </dgm:pt>
  </dgm:ptLst>
  <dgm:cxnLst>
    <dgm:cxn modelId="{5EC43462-9EB0-4D53-A68B-6011102EB25E}" srcId="{39B0C4A2-C328-4A6D-9D34-746E6A3B4C1C}" destId="{F0B0383A-7198-4A8D-AA02-429DFE485D64}" srcOrd="0" destOrd="0" parTransId="{59464350-BD43-41D1-9084-C462ED0439B8}" sibTransId="{C44B9B39-41C7-4C1A-B220-7537B3CE8FA9}"/>
    <dgm:cxn modelId="{0159AE47-8A83-412E-BC54-4325EFF1867A}" srcId="{39B0C4A2-C328-4A6D-9D34-746E6A3B4C1C}" destId="{9CE20725-1C0A-495B-9850-E1CC8D5AC35F}" srcOrd="1" destOrd="0" parTransId="{5CCB80A9-9561-4426-906B-2D14E1DAAF57}" sibTransId="{1FBCA35B-0E88-42E0-9D00-2DC01592782C}"/>
    <dgm:cxn modelId="{FB13A190-3DD4-4542-9811-A5DA594EF7D8}" type="presOf" srcId="{9CE20725-1C0A-495B-9850-E1CC8D5AC35F}" destId="{F2826F4D-590A-45BC-AC42-D0F591B563A3}" srcOrd="1" destOrd="0" presId="urn:microsoft.com/office/officeart/2008/layout/HalfCircleOrganizationChart"/>
    <dgm:cxn modelId="{5427C5A9-9BD2-4774-A59E-D7B28DB57A0F}" type="presOf" srcId="{39B0C4A2-C328-4A6D-9D34-746E6A3B4C1C}" destId="{D1465AE4-F939-4D2D-A5EF-2F3845B2DE2A}" srcOrd="0" destOrd="0" presId="urn:microsoft.com/office/officeart/2008/layout/HalfCircleOrganizationChart"/>
    <dgm:cxn modelId="{9D0BA3C6-C4B3-4794-8984-FBA3DC881BDD}" type="presOf" srcId="{F0B0383A-7198-4A8D-AA02-429DFE485D64}" destId="{CD9D54E5-537F-41E5-87A6-ABCEA2F18E88}" srcOrd="0" destOrd="0" presId="urn:microsoft.com/office/officeart/2008/layout/HalfCircleOrganizationChart"/>
    <dgm:cxn modelId="{D72DEECF-4BE5-4368-AE73-5AC0E8622BA6}" type="presOf" srcId="{9CE20725-1C0A-495B-9850-E1CC8D5AC35F}" destId="{B355E8C6-4A7A-489A-A6E3-ACF0CE45FED5}" srcOrd="0" destOrd="0" presId="urn:microsoft.com/office/officeart/2008/layout/HalfCircleOrganizationChart"/>
    <dgm:cxn modelId="{588FFBE4-F3A2-4DB0-819D-8BF753021662}" type="presOf" srcId="{F0B0383A-7198-4A8D-AA02-429DFE485D64}" destId="{69DDE180-E06D-4C51-8449-53DDD826E1F0}" srcOrd="1" destOrd="0" presId="urn:microsoft.com/office/officeart/2008/layout/HalfCircleOrganizationChart"/>
    <dgm:cxn modelId="{C7F273CC-4FD7-49F2-A641-7A9883A41552}" type="presParOf" srcId="{D1465AE4-F939-4D2D-A5EF-2F3845B2DE2A}" destId="{30BA4877-00E1-4F8A-A9CF-5C344129BFC9}" srcOrd="0" destOrd="0" presId="urn:microsoft.com/office/officeart/2008/layout/HalfCircleOrganizationChart"/>
    <dgm:cxn modelId="{BDBEC457-C298-4FAF-92C9-7D3980BBF57C}" type="presParOf" srcId="{30BA4877-00E1-4F8A-A9CF-5C344129BFC9}" destId="{7A8A0BAE-B331-4601-B88B-324531D04E8B}" srcOrd="0" destOrd="0" presId="urn:microsoft.com/office/officeart/2008/layout/HalfCircleOrganizationChart"/>
    <dgm:cxn modelId="{0F928231-22F4-428A-B594-F7E6E93C83B1}" type="presParOf" srcId="{7A8A0BAE-B331-4601-B88B-324531D04E8B}" destId="{CD9D54E5-537F-41E5-87A6-ABCEA2F18E88}" srcOrd="0" destOrd="0" presId="urn:microsoft.com/office/officeart/2008/layout/HalfCircleOrganizationChart"/>
    <dgm:cxn modelId="{FA0898FB-63BF-4617-973F-744DE68036C6}" type="presParOf" srcId="{7A8A0BAE-B331-4601-B88B-324531D04E8B}" destId="{77ABD760-47C6-49F4-A01A-1307C4E2BDE4}" srcOrd="1" destOrd="0" presId="urn:microsoft.com/office/officeart/2008/layout/HalfCircleOrganizationChart"/>
    <dgm:cxn modelId="{19E52876-4617-4F62-BD2E-CBD14E37D747}" type="presParOf" srcId="{7A8A0BAE-B331-4601-B88B-324531D04E8B}" destId="{D9BF205A-5FBC-4502-9F16-B3FBF83B6FB3}" srcOrd="2" destOrd="0" presId="urn:microsoft.com/office/officeart/2008/layout/HalfCircleOrganizationChart"/>
    <dgm:cxn modelId="{B5FA18F1-E2AB-4076-B6E6-9C714D074CC2}" type="presParOf" srcId="{7A8A0BAE-B331-4601-B88B-324531D04E8B}" destId="{69DDE180-E06D-4C51-8449-53DDD826E1F0}" srcOrd="3" destOrd="0" presId="urn:microsoft.com/office/officeart/2008/layout/HalfCircleOrganizationChart"/>
    <dgm:cxn modelId="{5CED40BC-0972-4901-8708-7440B888C7CB}" type="presParOf" srcId="{30BA4877-00E1-4F8A-A9CF-5C344129BFC9}" destId="{162498A9-A124-4712-826E-3F935C9D5002}" srcOrd="1" destOrd="0" presId="urn:microsoft.com/office/officeart/2008/layout/HalfCircleOrganizationChart"/>
    <dgm:cxn modelId="{74C5F3B9-948F-4B68-8EDC-46BDC229F142}" type="presParOf" srcId="{30BA4877-00E1-4F8A-A9CF-5C344129BFC9}" destId="{F603737D-1A9F-4732-BB58-D293AA431A4A}" srcOrd="2" destOrd="0" presId="urn:microsoft.com/office/officeart/2008/layout/HalfCircleOrganizationChart"/>
    <dgm:cxn modelId="{AE190398-ADDC-473F-BD90-C44540DF20C7}" type="presParOf" srcId="{D1465AE4-F939-4D2D-A5EF-2F3845B2DE2A}" destId="{657652B4-9199-4473-BD36-69C2F704DB16}" srcOrd="1" destOrd="0" presId="urn:microsoft.com/office/officeart/2008/layout/HalfCircleOrganizationChart"/>
    <dgm:cxn modelId="{CFD90B33-9D85-45B3-A432-E303323BD6EF}" type="presParOf" srcId="{657652B4-9199-4473-BD36-69C2F704DB16}" destId="{AB5DF661-133A-4D05-9C38-3103EBC87A1B}" srcOrd="0" destOrd="0" presId="urn:microsoft.com/office/officeart/2008/layout/HalfCircleOrganizationChart"/>
    <dgm:cxn modelId="{F1D03DD1-F8F6-43E6-B074-B69C56C8022C}" type="presParOf" srcId="{AB5DF661-133A-4D05-9C38-3103EBC87A1B}" destId="{B355E8C6-4A7A-489A-A6E3-ACF0CE45FED5}" srcOrd="0" destOrd="0" presId="urn:microsoft.com/office/officeart/2008/layout/HalfCircleOrganizationChart"/>
    <dgm:cxn modelId="{8C2FDD06-4938-4D91-B812-F94037779919}" type="presParOf" srcId="{AB5DF661-133A-4D05-9C38-3103EBC87A1B}" destId="{1B475648-D854-44FC-A320-A02CC7A5EFF3}" srcOrd="1" destOrd="0" presId="urn:microsoft.com/office/officeart/2008/layout/HalfCircleOrganizationChart"/>
    <dgm:cxn modelId="{DE221F2A-5CFF-4FCA-B812-73BE7F19D5CB}" type="presParOf" srcId="{AB5DF661-133A-4D05-9C38-3103EBC87A1B}" destId="{A5FA9ABF-E22C-4889-8460-B6CF0508D9DE}" srcOrd="2" destOrd="0" presId="urn:microsoft.com/office/officeart/2008/layout/HalfCircleOrganizationChart"/>
    <dgm:cxn modelId="{3C5B2F60-BD5A-46A6-9784-C7B87BA75592}" type="presParOf" srcId="{AB5DF661-133A-4D05-9C38-3103EBC87A1B}" destId="{F2826F4D-590A-45BC-AC42-D0F591B563A3}" srcOrd="3" destOrd="0" presId="urn:microsoft.com/office/officeart/2008/layout/HalfCircleOrganizationChart"/>
    <dgm:cxn modelId="{41BF0459-9578-4154-B675-A8F833DD5104}" type="presParOf" srcId="{657652B4-9199-4473-BD36-69C2F704DB16}" destId="{34AAA5AB-0667-4D25-BD99-B72596BB7DC6}" srcOrd="1" destOrd="0" presId="urn:microsoft.com/office/officeart/2008/layout/HalfCircleOrganizationChart"/>
    <dgm:cxn modelId="{565A663D-0DC7-4B22-B57F-5D687C38FAC6}" type="presParOf" srcId="{657652B4-9199-4473-BD36-69C2F704DB16}" destId="{096F071C-653C-47EB-9633-B874C01808F5}"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15374-79E1-4C30-B445-33917B8A0E93}">
      <dsp:nvSpPr>
        <dsp:cNvPr id="0" name=""/>
        <dsp:cNvSpPr/>
      </dsp:nvSpPr>
      <dsp:spPr>
        <a:xfrm>
          <a:off x="1172" y="138496"/>
          <a:ext cx="4115155" cy="26131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A482962-9116-45AB-965A-A0EA5D1145F5}">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i="0" kern="1200" dirty="0">
              <a:effectLst/>
            </a:rPr>
            <a:t>Mission – Hunger to win customers for life.</a:t>
          </a:r>
          <a:endParaRPr lang="en-US" sz="4000" i="0" kern="1200" dirty="0">
            <a:effectLst/>
          </a:endParaRPr>
        </a:p>
      </dsp:txBody>
      <dsp:txXfrm>
        <a:off x="534947" y="649409"/>
        <a:ext cx="3962083" cy="2460051"/>
      </dsp:txXfrm>
    </dsp:sp>
    <dsp:sp modelId="{47568DB6-4691-4191-8FC5-CECBD57E2D39}">
      <dsp:nvSpPr>
        <dsp:cNvPr id="0" name=""/>
        <dsp:cNvSpPr/>
      </dsp:nvSpPr>
      <dsp:spPr>
        <a:xfrm>
          <a:off x="5030807" y="138496"/>
          <a:ext cx="4115155" cy="26131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EFF7FFA-AE72-4E57-AC30-B02037B4E54A}">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i="0" kern="1200" dirty="0">
              <a:effectLst/>
            </a:rPr>
            <a:t>Vision – </a:t>
          </a:r>
          <a:r>
            <a:rPr lang="en-US" sz="2400" b="0" i="0" kern="1200" dirty="0"/>
            <a:t>Our vision is to enrich the lives of our</a:t>
          </a:r>
          <a:br>
            <a:rPr lang="en-US" sz="2400" kern="1200" dirty="0"/>
          </a:br>
          <a:r>
            <a:rPr lang="en-US" sz="2400" b="0" i="0" kern="1200" dirty="0"/>
            <a:t>customers. Our obsession is to win customers for life through an exceptional experience.</a:t>
          </a:r>
          <a:endParaRPr lang="en-US" sz="2400" kern="1200" dirty="0"/>
        </a:p>
      </dsp:txBody>
      <dsp:txXfrm>
        <a:off x="5564582" y="649409"/>
        <a:ext cx="3962083" cy="2460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80113-AFA0-4E5A-A5C2-9CB3F884B8B9}">
      <dsp:nvSpPr>
        <dsp:cNvPr id="0" name=""/>
        <dsp:cNvSpPr/>
      </dsp:nvSpPr>
      <dsp:spPr>
        <a:xfrm>
          <a:off x="0" y="3347"/>
          <a:ext cx="6052560" cy="15181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52239-5A91-4F57-ABE6-164E3045ED24}">
      <dsp:nvSpPr>
        <dsp:cNvPr id="0" name=""/>
        <dsp:cNvSpPr/>
      </dsp:nvSpPr>
      <dsp:spPr>
        <a:xfrm>
          <a:off x="459251" y="344939"/>
          <a:ext cx="835818" cy="835002"/>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3000" r="-83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F8632E-3D30-4ED8-8017-536620F258D1}">
      <dsp:nvSpPr>
        <dsp:cNvPr id="0" name=""/>
        <dsp:cNvSpPr/>
      </dsp:nvSpPr>
      <dsp:spPr>
        <a:xfrm>
          <a:off x="1754321" y="3347"/>
          <a:ext cx="4271221" cy="1565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696" tIns="165696" rIns="165696" bIns="165696" numCol="1" spcCol="1270" anchor="ctr" anchorCtr="0">
          <a:noAutofit/>
        </a:bodyPr>
        <a:lstStyle/>
        <a:p>
          <a:pPr marL="0" lvl="0" indent="0" algn="l" defTabSz="622300">
            <a:lnSpc>
              <a:spcPct val="100000"/>
            </a:lnSpc>
            <a:spcBef>
              <a:spcPct val="0"/>
            </a:spcBef>
            <a:spcAft>
              <a:spcPct val="35000"/>
            </a:spcAft>
            <a:buNone/>
          </a:pPr>
          <a:r>
            <a:rPr lang="en-IN" sz="1400" b="1" i="0" kern="1200" dirty="0"/>
            <a:t>Alive</a:t>
          </a:r>
          <a:r>
            <a:rPr lang="en-IN" sz="1400" b="0" i="0" kern="1200" dirty="0"/>
            <a:t> - </a:t>
          </a:r>
          <a:r>
            <a:rPr lang="en-US" sz="1400" b="0" i="0" kern="1200" dirty="0"/>
            <a:t>We are alive to the needs of our customers. We act with passion, energy and a can-do attitude to help our customers realize their dreams. Innovation and an entrepreneurial spirit drive us - if it can’t be done, we’ll find a way.</a:t>
          </a:r>
          <a:endParaRPr lang="en-US" sz="1400" kern="1200" dirty="0"/>
        </a:p>
      </dsp:txBody>
      <dsp:txXfrm>
        <a:off x="1754321" y="3347"/>
        <a:ext cx="4271221" cy="1565629"/>
      </dsp:txXfrm>
    </dsp:sp>
    <dsp:sp modelId="{981A0941-6C61-4BCE-9170-A23C4226DC34}">
      <dsp:nvSpPr>
        <dsp:cNvPr id="0" name=""/>
        <dsp:cNvSpPr/>
      </dsp:nvSpPr>
      <dsp:spPr>
        <a:xfrm>
          <a:off x="0" y="1960385"/>
          <a:ext cx="6052560" cy="151818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4DB3B-F564-4719-9D15-2E1B416AA2D0}">
      <dsp:nvSpPr>
        <dsp:cNvPr id="0" name=""/>
        <dsp:cNvSpPr/>
      </dsp:nvSpPr>
      <dsp:spPr>
        <a:xfrm>
          <a:off x="459251" y="2301977"/>
          <a:ext cx="835818" cy="835002"/>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9000" r="-39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0FA1C9-4B15-45E5-8C1E-76DA43147A8F}">
      <dsp:nvSpPr>
        <dsp:cNvPr id="0" name=""/>
        <dsp:cNvSpPr/>
      </dsp:nvSpPr>
      <dsp:spPr>
        <a:xfrm>
          <a:off x="1754321" y="1960385"/>
          <a:ext cx="4271221" cy="1565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696" tIns="165696" rIns="165696" bIns="165696" numCol="1" spcCol="1270" anchor="ctr" anchorCtr="0">
          <a:noAutofit/>
        </a:bodyPr>
        <a:lstStyle/>
        <a:p>
          <a:pPr marL="0" lvl="0" indent="0" algn="l" defTabSz="622300">
            <a:lnSpc>
              <a:spcPct val="100000"/>
            </a:lnSpc>
            <a:spcBef>
              <a:spcPct val="0"/>
            </a:spcBef>
            <a:spcAft>
              <a:spcPct val="35000"/>
            </a:spcAft>
            <a:buNone/>
          </a:pPr>
          <a:r>
            <a:rPr lang="en-IN" sz="1400" b="1" i="0" kern="1200" dirty="0"/>
            <a:t>Inclusive</a:t>
          </a:r>
          <a:r>
            <a:rPr lang="en-IN" sz="1400" b="0" i="0" kern="1200" dirty="0"/>
            <a:t> - </a:t>
          </a:r>
          <a:r>
            <a:rPr lang="en-US" sz="1400" b="0" i="0" kern="1200" dirty="0"/>
            <a:t>Airtel is for everyone - we champion diversity, recognizing the breadth and depth of the communities we serve. We work with them, anticipating, adapting and delivering solutions that enrich their lives. We do this by having an open mind and embracing change.</a:t>
          </a:r>
          <a:endParaRPr lang="en-IN" sz="1400" kern="1200" baseline="0" dirty="0"/>
        </a:p>
      </dsp:txBody>
      <dsp:txXfrm>
        <a:off x="1754321" y="1960385"/>
        <a:ext cx="4271221" cy="1565629"/>
      </dsp:txXfrm>
    </dsp:sp>
    <dsp:sp modelId="{FF8438AB-E334-4B95-A78D-91E613DC3FE6}">
      <dsp:nvSpPr>
        <dsp:cNvPr id="0" name=""/>
        <dsp:cNvSpPr/>
      </dsp:nvSpPr>
      <dsp:spPr>
        <a:xfrm>
          <a:off x="0" y="3917422"/>
          <a:ext cx="6052560" cy="151818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BA455-17EB-447F-BF19-AF14321C88BA}">
      <dsp:nvSpPr>
        <dsp:cNvPr id="0" name=""/>
        <dsp:cNvSpPr/>
      </dsp:nvSpPr>
      <dsp:spPr>
        <a:xfrm>
          <a:off x="459251" y="4259014"/>
          <a:ext cx="835818" cy="835002"/>
        </a:xfrm>
        <a:prstGeom prst="rect">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1000" r="-21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E5B5AC-996C-4BD8-9A07-4BF07EA9D2B9}">
      <dsp:nvSpPr>
        <dsp:cNvPr id="0" name=""/>
        <dsp:cNvSpPr/>
      </dsp:nvSpPr>
      <dsp:spPr>
        <a:xfrm>
          <a:off x="1751288" y="3842929"/>
          <a:ext cx="4271221" cy="1565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696" tIns="165696" rIns="165696" bIns="165696" numCol="1" spcCol="1270" anchor="ctr" anchorCtr="0">
          <a:noAutofit/>
        </a:bodyPr>
        <a:lstStyle/>
        <a:p>
          <a:pPr marL="0" lvl="0" indent="0" algn="l" defTabSz="622300">
            <a:lnSpc>
              <a:spcPct val="100000"/>
            </a:lnSpc>
            <a:spcBef>
              <a:spcPct val="0"/>
            </a:spcBef>
            <a:spcAft>
              <a:spcPct val="35000"/>
            </a:spcAft>
            <a:buNone/>
          </a:pPr>
          <a:r>
            <a:rPr lang="en-IN" sz="1400" b="1" i="0" kern="1200" dirty="0"/>
            <a:t>Respectful</a:t>
          </a:r>
          <a:r>
            <a:rPr lang="en-IN" sz="1400" b="0" i="0" kern="1200" dirty="0"/>
            <a:t> - </a:t>
          </a:r>
          <a:r>
            <a:rPr lang="en-US" sz="1400" b="0" i="0" kern="1200" dirty="0"/>
            <a:t>We live the same lives as our customers, sharing the same joys and the same pains. We never forget that they are why we exist. We act with due humility, always open and honest, to achieve mutual respect.</a:t>
          </a:r>
          <a:endParaRPr lang="en-US" sz="1400" kern="1200" dirty="0"/>
        </a:p>
      </dsp:txBody>
      <dsp:txXfrm>
        <a:off x="1751288" y="3842929"/>
        <a:ext cx="4271221" cy="15656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15374-79E1-4C30-B445-33917B8A0E93}">
      <dsp:nvSpPr>
        <dsp:cNvPr id="0" name=""/>
        <dsp:cNvSpPr/>
      </dsp:nvSpPr>
      <dsp:spPr>
        <a:xfrm>
          <a:off x="1172" y="138496"/>
          <a:ext cx="4115155" cy="26131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A482962-9116-45AB-965A-A0EA5D1145F5}">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0" kern="1200" dirty="0">
              <a:effectLst/>
            </a:rPr>
            <a:t>We as Account Managers are working under the business domain of Bharti Airtel also called as </a:t>
          </a:r>
        </a:p>
        <a:p>
          <a:pPr marL="0" lvl="0" indent="0" algn="ctr" defTabSz="1244600">
            <a:lnSpc>
              <a:spcPct val="90000"/>
            </a:lnSpc>
            <a:spcBef>
              <a:spcPct val="0"/>
            </a:spcBef>
            <a:spcAft>
              <a:spcPct val="35000"/>
            </a:spcAft>
            <a:buNone/>
          </a:pPr>
          <a:r>
            <a:rPr lang="en-US" sz="2800" i="0" kern="1200" dirty="0">
              <a:effectLst/>
            </a:rPr>
            <a:t>Airtel Business.</a:t>
          </a:r>
        </a:p>
      </dsp:txBody>
      <dsp:txXfrm>
        <a:off x="534947" y="649409"/>
        <a:ext cx="3962083" cy="2460051"/>
      </dsp:txXfrm>
    </dsp:sp>
    <dsp:sp modelId="{47568DB6-4691-4191-8FC5-CECBD57E2D39}">
      <dsp:nvSpPr>
        <dsp:cNvPr id="0" name=""/>
        <dsp:cNvSpPr/>
      </dsp:nvSpPr>
      <dsp:spPr>
        <a:xfrm>
          <a:off x="5030807" y="138496"/>
          <a:ext cx="4115155" cy="26131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EFF7FFA-AE72-4E57-AC30-B02037B4E54A}">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dirty="0">
              <a:effectLst/>
            </a:rPr>
            <a:t>Airtel Business offers innovative solutions with Global data, global Voice, superfast Internet connectivity across industries.</a:t>
          </a:r>
          <a:endParaRPr lang="en-US" sz="2400" kern="1200" dirty="0"/>
        </a:p>
      </dsp:txBody>
      <dsp:txXfrm>
        <a:off x="5564582" y="649409"/>
        <a:ext cx="3962083" cy="2460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80113-AFA0-4E5A-A5C2-9CB3F884B8B9}">
      <dsp:nvSpPr>
        <dsp:cNvPr id="0" name=""/>
        <dsp:cNvSpPr/>
      </dsp:nvSpPr>
      <dsp:spPr>
        <a:xfrm>
          <a:off x="0" y="2192"/>
          <a:ext cx="6301942" cy="11113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52239-5A91-4F57-ABE6-164E3045ED24}">
      <dsp:nvSpPr>
        <dsp:cNvPr id="0" name=""/>
        <dsp:cNvSpPr/>
      </dsp:nvSpPr>
      <dsp:spPr>
        <a:xfrm>
          <a:off x="336181" y="252245"/>
          <a:ext cx="611239" cy="6112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F8632E-3D30-4ED8-8017-536620F258D1}">
      <dsp:nvSpPr>
        <dsp:cNvPr id="0" name=""/>
        <dsp:cNvSpPr/>
      </dsp:nvSpPr>
      <dsp:spPr>
        <a:xfrm>
          <a:off x="1283602" y="2192"/>
          <a:ext cx="5018339" cy="111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17" tIns="117617" rIns="117617" bIns="117617" numCol="1" spcCol="1270" anchor="ctr" anchorCtr="0">
          <a:noAutofit/>
        </a:bodyPr>
        <a:lstStyle/>
        <a:p>
          <a:pPr marL="0" lvl="0" indent="0" algn="l" defTabSz="622300">
            <a:lnSpc>
              <a:spcPct val="100000"/>
            </a:lnSpc>
            <a:spcBef>
              <a:spcPct val="0"/>
            </a:spcBef>
            <a:spcAft>
              <a:spcPct val="35000"/>
            </a:spcAft>
            <a:buNone/>
          </a:pPr>
          <a:r>
            <a:rPr lang="en-US" sz="1400" kern="1200" dirty="0"/>
            <a:t>During our On Job T</a:t>
          </a:r>
          <a:r>
            <a:rPr lang="en-IN" sz="1400" kern="1200" dirty="0"/>
            <a:t>raining, I joined the company as an Account Manager under business domain of Bharti Airtel also known as Airtel Business.</a:t>
          </a:r>
          <a:endParaRPr lang="en-US" sz="1400" kern="1200" dirty="0"/>
        </a:p>
      </dsp:txBody>
      <dsp:txXfrm>
        <a:off x="1283602" y="2192"/>
        <a:ext cx="5018339" cy="1111343"/>
      </dsp:txXfrm>
    </dsp:sp>
    <dsp:sp modelId="{981A0941-6C61-4BCE-9170-A23C4226DC34}">
      <dsp:nvSpPr>
        <dsp:cNvPr id="0" name=""/>
        <dsp:cNvSpPr/>
      </dsp:nvSpPr>
      <dsp:spPr>
        <a:xfrm>
          <a:off x="0" y="1391372"/>
          <a:ext cx="6301942" cy="11113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4DB3B-F564-4719-9D15-2E1B416AA2D0}">
      <dsp:nvSpPr>
        <dsp:cNvPr id="0" name=""/>
        <dsp:cNvSpPr/>
      </dsp:nvSpPr>
      <dsp:spPr>
        <a:xfrm>
          <a:off x="336181" y="1641424"/>
          <a:ext cx="611239" cy="611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0FA1C9-4B15-45E5-8C1E-76DA43147A8F}">
      <dsp:nvSpPr>
        <dsp:cNvPr id="0" name=""/>
        <dsp:cNvSpPr/>
      </dsp:nvSpPr>
      <dsp:spPr>
        <a:xfrm>
          <a:off x="1283602" y="1391372"/>
          <a:ext cx="5018339" cy="111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17" tIns="117617" rIns="117617" bIns="117617" numCol="1" spcCol="1270" anchor="ctr" anchorCtr="0">
          <a:noAutofit/>
        </a:bodyPr>
        <a:lstStyle/>
        <a:p>
          <a:pPr marL="0" lvl="0" indent="0" algn="l" defTabSz="622300">
            <a:lnSpc>
              <a:spcPct val="100000"/>
            </a:lnSpc>
            <a:spcBef>
              <a:spcPct val="0"/>
            </a:spcBef>
            <a:spcAft>
              <a:spcPct val="35000"/>
            </a:spcAft>
            <a:buNone/>
          </a:pPr>
          <a:r>
            <a:rPr lang="en-US" sz="1400" kern="1200" dirty="0"/>
            <a:t>As</a:t>
          </a:r>
          <a:r>
            <a:rPr lang="en-US" sz="1400" kern="1200" baseline="0" dirty="0"/>
            <a:t> an account manager, my job role is to approach customers and onboard them by providing them the best business solution according to their need and </a:t>
          </a:r>
          <a:r>
            <a:rPr lang="en-IN" sz="1400" kern="1200" baseline="0" dirty="0"/>
            <a:t>requirements.</a:t>
          </a:r>
        </a:p>
      </dsp:txBody>
      <dsp:txXfrm>
        <a:off x="1283602" y="1391372"/>
        <a:ext cx="5018339" cy="1111343"/>
      </dsp:txXfrm>
    </dsp:sp>
    <dsp:sp modelId="{FF8438AB-E334-4B95-A78D-91E613DC3FE6}">
      <dsp:nvSpPr>
        <dsp:cNvPr id="0" name=""/>
        <dsp:cNvSpPr/>
      </dsp:nvSpPr>
      <dsp:spPr>
        <a:xfrm>
          <a:off x="0" y="2780552"/>
          <a:ext cx="6301942" cy="11113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BA455-17EB-447F-BF19-AF14321C88BA}">
      <dsp:nvSpPr>
        <dsp:cNvPr id="0" name=""/>
        <dsp:cNvSpPr/>
      </dsp:nvSpPr>
      <dsp:spPr>
        <a:xfrm>
          <a:off x="336181" y="3030604"/>
          <a:ext cx="611239" cy="6112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E5B5AC-996C-4BD8-9A07-4BF07EA9D2B9}">
      <dsp:nvSpPr>
        <dsp:cNvPr id="0" name=""/>
        <dsp:cNvSpPr/>
      </dsp:nvSpPr>
      <dsp:spPr>
        <a:xfrm>
          <a:off x="1280039" y="2727674"/>
          <a:ext cx="5018339" cy="111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17" tIns="117617" rIns="117617" bIns="117617" numCol="1" spcCol="1270" anchor="ctr" anchorCtr="0">
          <a:noAutofit/>
        </a:bodyPr>
        <a:lstStyle/>
        <a:p>
          <a:pPr marL="0" lvl="0" indent="0" algn="l" defTabSz="622300">
            <a:lnSpc>
              <a:spcPct val="100000"/>
            </a:lnSpc>
            <a:spcBef>
              <a:spcPct val="0"/>
            </a:spcBef>
            <a:spcAft>
              <a:spcPct val="35000"/>
            </a:spcAft>
            <a:buNone/>
          </a:pPr>
          <a:r>
            <a:rPr lang="en-US" sz="1400" kern="1200" dirty="0"/>
            <a:t>Understanding</a:t>
          </a:r>
          <a:r>
            <a:rPr lang="en-US" sz="1400" kern="1200" baseline="0" dirty="0"/>
            <a:t> customer’s </a:t>
          </a:r>
          <a:r>
            <a:rPr lang="en-IN" sz="1400" kern="1200" baseline="0" dirty="0"/>
            <a:t>requirements and providing them the best solution in their budget was always a challenge. But Kudos to our reporting managers and supervisors who were always there to help.</a:t>
          </a:r>
          <a:endParaRPr lang="en-US" sz="1400" kern="1200" dirty="0"/>
        </a:p>
      </dsp:txBody>
      <dsp:txXfrm>
        <a:off x="1280039" y="2727674"/>
        <a:ext cx="5018339" cy="1111343"/>
      </dsp:txXfrm>
    </dsp:sp>
    <dsp:sp modelId="{4E34D711-A10D-4946-86DB-5624283C2158}">
      <dsp:nvSpPr>
        <dsp:cNvPr id="0" name=""/>
        <dsp:cNvSpPr/>
      </dsp:nvSpPr>
      <dsp:spPr>
        <a:xfrm>
          <a:off x="0" y="4171925"/>
          <a:ext cx="6301942" cy="11113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D91D6B-786E-4558-8D54-3C6733D45266}">
      <dsp:nvSpPr>
        <dsp:cNvPr id="0" name=""/>
        <dsp:cNvSpPr/>
      </dsp:nvSpPr>
      <dsp:spPr>
        <a:xfrm>
          <a:off x="336181" y="4419784"/>
          <a:ext cx="611239" cy="611239"/>
        </a:xfrm>
        <a:prstGeom prst="rect">
          <a:avLst/>
        </a:prstGeom>
        <a:blipFill>
          <a:blip xmlns:r="http://schemas.openxmlformats.org/officeDocument/2006/relationships" r:embed="rId7"/>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7DA5A9-BCF6-4537-8041-0538D96D7B58}">
      <dsp:nvSpPr>
        <dsp:cNvPr id="0" name=""/>
        <dsp:cNvSpPr/>
      </dsp:nvSpPr>
      <dsp:spPr>
        <a:xfrm>
          <a:off x="1283602" y="4169732"/>
          <a:ext cx="5018339" cy="111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17" tIns="117617" rIns="117617" bIns="117617"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latin typeface="+mn-lt"/>
              <a:ea typeface="Times New Roman"/>
              <a:cs typeface="Times New Roman"/>
              <a:sym typeface="Times New Roman"/>
            </a:rPr>
            <a:t>I used to do research about the market and the market condition. As well as I used to look for potential customer in different domains and to identify them, so that I can pitch our product to them.</a:t>
          </a:r>
          <a:endParaRPr lang="en-US" sz="1400" kern="1200" dirty="0">
            <a:solidFill>
              <a:schemeClr val="bg1"/>
            </a:solidFill>
            <a:latin typeface="+mn-lt"/>
          </a:endParaRPr>
        </a:p>
      </dsp:txBody>
      <dsp:txXfrm>
        <a:off x="1283602" y="4169732"/>
        <a:ext cx="5018339" cy="11113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AA049-B52D-4134-81DA-576E6921CBCF}">
      <dsp:nvSpPr>
        <dsp:cNvPr id="0" name=""/>
        <dsp:cNvSpPr/>
      </dsp:nvSpPr>
      <dsp:spPr>
        <a:xfrm>
          <a:off x="639687" y="177247"/>
          <a:ext cx="1715625" cy="1715625"/>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E41ACC3-8593-4528-A3C9-E0C75CE6376D}">
      <dsp:nvSpPr>
        <dsp:cNvPr id="0" name=""/>
        <dsp:cNvSpPr/>
      </dsp:nvSpPr>
      <dsp:spPr>
        <a:xfrm>
          <a:off x="1005312" y="542872"/>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3000" r="-3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F7A5B8D-0E6F-4DAA-B26E-13023D84982C}">
      <dsp:nvSpPr>
        <dsp:cNvPr id="0" name=""/>
        <dsp:cNvSpPr/>
      </dsp:nvSpPr>
      <dsp:spPr>
        <a:xfrm>
          <a:off x="91250"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IN" sz="3700" kern="1200" dirty="0"/>
            <a:t>BSNL</a:t>
          </a:r>
          <a:endParaRPr lang="en-US" sz="3700" kern="1200" dirty="0"/>
        </a:p>
      </dsp:txBody>
      <dsp:txXfrm>
        <a:off x="91250" y="2427247"/>
        <a:ext cx="2812500" cy="720000"/>
      </dsp:txXfrm>
    </dsp:sp>
    <dsp:sp modelId="{D2341B15-C1B8-44E0-AAE2-F73BA7ECF69C}">
      <dsp:nvSpPr>
        <dsp:cNvPr id="0" name=""/>
        <dsp:cNvSpPr/>
      </dsp:nvSpPr>
      <dsp:spPr>
        <a:xfrm>
          <a:off x="3944375" y="177247"/>
          <a:ext cx="1715625" cy="1715625"/>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A3A125D-C065-4815-A31D-7330819E30BF}">
      <dsp:nvSpPr>
        <dsp:cNvPr id="0" name=""/>
        <dsp:cNvSpPr/>
      </dsp:nvSpPr>
      <dsp:spPr>
        <a:xfrm>
          <a:off x="4310000" y="542872"/>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D6D28EE-983A-4045-92FD-A0FF047D712B}">
      <dsp:nvSpPr>
        <dsp:cNvPr id="0" name=""/>
        <dsp:cNvSpPr/>
      </dsp:nvSpPr>
      <dsp:spPr>
        <a:xfrm>
          <a:off x="3395937"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IN" sz="3700" kern="1200" dirty="0"/>
            <a:t>Jio</a:t>
          </a:r>
          <a:endParaRPr lang="en-US" sz="3700" kern="1200" dirty="0"/>
        </a:p>
      </dsp:txBody>
      <dsp:txXfrm>
        <a:off x="3395937" y="2427247"/>
        <a:ext cx="2812500" cy="720000"/>
      </dsp:txXfrm>
    </dsp:sp>
    <dsp:sp modelId="{15170BFE-3506-4FB5-8404-6C86F1D6F73B}">
      <dsp:nvSpPr>
        <dsp:cNvPr id="0" name=""/>
        <dsp:cNvSpPr/>
      </dsp:nvSpPr>
      <dsp:spPr>
        <a:xfrm>
          <a:off x="7249062" y="177247"/>
          <a:ext cx="1715625" cy="1715625"/>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47D851D-0874-4F98-A488-EBD3C4458C77}">
      <dsp:nvSpPr>
        <dsp:cNvPr id="0" name=""/>
        <dsp:cNvSpPr/>
      </dsp:nvSpPr>
      <dsp:spPr>
        <a:xfrm>
          <a:off x="7614687" y="542872"/>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30000" r="-30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3822C2B-455E-4A6E-8BC7-8474E107D1D4}">
      <dsp:nvSpPr>
        <dsp:cNvPr id="0" name=""/>
        <dsp:cNvSpPr/>
      </dsp:nvSpPr>
      <dsp:spPr>
        <a:xfrm>
          <a:off x="6700625"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kern="1200" dirty="0" err="1"/>
            <a:t>Voda</a:t>
          </a:r>
          <a:r>
            <a:rPr lang="en-US" sz="3700" kern="1200" dirty="0"/>
            <a:t> – idea</a:t>
          </a:r>
        </a:p>
      </dsp:txBody>
      <dsp:txXfrm>
        <a:off x="6700625" y="2427247"/>
        <a:ext cx="281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72793-74CC-4E98-96DA-C66BFC0F55F0}">
      <dsp:nvSpPr>
        <dsp:cNvPr id="0" name=""/>
        <dsp:cNvSpPr/>
      </dsp:nvSpPr>
      <dsp:spPr>
        <a:xfrm>
          <a:off x="0" y="0"/>
          <a:ext cx="8163718" cy="149602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a:t>The top 10 competitors in Airtel's competitive set are BSNL, Jio, Vodafone, Tata Communications, Telefonica, MTN Group, Telenor, Netcom Broadband, Dish TV and Paytm.</a:t>
          </a:r>
          <a:endParaRPr lang="en-US" sz="2000" kern="1200" dirty="0"/>
        </a:p>
      </dsp:txBody>
      <dsp:txXfrm>
        <a:off x="43817" y="43817"/>
        <a:ext cx="6617463" cy="1408388"/>
      </dsp:txXfrm>
    </dsp:sp>
    <dsp:sp modelId="{3A8EDD9E-2EE2-4376-BBB6-15CF8E62D8D1}">
      <dsp:nvSpPr>
        <dsp:cNvPr id="0" name=""/>
        <dsp:cNvSpPr/>
      </dsp:nvSpPr>
      <dsp:spPr>
        <a:xfrm>
          <a:off x="1440656" y="1828471"/>
          <a:ext cx="8163718" cy="1496022"/>
        </a:xfrm>
        <a:prstGeom prst="roundRect">
          <a:avLst>
            <a:gd name="adj" fmla="val 10000"/>
          </a:avLst>
        </a:prstGeom>
        <a:gradFill rotWithShape="0">
          <a:gsLst>
            <a:gs pos="0">
              <a:schemeClr val="accent2">
                <a:hueOff val="-3392975"/>
                <a:satOff val="11185"/>
                <a:lumOff val="11961"/>
                <a:alphaOff val="0"/>
                <a:shade val="51000"/>
                <a:satMod val="130000"/>
              </a:schemeClr>
            </a:gs>
            <a:gs pos="80000">
              <a:schemeClr val="accent2">
                <a:hueOff val="-3392975"/>
                <a:satOff val="11185"/>
                <a:lumOff val="11961"/>
                <a:alphaOff val="0"/>
                <a:shade val="93000"/>
                <a:satMod val="130000"/>
              </a:schemeClr>
            </a:gs>
            <a:gs pos="100000">
              <a:schemeClr val="accent2">
                <a:hueOff val="-3392975"/>
                <a:satOff val="11185"/>
                <a:lumOff val="119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Together they have raised over 25.7B between their estimated 376.7K employees. Airtel has 30,000 employees and is ranked 4th among it's top 10 competitors. The top 10 competitors average 38,401.</a:t>
          </a:r>
          <a:endParaRPr lang="en-US" sz="2000" kern="1200" dirty="0"/>
        </a:p>
      </dsp:txBody>
      <dsp:txXfrm>
        <a:off x="1484473" y="1872288"/>
        <a:ext cx="5663014" cy="1408388"/>
      </dsp:txXfrm>
    </dsp:sp>
    <dsp:sp modelId="{384432A4-EC52-40E2-BDA8-0B0A66EF1DC2}">
      <dsp:nvSpPr>
        <dsp:cNvPr id="0" name=""/>
        <dsp:cNvSpPr/>
      </dsp:nvSpPr>
      <dsp:spPr>
        <a:xfrm>
          <a:off x="7191304" y="1176039"/>
          <a:ext cx="972414" cy="97241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410097" y="1176039"/>
        <a:ext cx="534828" cy="731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DD63F-C9E6-432C-88F9-0835706D31AA}">
      <dsp:nvSpPr>
        <dsp:cNvPr id="0" name=""/>
        <dsp:cNvSpPr/>
      </dsp:nvSpPr>
      <dsp:spPr>
        <a:xfrm>
          <a:off x="9310936" y="1476336"/>
          <a:ext cx="2786557" cy="2786700"/>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700EDC-635E-4726-A8C8-3943A0583913}">
      <dsp:nvSpPr>
        <dsp:cNvPr id="0" name=""/>
        <dsp:cNvSpPr/>
      </dsp:nvSpPr>
      <dsp:spPr>
        <a:xfrm>
          <a:off x="9404140" y="1569242"/>
          <a:ext cx="2601344" cy="2600887"/>
        </a:xfrm>
        <a:prstGeom prst="ellipse">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dk1"/>
              </a:solidFill>
              <a:latin typeface="+mn-lt"/>
              <a:ea typeface="Constantia"/>
              <a:cs typeface="Constantia"/>
              <a:sym typeface="Constantia"/>
            </a:rPr>
            <a:t>Understanding requirements has been a challenging task for me, as I was able to understand the market very well in terms of how products are going to be successful in market, what are the expectations of the user and the sensitive areas of the market.</a:t>
          </a:r>
          <a:endParaRPr lang="en-US" sz="1400" kern="1200" dirty="0">
            <a:latin typeface="+mn-lt"/>
          </a:endParaRPr>
        </a:p>
      </dsp:txBody>
      <dsp:txXfrm>
        <a:off x="9775761" y="1940867"/>
        <a:ext cx="1858103" cy="1857637"/>
      </dsp:txXfrm>
    </dsp:sp>
    <dsp:sp modelId="{1E6A11E5-17EE-4155-B160-751E70D08CFD}">
      <dsp:nvSpPr>
        <dsp:cNvPr id="0" name=""/>
        <dsp:cNvSpPr/>
      </dsp:nvSpPr>
      <dsp:spPr>
        <a:xfrm rot="2700000">
          <a:off x="6419203" y="1476140"/>
          <a:ext cx="2786603" cy="2786603"/>
        </a:xfrm>
        <a:prstGeom prst="teardrop">
          <a:avLst>
            <a:gd name="adj" fmla="val 100000"/>
          </a:avLst>
        </a:prstGeom>
        <a:gradFill rotWithShape="0">
          <a:gsLst>
            <a:gs pos="0">
              <a:schemeClr val="accent2">
                <a:hueOff val="-1130992"/>
                <a:satOff val="3728"/>
                <a:lumOff val="3987"/>
                <a:alphaOff val="0"/>
                <a:shade val="51000"/>
                <a:satMod val="130000"/>
              </a:schemeClr>
            </a:gs>
            <a:gs pos="80000">
              <a:schemeClr val="accent2">
                <a:hueOff val="-1130992"/>
                <a:satOff val="3728"/>
                <a:lumOff val="3987"/>
                <a:alphaOff val="0"/>
                <a:shade val="93000"/>
                <a:satMod val="130000"/>
              </a:schemeClr>
            </a:gs>
            <a:gs pos="100000">
              <a:schemeClr val="accent2">
                <a:hueOff val="-1130992"/>
                <a:satOff val="3728"/>
                <a:lumOff val="398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68C63E-F063-4631-9F68-1ECCD195A53C}">
      <dsp:nvSpPr>
        <dsp:cNvPr id="0" name=""/>
        <dsp:cNvSpPr/>
      </dsp:nvSpPr>
      <dsp:spPr>
        <a:xfrm>
          <a:off x="6524378" y="1569242"/>
          <a:ext cx="2601344" cy="2600887"/>
        </a:xfrm>
        <a:prstGeom prst="ellipse">
          <a:avLst/>
        </a:prstGeom>
        <a:solidFill>
          <a:schemeClr val="lt1">
            <a:alpha val="90000"/>
            <a:hueOff val="0"/>
            <a:satOff val="0"/>
            <a:lumOff val="0"/>
            <a:alphaOff val="0"/>
          </a:schemeClr>
        </a:solidFill>
        <a:ln w="9525" cap="flat" cmpd="sng" algn="ctr">
          <a:solidFill>
            <a:schemeClr val="accent2">
              <a:hueOff val="-1130992"/>
              <a:satOff val="3728"/>
              <a:lumOff val="39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Clr>
              <a:schemeClr val="dk1"/>
            </a:buClr>
            <a:buSzPts val="2000"/>
            <a:buFont typeface="Arial"/>
            <a:buNone/>
          </a:pPr>
          <a:r>
            <a:rPr lang="en-US" sz="1600" kern="1200" dirty="0">
              <a:solidFill>
                <a:schemeClr val="dk1"/>
              </a:solidFill>
              <a:latin typeface="+mn-lt"/>
              <a:ea typeface="Constantia"/>
              <a:cs typeface="Constantia"/>
              <a:sym typeface="Constantia"/>
            </a:rPr>
            <a:t>I have learnt how to be positive as in sales a person will face rejection a lot of time and one should remain positive even after being rejected by the buyer of the product.</a:t>
          </a:r>
          <a:endParaRPr lang="en-US" sz="1600" kern="1200" dirty="0">
            <a:latin typeface="+mn-lt"/>
          </a:endParaRPr>
        </a:p>
      </dsp:txBody>
      <dsp:txXfrm>
        <a:off x="6895999" y="1940867"/>
        <a:ext cx="1858103" cy="1857637"/>
      </dsp:txXfrm>
    </dsp:sp>
    <dsp:sp modelId="{093ED43A-0B14-4B7F-ACDE-5DEC0B7EC6DF}">
      <dsp:nvSpPr>
        <dsp:cNvPr id="0" name=""/>
        <dsp:cNvSpPr/>
      </dsp:nvSpPr>
      <dsp:spPr>
        <a:xfrm rot="2700000">
          <a:off x="3551390" y="1476140"/>
          <a:ext cx="2786603" cy="2786603"/>
        </a:xfrm>
        <a:prstGeom prst="teardrop">
          <a:avLst>
            <a:gd name="adj" fmla="val 100000"/>
          </a:avLst>
        </a:prstGeom>
        <a:gradFill rotWithShape="0">
          <a:gsLst>
            <a:gs pos="0">
              <a:schemeClr val="accent2">
                <a:hueOff val="-2261984"/>
                <a:satOff val="7457"/>
                <a:lumOff val="7974"/>
                <a:alphaOff val="0"/>
                <a:shade val="51000"/>
                <a:satMod val="130000"/>
              </a:schemeClr>
            </a:gs>
            <a:gs pos="80000">
              <a:schemeClr val="accent2">
                <a:hueOff val="-2261984"/>
                <a:satOff val="7457"/>
                <a:lumOff val="7974"/>
                <a:alphaOff val="0"/>
                <a:shade val="93000"/>
                <a:satMod val="130000"/>
              </a:schemeClr>
            </a:gs>
            <a:gs pos="100000">
              <a:schemeClr val="accent2">
                <a:hueOff val="-2261984"/>
                <a:satOff val="7457"/>
                <a:lumOff val="797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96754A4-2CE3-493D-9A35-2F5E7724F402}">
      <dsp:nvSpPr>
        <dsp:cNvPr id="0" name=""/>
        <dsp:cNvSpPr/>
      </dsp:nvSpPr>
      <dsp:spPr>
        <a:xfrm>
          <a:off x="3644617" y="1569242"/>
          <a:ext cx="2601344" cy="2600887"/>
        </a:xfrm>
        <a:prstGeom prst="ellipse">
          <a:avLst/>
        </a:prstGeom>
        <a:solidFill>
          <a:schemeClr val="lt1">
            <a:alpha val="90000"/>
            <a:hueOff val="0"/>
            <a:satOff val="0"/>
            <a:lumOff val="0"/>
            <a:alphaOff val="0"/>
          </a:schemeClr>
        </a:solidFill>
        <a:ln w="9525" cap="flat" cmpd="sng" algn="ctr">
          <a:solidFill>
            <a:schemeClr val="accent2">
              <a:hueOff val="-2261984"/>
              <a:satOff val="7457"/>
              <a:lumOff val="797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dk1"/>
              </a:solidFill>
              <a:latin typeface="+mn-lt"/>
              <a:ea typeface="Constantia"/>
              <a:cs typeface="Constantia"/>
              <a:sym typeface="Constantia"/>
            </a:rPr>
            <a:t>I have been able to brush up even on my convincing skill as selling a product to someone requires a lot of convincing power which is very important at the end of the day .</a:t>
          </a:r>
          <a:endParaRPr lang="en-US" sz="1600" kern="1200" dirty="0">
            <a:latin typeface="+mn-lt"/>
          </a:endParaRPr>
        </a:p>
      </dsp:txBody>
      <dsp:txXfrm>
        <a:off x="4016237" y="1940867"/>
        <a:ext cx="1858103" cy="1857637"/>
      </dsp:txXfrm>
    </dsp:sp>
    <dsp:sp modelId="{58ADAFAD-B740-435F-BA60-2970C02DB590}">
      <dsp:nvSpPr>
        <dsp:cNvPr id="0" name=""/>
        <dsp:cNvSpPr/>
      </dsp:nvSpPr>
      <dsp:spPr>
        <a:xfrm rot="2700000">
          <a:off x="671628" y="1476140"/>
          <a:ext cx="2786603" cy="2786603"/>
        </a:xfrm>
        <a:prstGeom prst="teardrop">
          <a:avLst>
            <a:gd name="adj" fmla="val 100000"/>
          </a:avLst>
        </a:prstGeom>
        <a:gradFill rotWithShape="0">
          <a:gsLst>
            <a:gs pos="0">
              <a:schemeClr val="accent2">
                <a:hueOff val="-3392975"/>
                <a:satOff val="11185"/>
                <a:lumOff val="11961"/>
                <a:alphaOff val="0"/>
                <a:shade val="51000"/>
                <a:satMod val="130000"/>
              </a:schemeClr>
            </a:gs>
            <a:gs pos="80000">
              <a:schemeClr val="accent2">
                <a:hueOff val="-3392975"/>
                <a:satOff val="11185"/>
                <a:lumOff val="11961"/>
                <a:alphaOff val="0"/>
                <a:shade val="93000"/>
                <a:satMod val="130000"/>
              </a:schemeClr>
            </a:gs>
            <a:gs pos="100000">
              <a:schemeClr val="accent2">
                <a:hueOff val="-3392975"/>
                <a:satOff val="11185"/>
                <a:lumOff val="119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E5060FA-E555-4A9B-BCBE-A0EA2E51B90B}">
      <dsp:nvSpPr>
        <dsp:cNvPr id="0" name=""/>
        <dsp:cNvSpPr/>
      </dsp:nvSpPr>
      <dsp:spPr>
        <a:xfrm>
          <a:off x="764855" y="1569242"/>
          <a:ext cx="2601344" cy="2600887"/>
        </a:xfrm>
        <a:prstGeom prst="ellipse">
          <a:avLst/>
        </a:prstGeom>
        <a:solidFill>
          <a:schemeClr val="lt1">
            <a:alpha val="90000"/>
            <a:hueOff val="0"/>
            <a:satOff val="0"/>
            <a:lumOff val="0"/>
            <a:alphaOff val="0"/>
          </a:schemeClr>
        </a:solidFill>
        <a:ln w="9525" cap="flat" cmpd="sng" algn="ctr">
          <a:solidFill>
            <a:schemeClr val="accent2">
              <a:hueOff val="-3392975"/>
              <a:satOff val="11185"/>
              <a:lumOff val="119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dk1"/>
              </a:solidFill>
              <a:latin typeface="+mn-lt"/>
              <a:ea typeface="Constantia"/>
              <a:cs typeface="Constantia"/>
              <a:sym typeface="Constantia"/>
            </a:rPr>
            <a:t>I have learned the skills of interacting with the corporate people who have different expectations and demand.</a:t>
          </a:r>
          <a:endParaRPr lang="en-US" sz="1800" kern="1200" dirty="0">
            <a:latin typeface="+mn-lt"/>
          </a:endParaRPr>
        </a:p>
      </dsp:txBody>
      <dsp:txXfrm>
        <a:off x="1136476" y="1940867"/>
        <a:ext cx="1858103" cy="18576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BD760-47C6-49F4-A01A-1307C4E2BDE4}">
      <dsp:nvSpPr>
        <dsp:cNvPr id="0" name=""/>
        <dsp:cNvSpPr/>
      </dsp:nvSpPr>
      <dsp:spPr>
        <a:xfrm>
          <a:off x="1088259" y="576303"/>
          <a:ext cx="2171887" cy="2171887"/>
        </a:xfrm>
        <a:prstGeom prst="arc">
          <a:avLst>
            <a:gd name="adj1" fmla="val 13200000"/>
            <a:gd name="adj2" fmla="val 19200000"/>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BF205A-5FBC-4502-9F16-B3FBF83B6FB3}">
      <dsp:nvSpPr>
        <dsp:cNvPr id="0" name=""/>
        <dsp:cNvSpPr/>
      </dsp:nvSpPr>
      <dsp:spPr>
        <a:xfrm>
          <a:off x="1088259" y="576303"/>
          <a:ext cx="2171887" cy="2171887"/>
        </a:xfrm>
        <a:prstGeom prst="arc">
          <a:avLst>
            <a:gd name="adj1" fmla="val 2400000"/>
            <a:gd name="adj2" fmla="val 8400000"/>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9D54E5-537F-41E5-87A6-ABCEA2F18E88}">
      <dsp:nvSpPr>
        <dsp:cNvPr id="0" name=""/>
        <dsp:cNvSpPr/>
      </dsp:nvSpPr>
      <dsp:spPr>
        <a:xfrm>
          <a:off x="2315" y="967242"/>
          <a:ext cx="4343775" cy="1390008"/>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Company should focus on the pricing as after the launch of Jio, every customer has became price </a:t>
          </a:r>
          <a:r>
            <a:rPr lang="en-IN" sz="2500" kern="1200" dirty="0" err="1"/>
            <a:t>consious</a:t>
          </a:r>
          <a:r>
            <a:rPr lang="en-IN" sz="2500" kern="1200" dirty="0"/>
            <a:t>.</a:t>
          </a:r>
          <a:endParaRPr lang="en-US" sz="2500" kern="1200" dirty="0"/>
        </a:p>
      </dsp:txBody>
      <dsp:txXfrm>
        <a:off x="2315" y="967242"/>
        <a:ext cx="4343775" cy="1390008"/>
      </dsp:txXfrm>
    </dsp:sp>
    <dsp:sp modelId="{1B475648-D854-44FC-A320-A02CC7A5EFF3}">
      <dsp:nvSpPr>
        <dsp:cNvPr id="0" name=""/>
        <dsp:cNvSpPr/>
      </dsp:nvSpPr>
      <dsp:spPr>
        <a:xfrm>
          <a:off x="6344227" y="576303"/>
          <a:ext cx="2171887" cy="2171887"/>
        </a:xfrm>
        <a:prstGeom prst="arc">
          <a:avLst>
            <a:gd name="adj1" fmla="val 13200000"/>
            <a:gd name="adj2" fmla="val 19200000"/>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FA9ABF-E22C-4889-8460-B6CF0508D9DE}">
      <dsp:nvSpPr>
        <dsp:cNvPr id="0" name=""/>
        <dsp:cNvSpPr/>
      </dsp:nvSpPr>
      <dsp:spPr>
        <a:xfrm>
          <a:off x="6344227" y="576303"/>
          <a:ext cx="2171887" cy="2171887"/>
        </a:xfrm>
        <a:prstGeom prst="arc">
          <a:avLst>
            <a:gd name="adj1" fmla="val 2400000"/>
            <a:gd name="adj2" fmla="val 8400000"/>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55E8C6-4A7A-489A-A6E3-ACF0CE45FED5}">
      <dsp:nvSpPr>
        <dsp:cNvPr id="0" name=""/>
        <dsp:cNvSpPr/>
      </dsp:nvSpPr>
      <dsp:spPr>
        <a:xfrm>
          <a:off x="5258283" y="967242"/>
          <a:ext cx="4343775" cy="1390008"/>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Company should focus on the quality of service, as daily we receive a lot of complaints during our visits.</a:t>
          </a:r>
          <a:endParaRPr lang="en-US" sz="2500" kern="1200" dirty="0"/>
        </a:p>
      </dsp:txBody>
      <dsp:txXfrm>
        <a:off x="5258283" y="967242"/>
        <a:ext cx="4343775" cy="13900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898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25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31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930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120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080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207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243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07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60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7/13/2020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793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7/13/2020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1782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File:BSNL_Logo.svg"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finsmes.com/2016/06/deep-learning-based-iot-company-netradyne-raises-16m.html"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t.wikipedia.org/wiki/Vodafone"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irte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2017996"/>
            <a:ext cx="8825658" cy="140623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gn="ctr"/>
            <a:br>
              <a:rPr lang="en-IN" sz="1800" b="0" i="0" u="none" strike="noStrike" baseline="0" dirty="0">
                <a:solidFill>
                  <a:srgbClr val="000000"/>
                </a:solidFill>
                <a:latin typeface="+mn-lt"/>
              </a:rPr>
            </a:br>
            <a:r>
              <a:rPr lang="en-US" sz="1800" b="0" i="0" u="none" strike="noStrike" baseline="0" dirty="0">
                <a:solidFill>
                  <a:srgbClr val="000000"/>
                </a:solidFill>
                <a:latin typeface="+mn-lt"/>
              </a:rPr>
              <a:t> </a:t>
            </a:r>
            <a:r>
              <a:rPr lang="en-US" sz="4400" dirty="0">
                <a:solidFill>
                  <a:srgbClr val="002060"/>
                </a:solidFill>
                <a:latin typeface="+mn-lt"/>
                <a:ea typeface="+mn-ea"/>
                <a:cs typeface="Times New Roman"/>
              </a:rPr>
              <a:t>Effectiveness of promotional activities at </a:t>
            </a:r>
            <a:r>
              <a:rPr lang="en-IN" sz="4400" dirty="0">
                <a:solidFill>
                  <a:srgbClr val="002060"/>
                </a:solidFill>
                <a:latin typeface="+mn-lt"/>
                <a:ea typeface="+mn-ea"/>
                <a:cs typeface="Times New Roman"/>
              </a:rPr>
              <a:t>Bharti Airtel</a:t>
            </a:r>
            <a:endParaRPr lang="en-US" sz="4400" dirty="0">
              <a:solidFill>
                <a:srgbClr val="002060"/>
              </a:solidFill>
              <a:latin typeface="+mn-lt"/>
              <a:ea typeface="+mn-ea"/>
              <a:cs typeface="Times New Roman"/>
              <a:sym typeface="Times New Roman"/>
            </a:endParaRPr>
          </a:p>
        </p:txBody>
      </p:sp>
      <p:pic>
        <p:nvPicPr>
          <p:cNvPr id="4" name="Picture 3">
            <a:extLst>
              <a:ext uri="{FF2B5EF4-FFF2-40B4-BE49-F238E27FC236}">
                <a16:creationId xmlns:a16="http://schemas.microsoft.com/office/drawing/2014/main" id="{D8300E01-A1B5-420B-80C4-293844BB5536}"/>
              </a:ext>
            </a:extLst>
          </p:cNvPr>
          <p:cNvPicPr>
            <a:picLocks noChangeAspect="1"/>
          </p:cNvPicPr>
          <p:nvPr/>
        </p:nvPicPr>
        <p:blipFill>
          <a:blip r:embed="rId2"/>
          <a:stretch>
            <a:fillRect/>
          </a:stretch>
        </p:blipFill>
        <p:spPr>
          <a:xfrm>
            <a:off x="9516789" y="23750"/>
            <a:ext cx="2655418" cy="1828800"/>
          </a:xfrm>
          <a:prstGeom prst="rect">
            <a:avLst/>
          </a:prstGeom>
        </p:spPr>
      </p:pic>
      <p:sp>
        <p:nvSpPr>
          <p:cNvPr id="5" name="TextBox 4">
            <a:extLst>
              <a:ext uri="{FF2B5EF4-FFF2-40B4-BE49-F238E27FC236}">
                <a16:creationId xmlns:a16="http://schemas.microsoft.com/office/drawing/2014/main" id="{8B20A7C2-AC26-4BB7-A14B-20FFD97E810E}"/>
              </a:ext>
            </a:extLst>
          </p:cNvPr>
          <p:cNvSpPr txBox="1"/>
          <p:nvPr/>
        </p:nvSpPr>
        <p:spPr>
          <a:xfrm>
            <a:off x="1154955" y="5425462"/>
            <a:ext cx="4117689" cy="646331"/>
          </a:xfrm>
          <a:prstGeom prst="rect">
            <a:avLst/>
          </a:prstGeom>
          <a:noFill/>
        </p:spPr>
        <p:txBody>
          <a:bodyPr wrap="square" rtlCol="0">
            <a:spAutoFit/>
          </a:bodyPr>
          <a:lstStyle/>
          <a:p>
            <a:pPr defTabSz="914400">
              <a:lnSpc>
                <a:spcPct val="90000"/>
              </a:lnSpc>
              <a:buClr>
                <a:srgbClr val="002060"/>
              </a:buClr>
              <a:buSzPts val="3600"/>
            </a:pPr>
            <a:r>
              <a:rPr lang="en-IN" sz="2000" dirty="0"/>
              <a:t>Submitted by – Saksham Sood</a:t>
            </a:r>
          </a:p>
          <a:p>
            <a:pPr defTabSz="914400">
              <a:lnSpc>
                <a:spcPct val="90000"/>
              </a:lnSpc>
              <a:buClr>
                <a:srgbClr val="002060"/>
              </a:buClr>
              <a:buSzPts val="3600"/>
            </a:pPr>
            <a:r>
              <a:rPr lang="en-IN" sz="2000" dirty="0"/>
              <a:t>Reg no. - 11811869</a:t>
            </a:r>
          </a:p>
        </p:txBody>
      </p:sp>
      <p:sp>
        <p:nvSpPr>
          <p:cNvPr id="6" name="TextBox 5">
            <a:extLst>
              <a:ext uri="{FF2B5EF4-FFF2-40B4-BE49-F238E27FC236}">
                <a16:creationId xmlns:a16="http://schemas.microsoft.com/office/drawing/2014/main" id="{937AAFB5-E11D-4B0B-8061-62F72D84D3F7}"/>
              </a:ext>
            </a:extLst>
          </p:cNvPr>
          <p:cNvSpPr txBox="1"/>
          <p:nvPr/>
        </p:nvSpPr>
        <p:spPr>
          <a:xfrm>
            <a:off x="7578437" y="5425462"/>
            <a:ext cx="3703122" cy="707886"/>
          </a:xfrm>
          <a:prstGeom prst="rect">
            <a:avLst/>
          </a:prstGeom>
          <a:noFill/>
        </p:spPr>
        <p:txBody>
          <a:bodyPr wrap="square" rtlCol="0">
            <a:spAutoFit/>
          </a:bodyPr>
          <a:lstStyle/>
          <a:p>
            <a:r>
              <a:rPr lang="en-IN" sz="2000" dirty="0"/>
              <a:t>Project Supervisor – Mr. Jatinder Shinghare</a:t>
            </a:r>
          </a:p>
        </p:txBody>
      </p:sp>
    </p:spTree>
    <p:extLst>
      <p:ext uri="{BB962C8B-B14F-4D97-AF65-F5344CB8AC3E}">
        <p14:creationId xmlns:p14="http://schemas.microsoft.com/office/powerpoint/2010/main" val="108107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44476" y="1280160"/>
            <a:ext cx="3539266" cy="4297680"/>
          </a:xfrm>
        </p:spPr>
        <p:txBody>
          <a:bodyPr anchor="ctr">
            <a:normAutofit/>
          </a:bodyPr>
          <a:lstStyle/>
          <a:p>
            <a:r>
              <a:rPr lang="en-IN" dirty="0"/>
              <a:t>Airtel Business Products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24851" y="1280160"/>
            <a:ext cx="6130003" cy="4297680"/>
          </a:xfrm>
        </p:spPr>
        <p:txBody>
          <a:bodyPr anchor="ctr">
            <a:normAutofit/>
          </a:bodyPr>
          <a:lstStyle/>
          <a:p>
            <a:r>
              <a:rPr lang="en-IN" b="1" dirty="0"/>
              <a:t>Data Connectivity –</a:t>
            </a:r>
            <a:r>
              <a:rPr lang="en-IN" dirty="0"/>
              <a:t> </a:t>
            </a:r>
            <a:r>
              <a:rPr lang="en-US" dirty="0"/>
              <a:t>Internet, </a:t>
            </a:r>
            <a:r>
              <a:rPr lang="en-US" b="0" i="0" u="none" strike="noStrike" dirty="0">
                <a:effectLst/>
              </a:rPr>
              <a:t>MPLS, International Private Line</a:t>
            </a:r>
            <a:r>
              <a:rPr lang="en-US" dirty="0"/>
              <a:t>, </a:t>
            </a:r>
            <a:r>
              <a:rPr lang="en-US" b="0" i="0" u="none" strike="noStrike" dirty="0">
                <a:effectLst/>
              </a:rPr>
              <a:t>Local Access, VSAT, Integrated Solution, SD-WAN, Internet Leased Line, Managed Wi-Fi.</a:t>
            </a:r>
            <a:endParaRPr lang="en-US" b="0" i="0" dirty="0">
              <a:effectLst/>
            </a:endParaRPr>
          </a:p>
          <a:p>
            <a:pPr algn="l">
              <a:buFont typeface="Arial" panose="020B0604020202020204" pitchFamily="34" charset="0"/>
              <a:buChar char="•"/>
            </a:pPr>
            <a:r>
              <a:rPr lang="en-US" b="1" i="0" dirty="0">
                <a:effectLst/>
              </a:rPr>
              <a:t>Collaboration –</a:t>
            </a:r>
            <a:r>
              <a:rPr lang="en-US" b="0" i="0" dirty="0">
                <a:effectLst/>
              </a:rPr>
              <a:t> </a:t>
            </a:r>
            <a:r>
              <a:rPr lang="en-US" b="0" i="0" u="none" strike="noStrike" dirty="0">
                <a:effectLst/>
              </a:rPr>
              <a:t>Video Conferencing</a:t>
            </a:r>
            <a:r>
              <a:rPr lang="en-US" dirty="0"/>
              <a:t>, </a:t>
            </a:r>
            <a:r>
              <a:rPr lang="en-US" b="0" i="0" u="none" strike="noStrike" dirty="0">
                <a:effectLst/>
              </a:rPr>
              <a:t>Audio Conferencing</a:t>
            </a:r>
            <a:r>
              <a:rPr lang="en-US" dirty="0"/>
              <a:t>, </a:t>
            </a:r>
            <a:r>
              <a:rPr lang="en-US" b="0" i="0" u="none" strike="noStrike" dirty="0">
                <a:effectLst/>
              </a:rPr>
              <a:t>Unified Conferencing.</a:t>
            </a:r>
          </a:p>
          <a:p>
            <a:pPr algn="l">
              <a:buFont typeface="Arial" panose="020B0604020202020204" pitchFamily="34" charset="0"/>
              <a:buChar char="•"/>
            </a:pPr>
            <a:r>
              <a:rPr lang="en-IN" b="1" i="0" u="none" strike="noStrike" dirty="0">
                <a:effectLst/>
              </a:rPr>
              <a:t>Cyber Security –</a:t>
            </a:r>
            <a:r>
              <a:rPr lang="en-IN" b="0" i="0" u="none" strike="noStrike" dirty="0">
                <a:effectLst/>
              </a:rPr>
              <a:t> </a:t>
            </a:r>
            <a:r>
              <a:rPr lang="en-US" b="0" i="0" u="none" strike="noStrike" dirty="0">
                <a:effectLst/>
              </a:rPr>
              <a:t>Product &amp; Solutions</a:t>
            </a:r>
            <a:r>
              <a:rPr lang="en-US" dirty="0"/>
              <a:t>, </a:t>
            </a:r>
            <a:r>
              <a:rPr lang="en-US" b="0" i="0" u="none" strike="noStrike" dirty="0">
                <a:effectLst/>
              </a:rPr>
              <a:t>Services</a:t>
            </a:r>
            <a:r>
              <a:rPr lang="en-US" dirty="0"/>
              <a:t>, </a:t>
            </a:r>
            <a:r>
              <a:rPr lang="en-US" b="0" i="0" u="none" strike="noStrike" dirty="0">
                <a:effectLst/>
              </a:rPr>
              <a:t>Bundles</a:t>
            </a:r>
            <a:r>
              <a:rPr lang="en-US" dirty="0"/>
              <a:t>, </a:t>
            </a:r>
            <a:r>
              <a:rPr lang="en-US" b="0" i="0" u="none" strike="noStrike" dirty="0">
                <a:effectLst/>
              </a:rPr>
              <a:t>Security partnership</a:t>
            </a:r>
            <a:endParaRPr lang="en-US" b="0" i="0" dirty="0">
              <a:effectLst/>
            </a:endParaRPr>
          </a:p>
        </p:txBody>
      </p:sp>
    </p:spTree>
    <p:extLst>
      <p:ext uri="{BB962C8B-B14F-4D97-AF65-F5344CB8AC3E}">
        <p14:creationId xmlns:p14="http://schemas.microsoft.com/office/powerpoint/2010/main" val="3209053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competitors </a:t>
            </a:r>
          </a:p>
        </p:txBody>
      </p:sp>
      <p:graphicFrame>
        <p:nvGraphicFramePr>
          <p:cNvPr id="5" name="Content Placeholder 2">
            <a:extLst>
              <a:ext uri="{FF2B5EF4-FFF2-40B4-BE49-F238E27FC236}">
                <a16:creationId xmlns:a16="http://schemas.microsoft.com/office/drawing/2014/main" id="{F3CF25F1-E42F-48F6-A798-502952CFCE20}"/>
              </a:ext>
            </a:extLst>
          </p:cNvPr>
          <p:cNvGraphicFramePr>
            <a:graphicFrameLocks noGrp="1"/>
          </p:cNvGraphicFramePr>
          <p:nvPr>
            <p:ph idx="1"/>
            <p:extLst>
              <p:ext uri="{D42A27DB-BD31-4B8C-83A1-F6EECF244321}">
                <p14:modId xmlns:p14="http://schemas.microsoft.com/office/powerpoint/2010/main" val="2651732685"/>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BSNL</a:t>
            </a:r>
          </a:p>
        </p:txBody>
      </p:sp>
      <p:sp>
        <p:nvSpPr>
          <p:cNvPr id="4" name="Content Placeholder 3">
            <a:extLst>
              <a:ext uri="{FF2B5EF4-FFF2-40B4-BE49-F238E27FC236}">
                <a16:creationId xmlns:a16="http://schemas.microsoft.com/office/drawing/2014/main" id="{2329FAF6-05C4-40EA-BD15-05B182F97805}"/>
              </a:ext>
            </a:extLst>
          </p:cNvPr>
          <p:cNvSpPr>
            <a:spLocks noGrp="1"/>
          </p:cNvSpPr>
          <p:nvPr>
            <p:ph idx="1"/>
          </p:nvPr>
        </p:nvSpPr>
        <p:spPr/>
        <p:txBody>
          <a:bodyPr/>
          <a:lstStyle/>
          <a:p>
            <a:r>
              <a:rPr lang="en-US" b="0" i="0" dirty="0">
                <a:effectLst/>
              </a:rPr>
              <a:t>BSNL is a top competitor of Airtel. </a:t>
            </a:r>
          </a:p>
          <a:p>
            <a:r>
              <a:rPr lang="en-US" b="0" i="0" dirty="0">
                <a:effectLst/>
              </a:rPr>
              <a:t>BSNL is a Government company that was founded in 2000 in New Delhi, Delhi. </a:t>
            </a:r>
          </a:p>
          <a:p>
            <a:r>
              <a:rPr lang="en-US" b="0" i="0" dirty="0">
                <a:effectLst/>
              </a:rPr>
              <a:t>BSNL operates in the Telecommunication Services industry. </a:t>
            </a:r>
          </a:p>
          <a:p>
            <a:r>
              <a:rPr lang="en-US" b="0" i="0" dirty="0">
                <a:effectLst/>
              </a:rPr>
              <a:t>Compared to Airtel, BSNL has 55,000 more employees.</a:t>
            </a:r>
            <a:endParaRPr lang="en-IN" dirty="0"/>
          </a:p>
        </p:txBody>
      </p:sp>
      <p:pic>
        <p:nvPicPr>
          <p:cNvPr id="5" name="Picture 4">
            <a:extLst>
              <a:ext uri="{FF2B5EF4-FFF2-40B4-BE49-F238E27FC236}">
                <a16:creationId xmlns:a16="http://schemas.microsoft.com/office/drawing/2014/main" id="{1AE70B48-1DA8-40BC-B3B9-24C55D3807B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230026" y="138545"/>
            <a:ext cx="1657174" cy="1620000"/>
          </a:xfrm>
          <a:prstGeom prst="rect">
            <a:avLst/>
          </a:prstGeom>
        </p:spPr>
      </p:pic>
    </p:spTree>
    <p:extLst>
      <p:ext uri="{BB962C8B-B14F-4D97-AF65-F5344CB8AC3E}">
        <p14:creationId xmlns:p14="http://schemas.microsoft.com/office/powerpoint/2010/main" val="161890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D0B6-EAD6-4312-A653-655A318A1962}"/>
              </a:ext>
            </a:extLst>
          </p:cNvPr>
          <p:cNvSpPr>
            <a:spLocks noGrp="1"/>
          </p:cNvSpPr>
          <p:nvPr>
            <p:ph type="title"/>
          </p:nvPr>
        </p:nvSpPr>
        <p:spPr/>
        <p:txBody>
          <a:bodyPr/>
          <a:lstStyle/>
          <a:p>
            <a:r>
              <a:rPr lang="en-IN" dirty="0"/>
              <a:t>Reliance Jio Info COMM</a:t>
            </a:r>
          </a:p>
        </p:txBody>
      </p:sp>
      <p:sp>
        <p:nvSpPr>
          <p:cNvPr id="3" name="Content Placeholder 2">
            <a:extLst>
              <a:ext uri="{FF2B5EF4-FFF2-40B4-BE49-F238E27FC236}">
                <a16:creationId xmlns:a16="http://schemas.microsoft.com/office/drawing/2014/main" id="{4667A321-0128-43A6-A65B-8686B5F83095}"/>
              </a:ext>
            </a:extLst>
          </p:cNvPr>
          <p:cNvSpPr>
            <a:spLocks noGrp="1"/>
          </p:cNvSpPr>
          <p:nvPr>
            <p:ph idx="1"/>
          </p:nvPr>
        </p:nvSpPr>
        <p:spPr/>
        <p:txBody>
          <a:bodyPr>
            <a:normAutofit/>
          </a:bodyPr>
          <a:lstStyle/>
          <a:p>
            <a:r>
              <a:rPr lang="en-US" sz="2000" b="0" i="0" dirty="0">
                <a:effectLst/>
              </a:rPr>
              <a:t>Jio is seen as one of Airtel's biggest rivals. </a:t>
            </a:r>
          </a:p>
          <a:p>
            <a:r>
              <a:rPr lang="en-US" sz="2000" b="0" i="0" dirty="0">
                <a:effectLst/>
              </a:rPr>
              <a:t>Jio was founded in 2007, and is headquartered in Mumbai, Maharashtra. </a:t>
            </a:r>
          </a:p>
          <a:p>
            <a:r>
              <a:rPr lang="en-US" sz="2000" b="0" i="0" dirty="0">
                <a:effectLst/>
              </a:rPr>
              <a:t>Jio is in the Telecommunication Services industry. </a:t>
            </a:r>
          </a:p>
          <a:p>
            <a:r>
              <a:rPr lang="en-US" sz="2000" b="0" i="0" dirty="0">
                <a:effectLst/>
              </a:rPr>
              <a:t>Jio generates $9.7B less revenue vs. Airtel.</a:t>
            </a:r>
            <a:endParaRPr lang="en-IN" sz="2400" dirty="0"/>
          </a:p>
        </p:txBody>
      </p:sp>
      <p:pic>
        <p:nvPicPr>
          <p:cNvPr id="6" name="Picture 5">
            <a:extLst>
              <a:ext uri="{FF2B5EF4-FFF2-40B4-BE49-F238E27FC236}">
                <a16:creationId xmlns:a16="http://schemas.microsoft.com/office/drawing/2014/main" id="{758EC7C6-E9DD-4ED9-A0D1-E5B4FFBF568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611" r="17273"/>
          <a:stretch/>
        </p:blipFill>
        <p:spPr>
          <a:xfrm>
            <a:off x="10250635" y="61619"/>
            <a:ext cx="1608438" cy="1620000"/>
          </a:xfrm>
          <a:prstGeom prst="rect">
            <a:avLst/>
          </a:prstGeom>
        </p:spPr>
      </p:pic>
    </p:spTree>
    <p:extLst>
      <p:ext uri="{BB962C8B-B14F-4D97-AF65-F5344CB8AC3E}">
        <p14:creationId xmlns:p14="http://schemas.microsoft.com/office/powerpoint/2010/main" val="4198622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6CC1-0891-4EDF-9012-3F65EFB2702F}"/>
              </a:ext>
            </a:extLst>
          </p:cNvPr>
          <p:cNvSpPr>
            <a:spLocks noGrp="1"/>
          </p:cNvSpPr>
          <p:nvPr>
            <p:ph type="title"/>
          </p:nvPr>
        </p:nvSpPr>
        <p:spPr/>
        <p:txBody>
          <a:bodyPr/>
          <a:lstStyle/>
          <a:p>
            <a:r>
              <a:rPr lang="en-IN" dirty="0"/>
              <a:t>Vodafone</a:t>
            </a:r>
          </a:p>
        </p:txBody>
      </p:sp>
      <p:sp>
        <p:nvSpPr>
          <p:cNvPr id="3" name="Content Placeholder 2">
            <a:extLst>
              <a:ext uri="{FF2B5EF4-FFF2-40B4-BE49-F238E27FC236}">
                <a16:creationId xmlns:a16="http://schemas.microsoft.com/office/drawing/2014/main" id="{1695AC94-3D53-42F4-9292-E82C382EFD67}"/>
              </a:ext>
            </a:extLst>
          </p:cNvPr>
          <p:cNvSpPr>
            <a:spLocks noGrp="1"/>
          </p:cNvSpPr>
          <p:nvPr>
            <p:ph idx="1"/>
          </p:nvPr>
        </p:nvSpPr>
        <p:spPr/>
        <p:txBody>
          <a:bodyPr/>
          <a:lstStyle/>
          <a:p>
            <a:r>
              <a:rPr lang="en-US" b="0" i="0" dirty="0">
                <a:effectLst/>
              </a:rPr>
              <a:t>Vodafone is seen as one of Airtel's top competitors. </a:t>
            </a:r>
          </a:p>
          <a:p>
            <a:r>
              <a:rPr lang="en-US" b="0" i="0" dirty="0">
                <a:effectLst/>
              </a:rPr>
              <a:t>Vodafone was founded in Berkshire, England} in 1984. </a:t>
            </a:r>
          </a:p>
          <a:p>
            <a:r>
              <a:rPr lang="en-US" b="0" i="0" dirty="0">
                <a:effectLst/>
              </a:rPr>
              <a:t>Vodafone competes in the Telecommunication Services industry. </a:t>
            </a:r>
          </a:p>
          <a:p>
            <a:r>
              <a:rPr lang="en-US" b="0" i="0" dirty="0">
                <a:effectLst/>
              </a:rPr>
              <a:t>Compared to Airtel, Vodafone generates $38.1B more revenue.</a:t>
            </a:r>
          </a:p>
        </p:txBody>
      </p:sp>
      <p:pic>
        <p:nvPicPr>
          <p:cNvPr id="5" name="Picture 4">
            <a:extLst>
              <a:ext uri="{FF2B5EF4-FFF2-40B4-BE49-F238E27FC236}">
                <a16:creationId xmlns:a16="http://schemas.microsoft.com/office/drawing/2014/main" id="{F0EE1371-B47F-4A06-8D35-D26A0A2F1B9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284773" y="279901"/>
            <a:ext cx="1540162" cy="1049235"/>
          </a:xfrm>
          <a:prstGeom prst="rect">
            <a:avLst/>
          </a:prstGeom>
        </p:spPr>
      </p:pic>
    </p:spTree>
    <p:extLst>
      <p:ext uri="{BB962C8B-B14F-4D97-AF65-F5344CB8AC3E}">
        <p14:creationId xmlns:p14="http://schemas.microsoft.com/office/powerpoint/2010/main" val="3627166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Competitive Analysis</a:t>
            </a:r>
          </a:p>
        </p:txBody>
      </p:sp>
      <p:graphicFrame>
        <p:nvGraphicFramePr>
          <p:cNvPr id="5" name="Content Placeholder 2">
            <a:extLst>
              <a:ext uri="{FF2B5EF4-FFF2-40B4-BE49-F238E27FC236}">
                <a16:creationId xmlns:a16="http://schemas.microsoft.com/office/drawing/2014/main" id="{D1E3EF5F-F827-4B36-8485-C7A3A822D6B3}"/>
              </a:ext>
            </a:extLst>
          </p:cNvPr>
          <p:cNvGraphicFramePr>
            <a:graphicFrameLocks noGrp="1"/>
          </p:cNvGraphicFramePr>
          <p:nvPr>
            <p:ph idx="1"/>
            <p:extLst>
              <p:ext uri="{D42A27DB-BD31-4B8C-83A1-F6EECF244321}">
                <p14:modId xmlns:p14="http://schemas.microsoft.com/office/powerpoint/2010/main" val="134547501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97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1F68-E5E1-4933-9F77-F947F019E27D}"/>
              </a:ext>
            </a:extLst>
          </p:cNvPr>
          <p:cNvSpPr>
            <a:spLocks noGrp="1"/>
          </p:cNvSpPr>
          <p:nvPr>
            <p:ph type="title"/>
          </p:nvPr>
        </p:nvSpPr>
        <p:spPr>
          <a:xfrm>
            <a:off x="1437931" y="640747"/>
            <a:ext cx="9603275" cy="642143"/>
          </a:xfrm>
        </p:spPr>
        <p:txBody>
          <a:bodyPr/>
          <a:lstStyle/>
          <a:p>
            <a:r>
              <a:rPr lang="en-IN" dirty="0"/>
              <a:t>Competitive Analysis</a:t>
            </a:r>
          </a:p>
        </p:txBody>
      </p:sp>
      <p:pic>
        <p:nvPicPr>
          <p:cNvPr id="5" name="Content Placeholder 4">
            <a:extLst>
              <a:ext uri="{FF2B5EF4-FFF2-40B4-BE49-F238E27FC236}">
                <a16:creationId xmlns:a16="http://schemas.microsoft.com/office/drawing/2014/main" id="{2A62FEEC-3266-4858-90C8-950575851FF9}"/>
              </a:ext>
            </a:extLst>
          </p:cNvPr>
          <p:cNvPicPr>
            <a:picLocks noGrp="1" noChangeAspect="1"/>
          </p:cNvPicPr>
          <p:nvPr>
            <p:ph idx="1"/>
          </p:nvPr>
        </p:nvPicPr>
        <p:blipFill>
          <a:blip r:embed="rId2"/>
          <a:stretch>
            <a:fillRect/>
          </a:stretch>
        </p:blipFill>
        <p:spPr>
          <a:xfrm>
            <a:off x="954585" y="1419367"/>
            <a:ext cx="10282830" cy="4647761"/>
          </a:xfrm>
        </p:spPr>
      </p:pic>
    </p:spTree>
    <p:extLst>
      <p:ext uri="{BB962C8B-B14F-4D97-AF65-F5344CB8AC3E}">
        <p14:creationId xmlns:p14="http://schemas.microsoft.com/office/powerpoint/2010/main" val="278414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learnings</a:t>
            </a:r>
          </a:p>
        </p:txBody>
      </p:sp>
      <p:graphicFrame>
        <p:nvGraphicFramePr>
          <p:cNvPr id="5" name="Content Placeholder 2">
            <a:extLst>
              <a:ext uri="{FF2B5EF4-FFF2-40B4-BE49-F238E27FC236}">
                <a16:creationId xmlns:a16="http://schemas.microsoft.com/office/drawing/2014/main" id="{D1E3EF5F-F827-4B36-8485-C7A3A822D6B3}"/>
              </a:ext>
            </a:extLst>
          </p:cNvPr>
          <p:cNvGraphicFramePr>
            <a:graphicFrameLocks noGrp="1"/>
          </p:cNvGraphicFramePr>
          <p:nvPr>
            <p:ph idx="1"/>
            <p:extLst>
              <p:ext uri="{D42A27DB-BD31-4B8C-83A1-F6EECF244321}">
                <p14:modId xmlns:p14="http://schemas.microsoft.com/office/powerpoint/2010/main" val="3418536932"/>
              </p:ext>
            </p:extLst>
          </p:nvPr>
        </p:nvGraphicFramePr>
        <p:xfrm>
          <a:off x="0" y="1119116"/>
          <a:ext cx="12191999" cy="5738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6840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B44C-A3A6-4A33-B649-68C9D602DF51}"/>
              </a:ext>
            </a:extLst>
          </p:cNvPr>
          <p:cNvSpPr>
            <a:spLocks noGrp="1"/>
          </p:cNvSpPr>
          <p:nvPr>
            <p:ph type="title"/>
          </p:nvPr>
        </p:nvSpPr>
        <p:spPr>
          <a:xfrm>
            <a:off x="1451579" y="804519"/>
            <a:ext cx="9603275" cy="1049235"/>
          </a:xfrm>
        </p:spPr>
        <p:txBody>
          <a:bodyPr>
            <a:normAutofit/>
          </a:bodyPr>
          <a:lstStyle/>
          <a:p>
            <a:r>
              <a:rPr lang="en-IN" dirty="0"/>
              <a:t>Suggestions</a:t>
            </a:r>
          </a:p>
        </p:txBody>
      </p:sp>
      <p:graphicFrame>
        <p:nvGraphicFramePr>
          <p:cNvPr id="5" name="Content Placeholder 2">
            <a:extLst>
              <a:ext uri="{FF2B5EF4-FFF2-40B4-BE49-F238E27FC236}">
                <a16:creationId xmlns:a16="http://schemas.microsoft.com/office/drawing/2014/main" id="{8D1ADD56-FED5-440C-87EE-731DFCB90822}"/>
              </a:ext>
            </a:extLst>
          </p:cNvPr>
          <p:cNvGraphicFramePr>
            <a:graphicFrameLocks noGrp="1"/>
          </p:cNvGraphicFramePr>
          <p:nvPr>
            <p:ph idx="1"/>
            <p:extLst>
              <p:ext uri="{D42A27DB-BD31-4B8C-83A1-F6EECF244321}">
                <p14:modId xmlns:p14="http://schemas.microsoft.com/office/powerpoint/2010/main" val="1595396760"/>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97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title"/>
          </p:nvPr>
        </p:nvSpPr>
        <p:spPr>
          <a:xfrm>
            <a:off x="1452616" y="962902"/>
            <a:ext cx="4176384" cy="2380828"/>
          </a:xfrm>
        </p:spPr>
        <p:txBody>
          <a:bodyPr vert="horz" lIns="91440" tIns="45720" rIns="91440" bIns="0" rtlCol="0" anchor="b">
            <a:normAutofit/>
          </a:bodyPr>
          <a:lstStyle/>
          <a:p>
            <a:pPr algn="ctr"/>
            <a:r>
              <a:rPr lang="en-US" sz="4800" dirty="0"/>
              <a:t>Thank you</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Graphic 5" descr="Handshake">
            <a:extLst>
              <a:ext uri="{FF2B5EF4-FFF2-40B4-BE49-F238E27FC236}">
                <a16:creationId xmlns:a16="http://schemas.microsoft.com/office/drawing/2014/main" id="{1E724AB5-CAD1-4A7A-8EFB-113DDFDD6A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64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E2ED-C47C-4CCF-A125-249D99386A4A}"/>
              </a:ext>
            </a:extLst>
          </p:cNvPr>
          <p:cNvSpPr>
            <a:spLocks noGrp="1"/>
          </p:cNvSpPr>
          <p:nvPr>
            <p:ph type="title"/>
          </p:nvPr>
        </p:nvSpPr>
        <p:spPr/>
        <p:txBody>
          <a:bodyPr/>
          <a:lstStyle/>
          <a:p>
            <a:r>
              <a:rPr lang="en-IN" dirty="0"/>
              <a:t>Bharti Airtel Limited</a:t>
            </a:r>
          </a:p>
        </p:txBody>
      </p:sp>
      <p:sp>
        <p:nvSpPr>
          <p:cNvPr id="3" name="Content Placeholder 2">
            <a:extLst>
              <a:ext uri="{FF2B5EF4-FFF2-40B4-BE49-F238E27FC236}">
                <a16:creationId xmlns:a16="http://schemas.microsoft.com/office/drawing/2014/main" id="{E8B6794B-7464-4B3B-B5A8-A6C6CB22F26A}"/>
              </a:ext>
            </a:extLst>
          </p:cNvPr>
          <p:cNvSpPr>
            <a:spLocks noGrp="1"/>
          </p:cNvSpPr>
          <p:nvPr>
            <p:ph idx="1"/>
          </p:nvPr>
        </p:nvSpPr>
        <p:spPr/>
        <p:txBody>
          <a:bodyPr>
            <a:normAutofit/>
          </a:bodyPr>
          <a:lstStyle/>
          <a:p>
            <a:pPr marL="0" indent="0" algn="just">
              <a:buNone/>
            </a:pPr>
            <a:r>
              <a:rPr lang="en-US" b="0" i="0" dirty="0">
                <a:solidFill>
                  <a:srgbClr val="000000"/>
                </a:solidFill>
                <a:effectLst/>
              </a:rPr>
              <a:t>Bharti Airtel Limited is a leading global telecommunications company with operations in 18 countries across Asia and Africa. Headquartered in New Delhi, India, the company ranks amongst the top 3 mobile service providers globally in terms of subscribers. In India, the company's product offerings include 2G, 3G and 4G wireless services, mobile commerce, fixed line services, high speed home broadband, DTH, enterprise services including national &amp; international long distance services to carriers. In the rest of the geographies, it offers 2G, 3G, 4G wireless services and mobile commerce. Bharti Airtel had over 423 million customers across its operations at the end of March 2020. To know more please visit, </a:t>
            </a:r>
            <a:r>
              <a:rPr lang="en-US" b="0" i="0" u="none" strike="noStrike" dirty="0">
                <a:effectLst/>
                <a:hlinkClick r:id="rId2"/>
              </a:rPr>
              <a:t>www.airtel.com</a:t>
            </a:r>
            <a:endParaRPr lang="en-IN" dirty="0"/>
          </a:p>
        </p:txBody>
      </p:sp>
      <p:pic>
        <p:nvPicPr>
          <p:cNvPr id="4" name="Picture 2" descr="Airtel Logo : Airtel Latest TVC">
            <a:extLst>
              <a:ext uri="{FF2B5EF4-FFF2-40B4-BE49-F238E27FC236}">
                <a16:creationId xmlns:a16="http://schemas.microsoft.com/office/drawing/2014/main" id="{1BE054BB-D4F0-4680-A0D3-5CD7A8866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597" y="83130"/>
            <a:ext cx="1598694" cy="161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83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E2ED-C47C-4CCF-A125-249D99386A4A}"/>
              </a:ext>
            </a:extLst>
          </p:cNvPr>
          <p:cNvSpPr>
            <a:spLocks noGrp="1"/>
          </p:cNvSpPr>
          <p:nvPr>
            <p:ph type="title"/>
          </p:nvPr>
        </p:nvSpPr>
        <p:spPr/>
        <p:txBody>
          <a:bodyPr/>
          <a:lstStyle/>
          <a:p>
            <a:r>
              <a:rPr lang="en-IN" dirty="0"/>
              <a:t>Bharti Airtel Limited</a:t>
            </a:r>
          </a:p>
        </p:txBody>
      </p:sp>
      <p:sp>
        <p:nvSpPr>
          <p:cNvPr id="3" name="Content Placeholder 2">
            <a:extLst>
              <a:ext uri="{FF2B5EF4-FFF2-40B4-BE49-F238E27FC236}">
                <a16:creationId xmlns:a16="http://schemas.microsoft.com/office/drawing/2014/main" id="{E8B6794B-7464-4B3B-B5A8-A6C6CB22F26A}"/>
              </a:ext>
            </a:extLst>
          </p:cNvPr>
          <p:cNvSpPr>
            <a:spLocks noGrp="1"/>
          </p:cNvSpPr>
          <p:nvPr>
            <p:ph idx="1"/>
          </p:nvPr>
        </p:nvSpPr>
        <p:spPr/>
        <p:txBody>
          <a:bodyPr>
            <a:normAutofit fontScale="92500" lnSpcReduction="20000"/>
          </a:bodyPr>
          <a:lstStyle/>
          <a:p>
            <a:pPr algn="just"/>
            <a:r>
              <a:rPr lang="en-US" b="0" i="0" dirty="0">
                <a:solidFill>
                  <a:srgbClr val="000000"/>
                </a:solidFill>
                <a:effectLst/>
              </a:rPr>
              <a:t>Airtel was born free, a force unleashed into the market with a relentless and unwavering determination to succeed. A spirit charged with energy, creativity and a team driven “to seize the day” with an ambition to become the most admired telecom service provider globally. airtel, in just ten years of operations, rose to the pinnacle of achievement and continues to lead.</a:t>
            </a:r>
          </a:p>
          <a:p>
            <a:pPr algn="just"/>
            <a:r>
              <a:rPr lang="en-US" b="0" i="0" dirty="0">
                <a:solidFill>
                  <a:srgbClr val="000000"/>
                </a:solidFill>
                <a:effectLst/>
              </a:rPr>
              <a:t> As India's leading telecommunications company, airtel brand has played the role of a major catalyst in India's reforms, contributing to its economic resurgence.</a:t>
            </a:r>
          </a:p>
          <a:p>
            <a:pPr algn="just"/>
            <a:r>
              <a:rPr lang="en-US" b="0" i="0" dirty="0">
                <a:solidFill>
                  <a:srgbClr val="000000"/>
                </a:solidFill>
                <a:effectLst/>
              </a:rPr>
              <a:t> Today we touch people's lives with our Mobile services, Telemedia services, to connecting India's leading 1000+ corporates. We also connect Indians living in USA, UK and Canada with our call home service.</a:t>
            </a:r>
          </a:p>
        </p:txBody>
      </p:sp>
      <p:pic>
        <p:nvPicPr>
          <p:cNvPr id="4" name="Picture 2" descr="Airtel Logo : Airtel Latest TVC">
            <a:extLst>
              <a:ext uri="{FF2B5EF4-FFF2-40B4-BE49-F238E27FC236}">
                <a16:creationId xmlns:a16="http://schemas.microsoft.com/office/drawing/2014/main" id="{1BE054BB-D4F0-4680-A0D3-5CD7A8866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597" y="83130"/>
            <a:ext cx="1598694" cy="161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02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Airtel Business </a:t>
            </a:r>
          </a:p>
        </p:txBody>
      </p:sp>
      <p:graphicFrame>
        <p:nvGraphicFramePr>
          <p:cNvPr id="5" name="Content Placeholder 2">
            <a:extLst>
              <a:ext uri="{FF2B5EF4-FFF2-40B4-BE49-F238E27FC236}">
                <a16:creationId xmlns:a16="http://schemas.microsoft.com/office/drawing/2014/main" id="{FB6F5904-D28A-401E-97A7-EE8A1D000819}"/>
              </a:ext>
            </a:extLst>
          </p:cNvPr>
          <p:cNvGraphicFramePr>
            <a:graphicFrameLocks noGrp="1"/>
          </p:cNvGraphicFramePr>
          <p:nvPr>
            <p:ph idx="1"/>
            <p:extLst>
              <p:ext uri="{D42A27DB-BD31-4B8C-83A1-F6EECF244321}">
                <p14:modId xmlns:p14="http://schemas.microsoft.com/office/powerpoint/2010/main" val="1362849223"/>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54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2303047"/>
            <a:ext cx="3272093" cy="2674198"/>
          </a:xfrm>
        </p:spPr>
        <p:txBody>
          <a:bodyPr anchor="t">
            <a:normAutofit/>
          </a:bodyPr>
          <a:lstStyle/>
          <a:p>
            <a:r>
              <a:rPr lang="en-IN" dirty="0"/>
              <a:t>Our Values</a:t>
            </a:r>
          </a:p>
        </p:txBody>
      </p:sp>
      <p:graphicFrame>
        <p:nvGraphicFramePr>
          <p:cNvPr id="5" name="Content Placeholder 2">
            <a:extLst>
              <a:ext uri="{FF2B5EF4-FFF2-40B4-BE49-F238E27FC236}">
                <a16:creationId xmlns:a16="http://schemas.microsoft.com/office/drawing/2014/main" id="{59F6CC37-1826-43C7-8208-BE3E17D38A01}"/>
              </a:ext>
            </a:extLst>
          </p:cNvPr>
          <p:cNvGraphicFramePr>
            <a:graphicFrameLocks noGrp="1"/>
          </p:cNvGraphicFramePr>
          <p:nvPr>
            <p:ph idx="1"/>
            <p:extLst>
              <p:ext uri="{D42A27DB-BD31-4B8C-83A1-F6EECF244321}">
                <p14:modId xmlns:p14="http://schemas.microsoft.com/office/powerpoint/2010/main" val="2621813284"/>
              </p:ext>
            </p:extLst>
          </p:nvPr>
        </p:nvGraphicFramePr>
        <p:xfrm>
          <a:off x="5266604" y="401511"/>
          <a:ext cx="605256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43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44476" y="1280160"/>
            <a:ext cx="3539266" cy="4297680"/>
          </a:xfrm>
        </p:spPr>
        <p:txBody>
          <a:bodyPr anchor="ctr">
            <a:normAutofit/>
          </a:bodyPr>
          <a:lstStyle/>
          <a:p>
            <a:r>
              <a:rPr lang="en-IN" dirty="0"/>
              <a:t>Bharti Airtel Limited</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24851" y="1280160"/>
            <a:ext cx="6130003" cy="4297680"/>
          </a:xfrm>
        </p:spPr>
        <p:txBody>
          <a:bodyPr anchor="ctr">
            <a:normAutofit fontScale="92500" lnSpcReduction="20000"/>
          </a:bodyPr>
          <a:lstStyle/>
          <a:p>
            <a:pPr algn="just"/>
            <a:r>
              <a:rPr lang="en-IN" b="0" i="0" dirty="0">
                <a:solidFill>
                  <a:srgbClr val="000000"/>
                </a:solidFill>
                <a:effectLst/>
              </a:rPr>
              <a:t>Established - </a:t>
            </a:r>
            <a:r>
              <a:rPr lang="en-US" b="0" i="0" dirty="0">
                <a:solidFill>
                  <a:srgbClr val="000000"/>
                </a:solidFill>
                <a:effectLst/>
              </a:rPr>
              <a:t>July 07, 1995, as a Public Limited Company</a:t>
            </a:r>
          </a:p>
          <a:p>
            <a:pPr algn="just"/>
            <a:r>
              <a:rPr lang="en-IN" b="0" i="0" dirty="0">
                <a:solidFill>
                  <a:srgbClr val="000000"/>
                </a:solidFill>
                <a:effectLst/>
              </a:rPr>
              <a:t>Revenue</a:t>
            </a:r>
            <a:r>
              <a:rPr lang="en-US" dirty="0">
                <a:solidFill>
                  <a:srgbClr val="000000"/>
                </a:solidFill>
              </a:rPr>
              <a:t> - </a:t>
            </a:r>
            <a:r>
              <a:rPr lang="en-US" b="0" i="0" dirty="0">
                <a:solidFill>
                  <a:srgbClr val="000000"/>
                </a:solidFill>
                <a:effectLst/>
              </a:rPr>
              <a:t>Rs. 875,390 million (Full Year ended March 31, 2020)</a:t>
            </a:r>
            <a:br>
              <a:rPr lang="en-US" dirty="0"/>
            </a:br>
            <a:r>
              <a:rPr lang="en-US" b="0" i="0" dirty="0">
                <a:solidFill>
                  <a:srgbClr val="000000"/>
                </a:solidFill>
                <a:effectLst/>
              </a:rPr>
              <a:t>Rs. 807,802 million (Full Year ended March 31, 2019)</a:t>
            </a:r>
            <a:endParaRPr lang="en-US" dirty="0">
              <a:solidFill>
                <a:srgbClr val="000000"/>
              </a:solidFill>
            </a:endParaRPr>
          </a:p>
          <a:p>
            <a:pPr algn="just"/>
            <a:r>
              <a:rPr lang="en-IN" b="0" i="0" dirty="0">
                <a:solidFill>
                  <a:srgbClr val="000000"/>
                </a:solidFill>
                <a:effectLst/>
              </a:rPr>
              <a:t>EBITDA</a:t>
            </a:r>
            <a:r>
              <a:rPr lang="en-US" b="0" i="0" dirty="0">
                <a:solidFill>
                  <a:srgbClr val="000000"/>
                </a:solidFill>
                <a:effectLst/>
              </a:rPr>
              <a:t> - Rs. 371,053 million (Full Year ended March 31, 2020)</a:t>
            </a:r>
            <a:br>
              <a:rPr lang="en-US" dirty="0"/>
            </a:br>
            <a:r>
              <a:rPr lang="en-US" b="0" i="0" dirty="0">
                <a:solidFill>
                  <a:srgbClr val="000000"/>
                </a:solidFill>
                <a:effectLst/>
              </a:rPr>
              <a:t>Rs. 262,937 million (Full Year ended March 31, 2019)</a:t>
            </a:r>
          </a:p>
          <a:p>
            <a:pPr algn="just"/>
            <a:r>
              <a:rPr lang="en-IN" b="0" i="0" dirty="0">
                <a:solidFill>
                  <a:srgbClr val="000000"/>
                </a:solidFill>
                <a:effectLst/>
              </a:rPr>
              <a:t>Listings</a:t>
            </a:r>
            <a:r>
              <a:rPr lang="en-US" dirty="0">
                <a:solidFill>
                  <a:srgbClr val="000000"/>
                </a:solidFill>
              </a:rPr>
              <a:t> - </a:t>
            </a:r>
            <a:r>
              <a:rPr lang="en-US" b="0" i="0" dirty="0">
                <a:solidFill>
                  <a:srgbClr val="000000"/>
                </a:solidFill>
                <a:effectLst/>
              </a:rPr>
              <a:t>Bombay Stock Exchange Limited (BSE)</a:t>
            </a:r>
            <a:br>
              <a:rPr lang="en-US" dirty="0"/>
            </a:br>
            <a:r>
              <a:rPr lang="en-US" b="0" i="0" dirty="0">
                <a:solidFill>
                  <a:srgbClr val="000000"/>
                </a:solidFill>
                <a:effectLst/>
              </a:rPr>
              <a:t>National Stock Exchange of India Limited (NSE)</a:t>
            </a:r>
            <a:endParaRPr lang="en-US" dirty="0">
              <a:solidFill>
                <a:srgbClr val="000000"/>
              </a:solidFill>
            </a:endParaRPr>
          </a:p>
          <a:p>
            <a:pPr algn="just"/>
            <a:r>
              <a:rPr lang="en-IN" b="0" i="0" dirty="0">
                <a:solidFill>
                  <a:srgbClr val="000000"/>
                </a:solidFill>
                <a:effectLst/>
              </a:rPr>
              <a:t>Customer base(India) - </a:t>
            </a:r>
            <a:r>
              <a:rPr lang="en-US" b="0" i="0" dirty="0">
                <a:solidFill>
                  <a:srgbClr val="000000"/>
                </a:solidFill>
                <a:effectLst/>
              </a:rPr>
              <a:t>283.7 million Mobile Services; 2.4 million Homes and 16.6 million Digital TV Services (status as on March 31, 2020)</a:t>
            </a:r>
            <a:endParaRPr lang="en-IN" dirty="0"/>
          </a:p>
        </p:txBody>
      </p:sp>
    </p:spTree>
    <p:extLst>
      <p:ext uri="{BB962C8B-B14F-4D97-AF65-F5344CB8AC3E}">
        <p14:creationId xmlns:p14="http://schemas.microsoft.com/office/powerpoint/2010/main" val="424234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Airtel Business </a:t>
            </a:r>
          </a:p>
        </p:txBody>
      </p:sp>
      <p:graphicFrame>
        <p:nvGraphicFramePr>
          <p:cNvPr id="5" name="Content Placeholder 2">
            <a:extLst>
              <a:ext uri="{FF2B5EF4-FFF2-40B4-BE49-F238E27FC236}">
                <a16:creationId xmlns:a16="http://schemas.microsoft.com/office/drawing/2014/main" id="{FB6F5904-D28A-401E-97A7-EE8A1D000819}"/>
              </a:ext>
            </a:extLst>
          </p:cNvPr>
          <p:cNvGraphicFramePr>
            <a:graphicFrameLocks noGrp="1"/>
          </p:cNvGraphicFramePr>
          <p:nvPr>
            <p:ph idx="1"/>
            <p:extLst>
              <p:ext uri="{D42A27DB-BD31-4B8C-83A1-F6EECF244321}">
                <p14:modId xmlns:p14="http://schemas.microsoft.com/office/powerpoint/2010/main" val="3123339720"/>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41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title"/>
          </p:nvPr>
        </p:nvSpPr>
        <p:spPr>
          <a:xfrm>
            <a:off x="1451579" y="2303047"/>
            <a:ext cx="3272093" cy="2674198"/>
          </a:xfrm>
        </p:spPr>
        <p:txBody>
          <a:bodyPr anchor="t">
            <a:normAutofit/>
          </a:bodyPr>
          <a:lstStyle/>
          <a:p>
            <a:r>
              <a:rPr lang="en-IN" dirty="0"/>
              <a:t>On job training </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9F6CC37-1826-43C7-8208-BE3E17D38A01}"/>
              </a:ext>
            </a:extLst>
          </p:cNvPr>
          <p:cNvGraphicFramePr>
            <a:graphicFrameLocks noGrp="1"/>
          </p:cNvGraphicFramePr>
          <p:nvPr>
            <p:ph idx="1"/>
            <p:extLst>
              <p:ext uri="{D42A27DB-BD31-4B8C-83A1-F6EECF244321}">
                <p14:modId xmlns:p14="http://schemas.microsoft.com/office/powerpoint/2010/main" val="1099290278"/>
              </p:ext>
            </p:extLst>
          </p:nvPr>
        </p:nvGraphicFramePr>
        <p:xfrm>
          <a:off x="5177681" y="729586"/>
          <a:ext cx="6301942" cy="5283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554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44476" y="1280160"/>
            <a:ext cx="3539266" cy="4297680"/>
          </a:xfrm>
        </p:spPr>
        <p:txBody>
          <a:bodyPr anchor="ctr">
            <a:normAutofit/>
          </a:bodyPr>
          <a:lstStyle/>
          <a:p>
            <a:r>
              <a:rPr lang="en-IN" dirty="0"/>
              <a:t>Airtel Business Products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24851" y="1280160"/>
            <a:ext cx="6130003" cy="4297680"/>
          </a:xfrm>
        </p:spPr>
        <p:txBody>
          <a:bodyPr anchor="ctr">
            <a:normAutofit/>
          </a:bodyPr>
          <a:lstStyle/>
          <a:p>
            <a:pPr algn="l">
              <a:buFont typeface="Arial" panose="020B0604020202020204" pitchFamily="34" charset="0"/>
              <a:buChar char="•"/>
            </a:pPr>
            <a:r>
              <a:rPr lang="en-US" b="1" i="0" dirty="0">
                <a:effectLst/>
              </a:rPr>
              <a:t>Mobile Services –</a:t>
            </a:r>
            <a:r>
              <a:rPr lang="en-US" i="0" dirty="0">
                <a:effectLst/>
              </a:rPr>
              <a:t> </a:t>
            </a:r>
            <a:r>
              <a:rPr lang="en-US" b="0" i="0" u="none" strike="noStrike" dirty="0">
                <a:effectLst/>
              </a:rPr>
              <a:t>Postpaid  Mobile</a:t>
            </a:r>
            <a:r>
              <a:rPr lang="en-US" dirty="0"/>
              <a:t>, </a:t>
            </a:r>
            <a:r>
              <a:rPr lang="en-US" b="0" i="0" u="none" strike="noStrike" dirty="0">
                <a:effectLst/>
              </a:rPr>
              <a:t>Data Card</a:t>
            </a:r>
            <a:r>
              <a:rPr lang="en-US" dirty="0"/>
              <a:t>,  </a:t>
            </a:r>
            <a:r>
              <a:rPr lang="en-US" b="0" i="0" u="none" strike="noStrike" dirty="0">
                <a:effectLst/>
              </a:rPr>
              <a:t>International Roaming.</a:t>
            </a:r>
            <a:endParaRPr lang="en-US" b="0" i="0" dirty="0">
              <a:effectLst/>
            </a:endParaRPr>
          </a:p>
          <a:p>
            <a:pPr algn="l">
              <a:buFont typeface="Arial" panose="020B0604020202020204" pitchFamily="34" charset="0"/>
              <a:buChar char="•"/>
            </a:pPr>
            <a:r>
              <a:rPr lang="en-IN" b="1" dirty="0"/>
              <a:t>IOT and Enterprise Mobility -</a:t>
            </a:r>
            <a:r>
              <a:rPr lang="en-IN" dirty="0"/>
              <a:t> </a:t>
            </a:r>
            <a:r>
              <a:rPr lang="en-IN" b="0" i="0" u="none" strike="noStrike" dirty="0">
                <a:effectLst/>
              </a:rPr>
              <a:t>M2M Solutions</a:t>
            </a:r>
            <a:r>
              <a:rPr lang="en-IN" dirty="0"/>
              <a:t>, </a:t>
            </a:r>
            <a:r>
              <a:rPr lang="en-IN" b="0" i="0" u="none" strike="noStrike" dirty="0">
                <a:effectLst/>
              </a:rPr>
              <a:t>Managed Mobility</a:t>
            </a:r>
            <a:r>
              <a:rPr lang="en-IN" dirty="0"/>
              <a:t>, </a:t>
            </a:r>
            <a:r>
              <a:rPr lang="en-IN" b="0" i="0" u="none" strike="noStrike" dirty="0">
                <a:effectLst/>
              </a:rPr>
              <a:t>Tracking Solutions</a:t>
            </a:r>
            <a:r>
              <a:rPr lang="en-IN" dirty="0"/>
              <a:t>, </a:t>
            </a:r>
            <a:r>
              <a:rPr lang="en-IN" b="0" i="0" u="none" strike="noStrike" dirty="0">
                <a:effectLst/>
              </a:rPr>
              <a:t>Digital Engagement Solutions</a:t>
            </a:r>
            <a:r>
              <a:rPr lang="en-IN" dirty="0"/>
              <a:t>, </a:t>
            </a:r>
            <a:r>
              <a:rPr lang="en-IN" b="0" i="0" u="none" strike="noStrike" dirty="0">
                <a:effectLst/>
              </a:rPr>
              <a:t>Vehicle Telematics</a:t>
            </a:r>
            <a:r>
              <a:rPr lang="en-IN" dirty="0"/>
              <a:t>, </a:t>
            </a:r>
            <a:r>
              <a:rPr lang="en-IN" b="0" i="0" u="none" strike="noStrike" dirty="0">
                <a:effectLst/>
              </a:rPr>
              <a:t>Asset Tracking.</a:t>
            </a:r>
            <a:endParaRPr lang="en-IN" b="0" i="0" dirty="0">
              <a:effectLst/>
            </a:endParaRPr>
          </a:p>
          <a:p>
            <a:pPr algn="just"/>
            <a:r>
              <a:rPr lang="en-IN" b="1" dirty="0"/>
              <a:t>Fixed Line – </a:t>
            </a:r>
            <a:r>
              <a:rPr lang="en-IN" dirty="0"/>
              <a:t>Broadband, PRI, Domestic Toll free.</a:t>
            </a:r>
          </a:p>
        </p:txBody>
      </p:sp>
    </p:spTree>
    <p:extLst>
      <p:ext uri="{BB962C8B-B14F-4D97-AF65-F5344CB8AC3E}">
        <p14:creationId xmlns:p14="http://schemas.microsoft.com/office/powerpoint/2010/main" val="22456593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239</TotalTime>
  <Words>1269</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  Effectiveness of promotional activities at Bharti Airtel</vt:lpstr>
      <vt:lpstr>Bharti Airtel Limited</vt:lpstr>
      <vt:lpstr>Bharti Airtel Limited</vt:lpstr>
      <vt:lpstr>Airtel Business </vt:lpstr>
      <vt:lpstr>Our Values</vt:lpstr>
      <vt:lpstr>Bharti Airtel Limited</vt:lpstr>
      <vt:lpstr>Airtel Business </vt:lpstr>
      <vt:lpstr>On job training </vt:lpstr>
      <vt:lpstr>Airtel Business Products</vt:lpstr>
      <vt:lpstr>Airtel Business Products</vt:lpstr>
      <vt:lpstr>competitors </vt:lpstr>
      <vt:lpstr>BSNL</vt:lpstr>
      <vt:lpstr>Reliance Jio Info COMM</vt:lpstr>
      <vt:lpstr>Vodafone</vt:lpstr>
      <vt:lpstr>Competitive Analysis</vt:lpstr>
      <vt:lpstr>Competitive Analysis</vt:lpstr>
      <vt:lpstr>learnings</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 with Predictive Analysis</dc:title>
  <dc:creator>Saksham Sood</dc:creator>
  <cp:lastModifiedBy>Saksham Sood</cp:lastModifiedBy>
  <cp:revision>23</cp:revision>
  <dcterms:created xsi:type="dcterms:W3CDTF">2019-07-27T06:49:16Z</dcterms:created>
  <dcterms:modified xsi:type="dcterms:W3CDTF">2020-07-13T18:04:31Z</dcterms:modified>
</cp:coreProperties>
</file>