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3" r:id="rId2"/>
    <p:sldMasterId id="2147483716" r:id="rId3"/>
    <p:sldMasterId id="2147483781" r:id="rId4"/>
  </p:sldMasterIdLst>
  <p:sldIdLst>
    <p:sldId id="256" r:id="rId5"/>
    <p:sldId id="257" r:id="rId6"/>
    <p:sldId id="258" r:id="rId7"/>
    <p:sldId id="259" r:id="rId8"/>
    <p:sldId id="261" r:id="rId9"/>
    <p:sldId id="262" r:id="rId10"/>
    <p:sldId id="260" r:id="rId11"/>
    <p:sldId id="263" r:id="rId12"/>
    <p:sldId id="264"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p:scale>
          <a:sx n="75" d="100"/>
          <a:sy n="75" d="100"/>
        </p:scale>
        <p:origin x="4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144268" y="3666967"/>
            <a:ext cx="5985881" cy="600954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rot="-5400000">
            <a:off x="300517" y="-300517"/>
            <a:ext cx="3818572" cy="441960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rot="5400000">
            <a:off x="9995599" y="-830516"/>
            <a:ext cx="2485852" cy="2471819"/>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953467" y="2583333"/>
            <a:ext cx="7784400" cy="23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3" name="Google Shape;13;p2"/>
          <p:cNvSpPr txBox="1">
            <a:spLocks noGrp="1"/>
          </p:cNvSpPr>
          <p:nvPr>
            <p:ph type="subTitle" idx="1"/>
          </p:nvPr>
        </p:nvSpPr>
        <p:spPr>
          <a:xfrm>
            <a:off x="953467" y="5619867"/>
            <a:ext cx="7784400" cy="52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8619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2"/>
        <p:cNvGrpSpPr/>
        <p:nvPr/>
      </p:nvGrpSpPr>
      <p:grpSpPr>
        <a:xfrm>
          <a:off x="0" y="0"/>
          <a:ext cx="0" cy="0"/>
          <a:chOff x="0" y="0"/>
          <a:chExt cx="0" cy="0"/>
        </a:xfrm>
      </p:grpSpPr>
      <p:sp>
        <p:nvSpPr>
          <p:cNvPr id="63" name="Google Shape;63;p11"/>
          <p:cNvSpPr/>
          <p:nvPr/>
        </p:nvSpPr>
        <p:spPr>
          <a:xfrm>
            <a:off x="9629267" y="3759200"/>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1"/>
          <p:cNvSpPr/>
          <p:nvPr/>
        </p:nvSpPr>
        <p:spPr>
          <a:xfrm rot="10800000">
            <a:off x="-251333" y="-177800"/>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1"/>
          <p:cNvSpPr/>
          <p:nvPr/>
        </p:nvSpPr>
        <p:spPr>
          <a:xfrm rot="-5400000">
            <a:off x="-1230908" y="4649518"/>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rot="5400000">
            <a:off x="9843392" y="-1205165"/>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solidFill>
                  <a:schemeClr val="lt2"/>
                </a:solidFill>
                <a:latin typeface="Days One"/>
                <a:ea typeface="Days One"/>
                <a:cs typeface="Days One"/>
                <a:sym typeface="Days One"/>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68" name="Google Shape;6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6236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Tree>
    <p:extLst>
      <p:ext uri="{BB962C8B-B14F-4D97-AF65-F5344CB8AC3E}">
        <p14:creationId xmlns:p14="http://schemas.microsoft.com/office/powerpoint/2010/main" val="1578320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0"/>
        <p:cNvGrpSpPr/>
        <p:nvPr/>
      </p:nvGrpSpPr>
      <p:grpSpPr>
        <a:xfrm>
          <a:off x="0" y="0"/>
          <a:ext cx="0" cy="0"/>
          <a:chOff x="0" y="0"/>
          <a:chExt cx="0" cy="0"/>
        </a:xfrm>
      </p:grpSpPr>
      <p:sp>
        <p:nvSpPr>
          <p:cNvPr id="71" name="Google Shape;71;p13"/>
          <p:cNvSpPr/>
          <p:nvPr/>
        </p:nvSpPr>
        <p:spPr>
          <a:xfrm>
            <a:off x="-2384700" y="1767927"/>
            <a:ext cx="3574367" cy="358860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13"/>
          <p:cNvSpPr/>
          <p:nvPr/>
        </p:nvSpPr>
        <p:spPr>
          <a:xfrm rot="-4243771">
            <a:off x="10028167" y="-433417"/>
            <a:ext cx="2420733" cy="279491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13"/>
          <p:cNvSpPr txBox="1">
            <a:spLocks noGrp="1"/>
          </p:cNvSpPr>
          <p:nvPr>
            <p:ph type="title"/>
          </p:nvPr>
        </p:nvSpPr>
        <p:spPr>
          <a:xfrm>
            <a:off x="2347888" y="2102340"/>
            <a:ext cx="3459600" cy="73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4" name="Google Shape;74;p13"/>
          <p:cNvSpPr txBox="1">
            <a:spLocks noGrp="1"/>
          </p:cNvSpPr>
          <p:nvPr>
            <p:ph type="title" idx="2" hasCustomPrompt="1"/>
          </p:nvPr>
        </p:nvSpPr>
        <p:spPr>
          <a:xfrm>
            <a:off x="1189704" y="2132367"/>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5" name="Google Shape;75;p13"/>
          <p:cNvSpPr txBox="1">
            <a:spLocks noGrp="1"/>
          </p:cNvSpPr>
          <p:nvPr>
            <p:ph type="subTitle" idx="1"/>
          </p:nvPr>
        </p:nvSpPr>
        <p:spPr>
          <a:xfrm>
            <a:off x="2347871" y="30160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6" name="Google Shape;76;p13"/>
          <p:cNvSpPr txBox="1">
            <a:spLocks noGrp="1"/>
          </p:cNvSpPr>
          <p:nvPr>
            <p:ph type="title" idx="3"/>
          </p:nvPr>
        </p:nvSpPr>
        <p:spPr>
          <a:xfrm>
            <a:off x="2347888" y="4496928"/>
            <a:ext cx="3115200" cy="74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77" name="Google Shape;77;p13"/>
          <p:cNvSpPr txBox="1">
            <a:spLocks noGrp="1"/>
          </p:cNvSpPr>
          <p:nvPr>
            <p:ph type="title" idx="4" hasCustomPrompt="1"/>
          </p:nvPr>
        </p:nvSpPr>
        <p:spPr>
          <a:xfrm>
            <a:off x="1189704" y="4539400"/>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78" name="Google Shape;78;p13"/>
          <p:cNvSpPr txBox="1">
            <a:spLocks noGrp="1"/>
          </p:cNvSpPr>
          <p:nvPr>
            <p:ph type="subTitle" idx="5"/>
          </p:nvPr>
        </p:nvSpPr>
        <p:spPr>
          <a:xfrm>
            <a:off x="2347871" y="541262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79" name="Google Shape;79;p13"/>
          <p:cNvSpPr txBox="1">
            <a:spLocks noGrp="1"/>
          </p:cNvSpPr>
          <p:nvPr>
            <p:ph type="title" idx="6"/>
          </p:nvPr>
        </p:nvSpPr>
        <p:spPr>
          <a:xfrm>
            <a:off x="7427889" y="2089967"/>
            <a:ext cx="3574400" cy="73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0" name="Google Shape;80;p13"/>
          <p:cNvSpPr txBox="1">
            <a:spLocks noGrp="1"/>
          </p:cNvSpPr>
          <p:nvPr>
            <p:ph type="title" idx="7" hasCustomPrompt="1"/>
          </p:nvPr>
        </p:nvSpPr>
        <p:spPr>
          <a:xfrm>
            <a:off x="6262804" y="2120500"/>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1" name="Google Shape;81;p13"/>
          <p:cNvSpPr txBox="1">
            <a:spLocks noGrp="1"/>
          </p:cNvSpPr>
          <p:nvPr>
            <p:ph type="subTitle" idx="8"/>
          </p:nvPr>
        </p:nvSpPr>
        <p:spPr>
          <a:xfrm>
            <a:off x="7427871" y="30041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13"/>
          <p:cNvSpPr txBox="1">
            <a:spLocks noGrp="1"/>
          </p:cNvSpPr>
          <p:nvPr>
            <p:ph type="title" idx="9"/>
          </p:nvPr>
        </p:nvSpPr>
        <p:spPr>
          <a:xfrm>
            <a:off x="7427896" y="4496928"/>
            <a:ext cx="3574400" cy="74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83" name="Google Shape;83;p13"/>
          <p:cNvSpPr txBox="1">
            <a:spLocks noGrp="1"/>
          </p:cNvSpPr>
          <p:nvPr>
            <p:ph type="title" idx="13" hasCustomPrompt="1"/>
          </p:nvPr>
        </p:nvSpPr>
        <p:spPr>
          <a:xfrm>
            <a:off x="6262804" y="4506367"/>
            <a:ext cx="108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84" name="Google Shape;84;p13"/>
          <p:cNvSpPr txBox="1">
            <a:spLocks noGrp="1"/>
          </p:cNvSpPr>
          <p:nvPr>
            <p:ph type="subTitle" idx="14"/>
          </p:nvPr>
        </p:nvSpPr>
        <p:spPr>
          <a:xfrm>
            <a:off x="7427871" y="541262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85" name="Google Shape;85;p13"/>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804640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6"/>
        <p:cNvGrpSpPr/>
        <p:nvPr/>
      </p:nvGrpSpPr>
      <p:grpSpPr>
        <a:xfrm>
          <a:off x="0" y="0"/>
          <a:ext cx="0" cy="0"/>
          <a:chOff x="0" y="0"/>
          <a:chExt cx="0" cy="0"/>
        </a:xfrm>
      </p:grpSpPr>
      <p:sp>
        <p:nvSpPr>
          <p:cNvPr id="87" name="Google Shape;87;p14"/>
          <p:cNvSpPr/>
          <p:nvPr/>
        </p:nvSpPr>
        <p:spPr>
          <a:xfrm rot="-5400000">
            <a:off x="10239834" y="4643161"/>
            <a:ext cx="3574367" cy="358860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4"/>
          <p:cNvSpPr/>
          <p:nvPr/>
        </p:nvSpPr>
        <p:spPr>
          <a:xfrm rot="4243771" flipH="1">
            <a:off x="-259400" y="-523950"/>
            <a:ext cx="2420733" cy="279491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0"/>
                </a:srgbClr>
              </a:gs>
              <a:gs pos="100000">
                <a:srgbClr val="FFFFFF">
                  <a:alpha val="28235"/>
                  <a:alpha val="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4">
            <a:hlinkClick r:id="rId2" action="ppaction://hlinksldjump"/>
          </p:cNvPr>
          <p:cNvSpPr txBox="1">
            <a:spLocks noGrp="1"/>
          </p:cNvSpPr>
          <p:nvPr>
            <p:ph type="title"/>
          </p:nvPr>
        </p:nvSpPr>
        <p:spPr>
          <a:xfrm>
            <a:off x="3250633" y="1988533"/>
            <a:ext cx="33472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0" name="Google Shape;90;p14">
            <a:hlinkClick r:id="rId2" action="ppaction://hlinksldjump"/>
          </p:cNvPr>
          <p:cNvSpPr txBox="1">
            <a:spLocks noGrp="1"/>
          </p:cNvSpPr>
          <p:nvPr>
            <p:ph type="title" idx="2" hasCustomPrompt="1"/>
          </p:nvPr>
        </p:nvSpPr>
        <p:spPr>
          <a:xfrm>
            <a:off x="1988671" y="2132367"/>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1" name="Google Shape;91;p14">
            <a:hlinkClick r:id="rId2" action="ppaction://hlinksldjump"/>
          </p:cNvPr>
          <p:cNvSpPr txBox="1">
            <a:spLocks noGrp="1"/>
          </p:cNvSpPr>
          <p:nvPr>
            <p:ph type="subTitle" idx="1"/>
          </p:nvPr>
        </p:nvSpPr>
        <p:spPr>
          <a:xfrm>
            <a:off x="6778788" y="213236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2" name="Google Shape;92;p14">
            <a:hlinkClick r:id="" action="ppaction://noaction"/>
          </p:cNvPr>
          <p:cNvSpPr txBox="1">
            <a:spLocks noGrp="1"/>
          </p:cNvSpPr>
          <p:nvPr>
            <p:ph type="title" idx="3"/>
          </p:nvPr>
        </p:nvSpPr>
        <p:spPr>
          <a:xfrm>
            <a:off x="3250633" y="3444567"/>
            <a:ext cx="33528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3" name="Google Shape;93;p14">
            <a:hlinkClick r:id="" action="ppaction://noaction"/>
          </p:cNvPr>
          <p:cNvSpPr txBox="1">
            <a:spLocks noGrp="1"/>
          </p:cNvSpPr>
          <p:nvPr>
            <p:ph type="title" idx="4" hasCustomPrompt="1"/>
          </p:nvPr>
        </p:nvSpPr>
        <p:spPr>
          <a:xfrm>
            <a:off x="1988671" y="3580751"/>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4" name="Google Shape;94;p14">
            <a:hlinkClick r:id="" action="ppaction://noaction"/>
          </p:cNvPr>
          <p:cNvSpPr txBox="1">
            <a:spLocks noGrp="1"/>
          </p:cNvSpPr>
          <p:nvPr>
            <p:ph type="subTitle" idx="5"/>
          </p:nvPr>
        </p:nvSpPr>
        <p:spPr>
          <a:xfrm>
            <a:off x="6778788" y="360184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5" name="Google Shape;95;p14">
            <a:hlinkClick r:id="" action="ppaction://noaction"/>
          </p:cNvPr>
          <p:cNvSpPr txBox="1">
            <a:spLocks noGrp="1"/>
          </p:cNvSpPr>
          <p:nvPr>
            <p:ph type="title" idx="6"/>
          </p:nvPr>
        </p:nvSpPr>
        <p:spPr>
          <a:xfrm>
            <a:off x="3250633" y="4900400"/>
            <a:ext cx="3352800" cy="96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96" name="Google Shape;96;p14">
            <a:hlinkClick r:id="" action="ppaction://noaction"/>
          </p:cNvPr>
          <p:cNvSpPr txBox="1">
            <a:spLocks noGrp="1"/>
          </p:cNvSpPr>
          <p:nvPr>
            <p:ph type="title" idx="7" hasCustomPrompt="1"/>
          </p:nvPr>
        </p:nvSpPr>
        <p:spPr>
          <a:xfrm>
            <a:off x="1988671" y="5044733"/>
            <a:ext cx="1089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2"/>
                </a:solidFill>
                <a:latin typeface="Days One"/>
                <a:ea typeface="Days One"/>
                <a:cs typeface="Days One"/>
                <a:sym typeface="Days One"/>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7" name="Google Shape;97;p14">
            <a:hlinkClick r:id="" action="ppaction://noaction"/>
          </p:cNvPr>
          <p:cNvSpPr txBox="1">
            <a:spLocks noGrp="1"/>
          </p:cNvSpPr>
          <p:nvPr>
            <p:ph type="subTitle" idx="8"/>
          </p:nvPr>
        </p:nvSpPr>
        <p:spPr>
          <a:xfrm>
            <a:off x="6778788" y="5048167"/>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98" name="Google Shape;98;p14"/>
          <p:cNvSpPr txBox="1">
            <a:spLocks noGrp="1"/>
          </p:cNvSpPr>
          <p:nvPr>
            <p:ph type="title" idx="9"/>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48126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99"/>
        <p:cNvGrpSpPr/>
        <p:nvPr/>
      </p:nvGrpSpPr>
      <p:grpSpPr>
        <a:xfrm>
          <a:off x="0" y="0"/>
          <a:ext cx="0" cy="0"/>
          <a:chOff x="0" y="0"/>
          <a:chExt cx="0" cy="0"/>
        </a:xfrm>
      </p:grpSpPr>
      <p:sp>
        <p:nvSpPr>
          <p:cNvPr id="100" name="Google Shape;100;p15"/>
          <p:cNvSpPr/>
          <p:nvPr/>
        </p:nvSpPr>
        <p:spPr>
          <a:xfrm rot="10800000">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5"/>
          <p:cNvSpPr/>
          <p:nvPr/>
        </p:nvSpPr>
        <p:spPr>
          <a:xfrm rot="10800000">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5"/>
          <p:cNvSpPr txBox="1">
            <a:spLocks noGrp="1"/>
          </p:cNvSpPr>
          <p:nvPr>
            <p:ph type="title"/>
          </p:nvPr>
        </p:nvSpPr>
        <p:spPr>
          <a:xfrm>
            <a:off x="1682800" y="1742800"/>
            <a:ext cx="8826400" cy="337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666">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1242806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03"/>
        <p:cNvGrpSpPr/>
        <p:nvPr/>
      </p:nvGrpSpPr>
      <p:grpSpPr>
        <a:xfrm>
          <a:off x="0" y="0"/>
          <a:ext cx="0" cy="0"/>
          <a:chOff x="0" y="0"/>
          <a:chExt cx="0" cy="0"/>
        </a:xfrm>
      </p:grpSpPr>
      <p:sp>
        <p:nvSpPr>
          <p:cNvPr id="104" name="Google Shape;104;p16"/>
          <p:cNvSpPr/>
          <p:nvPr/>
        </p:nvSpPr>
        <p:spPr>
          <a:xfrm rot="10800000" flipH="1">
            <a:off x="9629267" y="-258508"/>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16"/>
          <p:cNvSpPr/>
          <p:nvPr/>
        </p:nvSpPr>
        <p:spPr>
          <a:xfrm flipH="1">
            <a:off x="-251333" y="3678492"/>
            <a:ext cx="2754303" cy="321743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16"/>
          <p:cNvSpPr/>
          <p:nvPr/>
        </p:nvSpPr>
        <p:spPr>
          <a:xfrm rot="-5400000" flipH="1">
            <a:off x="-1230908" y="-1514365"/>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16"/>
          <p:cNvSpPr/>
          <p:nvPr/>
        </p:nvSpPr>
        <p:spPr>
          <a:xfrm rot="5400000" flipH="1">
            <a:off x="9843392" y="4340318"/>
            <a:ext cx="3603427" cy="3582975"/>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16"/>
          <p:cNvSpPr txBox="1">
            <a:spLocks noGrp="1"/>
          </p:cNvSpPr>
          <p:nvPr>
            <p:ph type="title" hasCustomPrompt="1"/>
          </p:nvPr>
        </p:nvSpPr>
        <p:spPr>
          <a:xfrm>
            <a:off x="950967" y="2077967"/>
            <a:ext cx="6173200" cy="2014800"/>
          </a:xfrm>
          <a:prstGeom prst="rect">
            <a:avLst/>
          </a:prstGeom>
        </p:spPr>
        <p:txBody>
          <a:bodyPr spcFirstLastPara="1" wrap="square" lIns="91425" tIns="91425" rIns="91425" bIns="91425" anchor="b" anchorCtr="0">
            <a:noAutofit/>
          </a:bodyPr>
          <a:lstStyle>
            <a:lvl1pPr lvl="0" rtl="0">
              <a:spcBef>
                <a:spcPts val="0"/>
              </a:spcBef>
              <a:spcAft>
                <a:spcPts val="0"/>
              </a:spcAft>
              <a:buSzPts val="9600"/>
              <a:buNone/>
              <a:defRPr sz="12800">
                <a:solidFill>
                  <a:schemeClr val="lt2"/>
                </a:solidFill>
                <a:latin typeface="Days One"/>
                <a:ea typeface="Days One"/>
                <a:cs typeface="Days One"/>
                <a:sym typeface="Days One"/>
              </a:defRPr>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109" name="Google Shape;109;p16"/>
          <p:cNvSpPr txBox="1">
            <a:spLocks noGrp="1"/>
          </p:cNvSpPr>
          <p:nvPr>
            <p:ph type="subTitle" idx="1"/>
          </p:nvPr>
        </p:nvSpPr>
        <p:spPr>
          <a:xfrm>
            <a:off x="950967" y="4092833"/>
            <a:ext cx="61732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1611623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960000" y="4231800"/>
            <a:ext cx="6639200" cy="1912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572418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2"/>
        <p:cNvGrpSpPr/>
        <p:nvPr/>
      </p:nvGrpSpPr>
      <p:grpSpPr>
        <a:xfrm>
          <a:off x="0" y="0"/>
          <a:ext cx="0" cy="0"/>
          <a:chOff x="0" y="0"/>
          <a:chExt cx="0" cy="0"/>
        </a:xfrm>
      </p:grpSpPr>
      <p:sp>
        <p:nvSpPr>
          <p:cNvPr id="113" name="Google Shape;113;p18"/>
          <p:cNvSpPr/>
          <p:nvPr/>
        </p:nvSpPr>
        <p:spPr>
          <a:xfrm>
            <a:off x="-1800499"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8"/>
          <p:cNvSpPr/>
          <p:nvPr/>
        </p:nvSpPr>
        <p:spPr>
          <a:xfrm rot="5400000">
            <a:off x="-742276"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8"/>
          <p:cNvSpPr/>
          <p:nvPr/>
        </p:nvSpPr>
        <p:spPr>
          <a:xfrm rot="3719961">
            <a:off x="8167720"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8"/>
          <p:cNvSpPr txBox="1">
            <a:spLocks noGrp="1"/>
          </p:cNvSpPr>
          <p:nvPr>
            <p:ph type="title"/>
          </p:nvPr>
        </p:nvSpPr>
        <p:spPr>
          <a:xfrm>
            <a:off x="5153333" y="5435467"/>
            <a:ext cx="6085200" cy="709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solidFill>
                  <a:schemeClr val="lt2"/>
                </a:solidFill>
                <a:latin typeface="Days One"/>
                <a:ea typeface="Days One"/>
                <a:cs typeface="Days One"/>
                <a:sym typeface="Days 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17" name="Google Shape;117;p18"/>
          <p:cNvSpPr txBox="1">
            <a:spLocks noGrp="1"/>
          </p:cNvSpPr>
          <p:nvPr>
            <p:ph type="subTitle" idx="1"/>
          </p:nvPr>
        </p:nvSpPr>
        <p:spPr>
          <a:xfrm>
            <a:off x="4419600" y="2515933"/>
            <a:ext cx="6819200" cy="281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3867">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2798819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9"/>
          <p:cNvSpPr/>
          <p:nvPr/>
        </p:nvSpPr>
        <p:spPr>
          <a:xfrm flipH="1">
            <a:off x="9109467"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9"/>
          <p:cNvSpPr/>
          <p:nvPr/>
        </p:nvSpPr>
        <p:spPr>
          <a:xfrm rot="-5400000" flipH="1">
            <a:off x="9102969"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9"/>
          <p:cNvSpPr/>
          <p:nvPr/>
        </p:nvSpPr>
        <p:spPr>
          <a:xfrm rot="-3719961" flipH="1">
            <a:off x="-211749"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9"/>
          <p:cNvSpPr txBox="1">
            <a:spLocks noGrp="1"/>
          </p:cNvSpPr>
          <p:nvPr>
            <p:ph type="title"/>
          </p:nvPr>
        </p:nvSpPr>
        <p:spPr>
          <a:xfrm>
            <a:off x="950967" y="4603233"/>
            <a:ext cx="4182400" cy="70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solidFill>
                  <a:schemeClr val="lt2"/>
                </a:solidFill>
                <a:latin typeface="Days One"/>
                <a:ea typeface="Days One"/>
                <a:cs typeface="Days One"/>
                <a:sym typeface="Days 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123" name="Google Shape;123;p19"/>
          <p:cNvSpPr txBox="1">
            <a:spLocks noGrp="1"/>
          </p:cNvSpPr>
          <p:nvPr>
            <p:ph type="subTitle" idx="1"/>
          </p:nvPr>
        </p:nvSpPr>
        <p:spPr>
          <a:xfrm>
            <a:off x="950967" y="1683700"/>
            <a:ext cx="6819200" cy="281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3867">
                <a:solidFill>
                  <a:schemeClr val="lt2"/>
                </a:solidFill>
                <a:latin typeface="Lato"/>
                <a:ea typeface="Lato"/>
                <a:cs typeface="Lato"/>
                <a:sym typeface="Lato"/>
              </a:defRPr>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r>
              <a:rPr lang="en-US"/>
              <a:t>Click to edit Master subtitle style</a:t>
            </a:r>
            <a:endParaRPr/>
          </a:p>
        </p:txBody>
      </p:sp>
    </p:spTree>
    <p:extLst>
      <p:ext uri="{BB962C8B-B14F-4D97-AF65-F5344CB8AC3E}">
        <p14:creationId xmlns:p14="http://schemas.microsoft.com/office/powerpoint/2010/main" val="204153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4"/>
        <p:cNvGrpSpPr/>
        <p:nvPr/>
      </p:nvGrpSpPr>
      <p:grpSpPr>
        <a:xfrm>
          <a:off x="0" y="0"/>
          <a:ext cx="0" cy="0"/>
          <a:chOff x="0" y="0"/>
          <a:chExt cx="0" cy="0"/>
        </a:xfrm>
      </p:grpSpPr>
      <p:sp>
        <p:nvSpPr>
          <p:cNvPr id="125" name="Google Shape;125;p20"/>
          <p:cNvSpPr/>
          <p:nvPr/>
        </p:nvSpPr>
        <p:spPr>
          <a:xfrm>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20"/>
          <p:cNvSpPr/>
          <p:nvPr/>
        </p:nvSpPr>
        <p:spPr>
          <a:xfrm>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20"/>
          <p:cNvSpPr/>
          <p:nvPr/>
        </p:nvSpPr>
        <p:spPr>
          <a:xfrm rot="1700207">
            <a:off x="9152149"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20"/>
          <p:cNvSpPr/>
          <p:nvPr/>
        </p:nvSpPr>
        <p:spPr>
          <a:xfrm rot="-9454994">
            <a:off x="-431650"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20"/>
          <p:cNvSpPr txBox="1">
            <a:spLocks noGrp="1"/>
          </p:cNvSpPr>
          <p:nvPr>
            <p:ph type="subTitle" idx="1"/>
          </p:nvPr>
        </p:nvSpPr>
        <p:spPr>
          <a:xfrm>
            <a:off x="2459400" y="4254184"/>
            <a:ext cx="7273200" cy="82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0" name="Google Shape;130;p20"/>
          <p:cNvSpPr txBox="1">
            <a:spLocks noGrp="1"/>
          </p:cNvSpPr>
          <p:nvPr>
            <p:ph type="title"/>
          </p:nvPr>
        </p:nvSpPr>
        <p:spPr>
          <a:xfrm>
            <a:off x="960000" y="1783017"/>
            <a:ext cx="10272000" cy="2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60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50954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4"/>
        <p:cNvGrpSpPr/>
        <p:nvPr/>
      </p:nvGrpSpPr>
      <p:grpSpPr>
        <a:xfrm>
          <a:off x="0" y="0"/>
          <a:ext cx="0" cy="0"/>
          <a:chOff x="0" y="0"/>
          <a:chExt cx="0" cy="0"/>
        </a:xfrm>
      </p:grpSpPr>
      <p:sp>
        <p:nvSpPr>
          <p:cNvPr id="15" name="Google Shape;15;p3"/>
          <p:cNvSpPr/>
          <p:nvPr/>
        </p:nvSpPr>
        <p:spPr>
          <a:xfrm>
            <a:off x="-1802533" y="526443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p:nvPr/>
        </p:nvSpPr>
        <p:spPr>
          <a:xfrm rot="-3516704">
            <a:off x="8955929" y="-739505"/>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rot="2126950">
            <a:off x="55519" y="-1845457"/>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title"/>
          </p:nvPr>
        </p:nvSpPr>
        <p:spPr>
          <a:xfrm>
            <a:off x="960000" y="2715967"/>
            <a:ext cx="5606800" cy="163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solidFill>
                  <a:schemeClr val="lt2"/>
                </a:solidFill>
                <a:latin typeface="Days One"/>
                <a:ea typeface="Days One"/>
                <a:cs typeface="Days One"/>
                <a:sym typeface="Days One"/>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9" name="Google Shape;19;p3"/>
          <p:cNvSpPr txBox="1">
            <a:spLocks noGrp="1"/>
          </p:cNvSpPr>
          <p:nvPr>
            <p:ph type="title" idx="2" hasCustomPrompt="1"/>
          </p:nvPr>
        </p:nvSpPr>
        <p:spPr>
          <a:xfrm>
            <a:off x="960000" y="1593567"/>
            <a:ext cx="5606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20" name="Google Shape;20;p3"/>
          <p:cNvSpPr txBox="1">
            <a:spLocks noGrp="1"/>
          </p:cNvSpPr>
          <p:nvPr>
            <p:ph type="subTitle" idx="1"/>
          </p:nvPr>
        </p:nvSpPr>
        <p:spPr>
          <a:xfrm>
            <a:off x="960000" y="4739633"/>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0720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131"/>
        <p:cNvGrpSpPr/>
        <p:nvPr/>
      </p:nvGrpSpPr>
      <p:grpSpPr>
        <a:xfrm>
          <a:off x="0" y="0"/>
          <a:ext cx="0" cy="0"/>
          <a:chOff x="0" y="0"/>
          <a:chExt cx="0" cy="0"/>
        </a:xfrm>
      </p:grpSpPr>
      <p:sp>
        <p:nvSpPr>
          <p:cNvPr id="132" name="Google Shape;132;p21"/>
          <p:cNvSpPr txBox="1">
            <a:spLocks noGrp="1"/>
          </p:cNvSpPr>
          <p:nvPr>
            <p:ph type="subTitle" idx="1"/>
          </p:nvPr>
        </p:nvSpPr>
        <p:spPr>
          <a:xfrm>
            <a:off x="950967" y="4254200"/>
            <a:ext cx="5808400" cy="8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3" name="Google Shape;133;p21"/>
          <p:cNvSpPr txBox="1">
            <a:spLocks noGrp="1"/>
          </p:cNvSpPr>
          <p:nvPr>
            <p:ph type="title"/>
          </p:nvPr>
        </p:nvSpPr>
        <p:spPr>
          <a:xfrm>
            <a:off x="960000" y="1783033"/>
            <a:ext cx="6906000" cy="2065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2800">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4" name="Google Shape;134;p21"/>
          <p:cNvSpPr/>
          <p:nvPr/>
        </p:nvSpPr>
        <p:spPr>
          <a:xfrm rot="5400000">
            <a:off x="8089700" y="-2093016"/>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5" name="Google Shape;135;p21"/>
          <p:cNvGrpSpPr/>
          <p:nvPr/>
        </p:nvGrpSpPr>
        <p:grpSpPr>
          <a:xfrm rot="10800000">
            <a:off x="6525744" y="4377634"/>
            <a:ext cx="3809037" cy="3801092"/>
            <a:chOff x="7193640" y="535000"/>
            <a:chExt cx="1450362" cy="1447410"/>
          </a:xfrm>
        </p:grpSpPr>
        <p:sp>
          <p:nvSpPr>
            <p:cNvPr id="136" name="Google Shape;136;p2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2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2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2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2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2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1831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142"/>
        <p:cNvGrpSpPr/>
        <p:nvPr/>
      </p:nvGrpSpPr>
      <p:grpSpPr>
        <a:xfrm>
          <a:off x="0" y="0"/>
          <a:ext cx="0" cy="0"/>
          <a:chOff x="0" y="0"/>
          <a:chExt cx="0" cy="0"/>
        </a:xfrm>
      </p:grpSpPr>
      <p:sp>
        <p:nvSpPr>
          <p:cNvPr id="143" name="Google Shape;143;p22"/>
          <p:cNvSpPr/>
          <p:nvPr/>
        </p:nvSpPr>
        <p:spPr>
          <a:xfrm>
            <a:off x="8827534" y="3212035"/>
            <a:ext cx="3458605" cy="404016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p:nvPr/>
        </p:nvSpPr>
        <p:spPr>
          <a:xfrm>
            <a:off x="-1387333" y="-1321499"/>
            <a:ext cx="4099845" cy="411617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22"/>
          <p:cNvSpPr txBox="1">
            <a:spLocks noGrp="1"/>
          </p:cNvSpPr>
          <p:nvPr>
            <p:ph type="title"/>
          </p:nvPr>
        </p:nvSpPr>
        <p:spPr>
          <a:xfrm>
            <a:off x="2459933" y="2447367"/>
            <a:ext cx="6559200" cy="6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46" name="Google Shape;146;p22"/>
          <p:cNvSpPr txBox="1">
            <a:spLocks noGrp="1"/>
          </p:cNvSpPr>
          <p:nvPr>
            <p:ph type="subTitle" idx="1"/>
          </p:nvPr>
        </p:nvSpPr>
        <p:spPr>
          <a:xfrm>
            <a:off x="2459933" y="3576333"/>
            <a:ext cx="6621600" cy="152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67108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7"/>
        <p:cNvGrpSpPr/>
        <p:nvPr/>
      </p:nvGrpSpPr>
      <p:grpSpPr>
        <a:xfrm>
          <a:off x="0" y="0"/>
          <a:ext cx="0" cy="0"/>
          <a:chOff x="0" y="0"/>
          <a:chExt cx="0" cy="0"/>
        </a:xfrm>
      </p:grpSpPr>
      <p:sp>
        <p:nvSpPr>
          <p:cNvPr id="148" name="Google Shape;148;p23"/>
          <p:cNvSpPr/>
          <p:nvPr/>
        </p:nvSpPr>
        <p:spPr>
          <a:xfrm>
            <a:off x="9508201"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23"/>
          <p:cNvSpPr/>
          <p:nvPr/>
        </p:nvSpPr>
        <p:spPr>
          <a:xfrm>
            <a:off x="-2843033"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23"/>
          <p:cNvSpPr/>
          <p:nvPr/>
        </p:nvSpPr>
        <p:spPr>
          <a:xfrm rot="1700207">
            <a:off x="9152149"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23"/>
          <p:cNvSpPr/>
          <p:nvPr/>
        </p:nvSpPr>
        <p:spPr>
          <a:xfrm rot="-9454994">
            <a:off x="-431650"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23"/>
          <p:cNvSpPr txBox="1">
            <a:spLocks noGrp="1"/>
          </p:cNvSpPr>
          <p:nvPr>
            <p:ph type="title"/>
          </p:nvPr>
        </p:nvSpPr>
        <p:spPr>
          <a:xfrm>
            <a:off x="6200333" y="2317767"/>
            <a:ext cx="504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3" name="Google Shape;153;p23"/>
          <p:cNvSpPr txBox="1">
            <a:spLocks noGrp="1"/>
          </p:cNvSpPr>
          <p:nvPr>
            <p:ph type="subTitle" idx="1"/>
          </p:nvPr>
        </p:nvSpPr>
        <p:spPr>
          <a:xfrm>
            <a:off x="6200333" y="3130000"/>
            <a:ext cx="4206400" cy="16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492204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54"/>
        <p:cNvGrpSpPr/>
        <p:nvPr/>
      </p:nvGrpSpPr>
      <p:grpSpPr>
        <a:xfrm>
          <a:off x="0" y="0"/>
          <a:ext cx="0" cy="0"/>
          <a:chOff x="0" y="0"/>
          <a:chExt cx="0" cy="0"/>
        </a:xfrm>
      </p:grpSpPr>
      <p:sp>
        <p:nvSpPr>
          <p:cNvPr id="155" name="Google Shape;155;p24"/>
          <p:cNvSpPr/>
          <p:nvPr/>
        </p:nvSpPr>
        <p:spPr>
          <a:xfrm flipH="1">
            <a:off x="-2843033"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24"/>
          <p:cNvSpPr/>
          <p:nvPr/>
        </p:nvSpPr>
        <p:spPr>
          <a:xfrm flipH="1">
            <a:off x="9508201"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24"/>
          <p:cNvSpPr/>
          <p:nvPr/>
        </p:nvSpPr>
        <p:spPr>
          <a:xfrm rot="-1700207" flipH="1">
            <a:off x="-595315" y="3573109"/>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24"/>
          <p:cNvSpPr/>
          <p:nvPr/>
        </p:nvSpPr>
        <p:spPr>
          <a:xfrm rot="9454994" flipH="1">
            <a:off x="8070607" y="-1645954"/>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24"/>
          <p:cNvSpPr txBox="1">
            <a:spLocks noGrp="1"/>
          </p:cNvSpPr>
          <p:nvPr>
            <p:ph type="title"/>
          </p:nvPr>
        </p:nvSpPr>
        <p:spPr>
          <a:xfrm flipH="1">
            <a:off x="1015933" y="2360100"/>
            <a:ext cx="438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0" name="Google Shape;160;p24"/>
          <p:cNvSpPr txBox="1">
            <a:spLocks noGrp="1"/>
          </p:cNvSpPr>
          <p:nvPr>
            <p:ph type="subTitle" idx="1"/>
          </p:nvPr>
        </p:nvSpPr>
        <p:spPr>
          <a:xfrm flipH="1">
            <a:off x="1016000" y="3159100"/>
            <a:ext cx="41032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11309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5589149" y="2327000"/>
            <a:ext cx="421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3" name="Google Shape;163;p25"/>
          <p:cNvSpPr txBox="1">
            <a:spLocks noGrp="1"/>
          </p:cNvSpPr>
          <p:nvPr>
            <p:ph type="subTitle" idx="1"/>
          </p:nvPr>
        </p:nvSpPr>
        <p:spPr>
          <a:xfrm>
            <a:off x="5589149" y="3227600"/>
            <a:ext cx="4202000" cy="14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64" name="Google Shape;164;p25"/>
          <p:cNvSpPr/>
          <p:nvPr/>
        </p:nvSpPr>
        <p:spPr>
          <a:xfrm flipH="1">
            <a:off x="8230901" y="-23622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25"/>
          <p:cNvSpPr/>
          <p:nvPr/>
        </p:nvSpPr>
        <p:spPr>
          <a:xfrm rot="-5400000" flipH="1">
            <a:off x="8224402" y="3638419"/>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25"/>
          <p:cNvSpPr/>
          <p:nvPr/>
        </p:nvSpPr>
        <p:spPr>
          <a:xfrm rot="-3719961" flipH="1">
            <a:off x="-1090315" y="-2017652"/>
            <a:ext cx="4088417" cy="4065213"/>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40971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67"/>
        <p:cNvGrpSpPr/>
        <p:nvPr/>
      </p:nvGrpSpPr>
      <p:grpSpPr>
        <a:xfrm>
          <a:off x="0" y="0"/>
          <a:ext cx="0" cy="0"/>
          <a:chOff x="0" y="0"/>
          <a:chExt cx="0" cy="0"/>
        </a:xfrm>
      </p:grpSpPr>
      <p:sp>
        <p:nvSpPr>
          <p:cNvPr id="168" name="Google Shape;168;p26"/>
          <p:cNvSpPr/>
          <p:nvPr/>
        </p:nvSpPr>
        <p:spPr>
          <a:xfrm flipH="1">
            <a:off x="9094501" y="46228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26"/>
          <p:cNvSpPr/>
          <p:nvPr/>
        </p:nvSpPr>
        <p:spPr>
          <a:xfrm rot="10800000" flipH="1">
            <a:off x="8756769" y="-271781"/>
            <a:ext cx="3683695" cy="4303296"/>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6"/>
          <p:cNvSpPr/>
          <p:nvPr/>
        </p:nvSpPr>
        <p:spPr>
          <a:xfrm rot="-5400000" flipH="1">
            <a:off x="-630530" y="-759803"/>
            <a:ext cx="2963095" cy="294627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26"/>
          <p:cNvSpPr txBox="1">
            <a:spLocks noGrp="1"/>
          </p:cNvSpPr>
          <p:nvPr>
            <p:ph type="title"/>
          </p:nvPr>
        </p:nvSpPr>
        <p:spPr>
          <a:xfrm>
            <a:off x="953467" y="2065333"/>
            <a:ext cx="6116800" cy="255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267">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2" name="Google Shape;172;p26"/>
          <p:cNvSpPr txBox="1">
            <a:spLocks noGrp="1"/>
          </p:cNvSpPr>
          <p:nvPr>
            <p:ph type="subTitle" idx="1"/>
          </p:nvPr>
        </p:nvSpPr>
        <p:spPr>
          <a:xfrm>
            <a:off x="953467" y="4845600"/>
            <a:ext cx="6116800" cy="12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940910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5570800" y="1584367"/>
            <a:ext cx="5644000" cy="226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267">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75" name="Google Shape;175;p27"/>
          <p:cNvSpPr txBox="1">
            <a:spLocks noGrp="1"/>
          </p:cNvSpPr>
          <p:nvPr>
            <p:ph type="subTitle" idx="1"/>
          </p:nvPr>
        </p:nvSpPr>
        <p:spPr>
          <a:xfrm>
            <a:off x="5098000" y="3974700"/>
            <a:ext cx="6116800" cy="129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76" name="Google Shape;176;p27"/>
          <p:cNvSpPr/>
          <p:nvPr/>
        </p:nvSpPr>
        <p:spPr>
          <a:xfrm flipH="1">
            <a:off x="9469967" y="-2273167"/>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27"/>
          <p:cNvSpPr/>
          <p:nvPr/>
        </p:nvSpPr>
        <p:spPr>
          <a:xfrm rot="5400000" flipH="1">
            <a:off x="-2107633" y="4102700"/>
            <a:ext cx="4735420" cy="475428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2129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78"/>
        <p:cNvGrpSpPr/>
        <p:nvPr/>
      </p:nvGrpSpPr>
      <p:grpSpPr>
        <a:xfrm>
          <a:off x="0" y="0"/>
          <a:ext cx="0" cy="0"/>
          <a:chOff x="0" y="0"/>
          <a:chExt cx="0" cy="0"/>
        </a:xfrm>
      </p:grpSpPr>
      <p:sp>
        <p:nvSpPr>
          <p:cNvPr id="179" name="Google Shape;179;p28"/>
          <p:cNvSpPr/>
          <p:nvPr/>
        </p:nvSpPr>
        <p:spPr>
          <a:xfrm flipH="1">
            <a:off x="10568205" y="526443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28"/>
          <p:cNvSpPr/>
          <p:nvPr/>
        </p:nvSpPr>
        <p:spPr>
          <a:xfrm rot="3516704" flipH="1">
            <a:off x="-1127977" y="-739505"/>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28"/>
          <p:cNvSpPr/>
          <p:nvPr/>
        </p:nvSpPr>
        <p:spPr>
          <a:xfrm rot="-2126950" flipH="1">
            <a:off x="9186094" y="-1845457"/>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28"/>
          <p:cNvSpPr txBox="1">
            <a:spLocks noGrp="1"/>
          </p:cNvSpPr>
          <p:nvPr>
            <p:ph type="title"/>
          </p:nvPr>
        </p:nvSpPr>
        <p:spPr>
          <a:xfrm flipH="1">
            <a:off x="5535600" y="2715967"/>
            <a:ext cx="5606800" cy="16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83" name="Google Shape;183;p28"/>
          <p:cNvSpPr txBox="1">
            <a:spLocks noGrp="1"/>
          </p:cNvSpPr>
          <p:nvPr>
            <p:ph type="title" idx="2" hasCustomPrompt="1"/>
          </p:nvPr>
        </p:nvSpPr>
        <p:spPr>
          <a:xfrm>
            <a:off x="5328800" y="1593567"/>
            <a:ext cx="56068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84" name="Google Shape;184;p28"/>
          <p:cNvSpPr txBox="1">
            <a:spLocks noGrp="1"/>
          </p:cNvSpPr>
          <p:nvPr>
            <p:ph type="subTitle" idx="1"/>
          </p:nvPr>
        </p:nvSpPr>
        <p:spPr>
          <a:xfrm flipH="1">
            <a:off x="5328800" y="4739633"/>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78805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85"/>
        <p:cNvGrpSpPr/>
        <p:nvPr/>
      </p:nvGrpSpPr>
      <p:grpSpPr>
        <a:xfrm>
          <a:off x="0" y="0"/>
          <a:ext cx="0" cy="0"/>
          <a:chOff x="0" y="0"/>
          <a:chExt cx="0" cy="0"/>
        </a:xfrm>
      </p:grpSpPr>
      <p:sp>
        <p:nvSpPr>
          <p:cNvPr id="186" name="Google Shape;186;p29"/>
          <p:cNvSpPr/>
          <p:nvPr/>
        </p:nvSpPr>
        <p:spPr>
          <a:xfrm rot="10800000">
            <a:off x="9958605" y="-1680403"/>
            <a:ext cx="4135464" cy="4151939"/>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29"/>
          <p:cNvSpPr/>
          <p:nvPr/>
        </p:nvSpPr>
        <p:spPr>
          <a:xfrm rot="7283296">
            <a:off x="-1456126" y="2253394"/>
            <a:ext cx="4565185" cy="533308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29"/>
          <p:cNvSpPr/>
          <p:nvPr/>
        </p:nvSpPr>
        <p:spPr>
          <a:xfrm rot="-8673050">
            <a:off x="9186094" y="5053673"/>
            <a:ext cx="3659525" cy="3638753"/>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29"/>
          <p:cNvSpPr txBox="1">
            <a:spLocks noGrp="1"/>
          </p:cNvSpPr>
          <p:nvPr>
            <p:ph type="title"/>
          </p:nvPr>
        </p:nvSpPr>
        <p:spPr>
          <a:xfrm>
            <a:off x="3292600" y="2715967"/>
            <a:ext cx="5606800" cy="16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90" name="Google Shape;190;p29"/>
          <p:cNvSpPr txBox="1">
            <a:spLocks noGrp="1"/>
          </p:cNvSpPr>
          <p:nvPr>
            <p:ph type="title" idx="2" hasCustomPrompt="1"/>
          </p:nvPr>
        </p:nvSpPr>
        <p:spPr>
          <a:xfrm>
            <a:off x="3292600" y="1593567"/>
            <a:ext cx="56068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1" name="Google Shape;191;p29"/>
          <p:cNvSpPr txBox="1">
            <a:spLocks noGrp="1"/>
          </p:cNvSpPr>
          <p:nvPr>
            <p:ph type="subTitle" idx="1"/>
          </p:nvPr>
        </p:nvSpPr>
        <p:spPr>
          <a:xfrm>
            <a:off x="3189200" y="4739633"/>
            <a:ext cx="5813600" cy="5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12516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294467" y="2326351"/>
            <a:ext cx="5606800" cy="16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194" name="Google Shape;194;p30"/>
          <p:cNvSpPr txBox="1">
            <a:spLocks noGrp="1"/>
          </p:cNvSpPr>
          <p:nvPr>
            <p:ph type="title" idx="2" hasCustomPrompt="1"/>
          </p:nvPr>
        </p:nvSpPr>
        <p:spPr>
          <a:xfrm>
            <a:off x="1978000" y="2550084"/>
            <a:ext cx="189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95" name="Google Shape;195;p30"/>
          <p:cNvSpPr txBox="1">
            <a:spLocks noGrp="1"/>
          </p:cNvSpPr>
          <p:nvPr>
            <p:ph type="subTitle" idx="1"/>
          </p:nvPr>
        </p:nvSpPr>
        <p:spPr>
          <a:xfrm>
            <a:off x="4191067" y="4006851"/>
            <a:ext cx="58136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6" name="Google Shape;196;p30"/>
          <p:cNvSpPr/>
          <p:nvPr/>
        </p:nvSpPr>
        <p:spPr>
          <a:xfrm rot="5400000">
            <a:off x="10127567" y="910817"/>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7" name="Google Shape;197;p30"/>
          <p:cNvGrpSpPr/>
          <p:nvPr/>
        </p:nvGrpSpPr>
        <p:grpSpPr>
          <a:xfrm rot="10800000">
            <a:off x="6490411" y="-1129399"/>
            <a:ext cx="3809037" cy="3801092"/>
            <a:chOff x="7193640" y="535000"/>
            <a:chExt cx="1450362" cy="1447410"/>
          </a:xfrm>
        </p:grpSpPr>
        <p:sp>
          <p:nvSpPr>
            <p:cNvPr id="198" name="Google Shape;198;p30"/>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30"/>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30"/>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30"/>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30"/>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30"/>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4" name="Google Shape;204;p30"/>
          <p:cNvSpPr/>
          <p:nvPr/>
        </p:nvSpPr>
        <p:spPr>
          <a:xfrm rot="5400000">
            <a:off x="-2282333" y="3993717"/>
            <a:ext cx="6605445" cy="6631760"/>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8255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p:nvPr/>
        </p:nvSpPr>
        <p:spPr>
          <a:xfrm>
            <a:off x="10575001" y="5284501"/>
            <a:ext cx="2963257" cy="297506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4"/>
          <p:cNvSpPr/>
          <p:nvPr/>
        </p:nvSpPr>
        <p:spPr>
          <a:xfrm rot="-5400000">
            <a:off x="279791" y="-305732"/>
            <a:ext cx="3555181" cy="41147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4"/>
          <p:cNvSpPr/>
          <p:nvPr/>
        </p:nvSpPr>
        <p:spPr>
          <a:xfrm rot="-6299994">
            <a:off x="-219141" y="5129453"/>
            <a:ext cx="2953164" cy="2936492"/>
          </a:xfrm>
          <a:custGeom>
            <a:avLst/>
            <a:gdLst/>
            <a:ahLst/>
            <a:cxnLst/>
            <a:rect l="l" t="t" r="r" b="b"/>
            <a:pathLst>
              <a:path w="41093" h="40861" extrusionOk="0">
                <a:moveTo>
                  <a:pt x="0" y="1"/>
                </a:moveTo>
                <a:lnTo>
                  <a:pt x="0" y="40861"/>
                </a:lnTo>
                <a:lnTo>
                  <a:pt x="1361" y="40861"/>
                </a:lnTo>
                <a:cubicBezTo>
                  <a:pt x="23304" y="40861"/>
                  <a:pt x="41092" y="23072"/>
                  <a:pt x="41092" y="1128"/>
                </a:cubicBezTo>
                <a:cubicBezTo>
                  <a:pt x="41092" y="751"/>
                  <a:pt x="41087" y="376"/>
                  <a:pt x="41076" y="1"/>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4"/>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6" name="Google Shape;26;p4"/>
          <p:cNvSpPr txBox="1">
            <a:spLocks noGrp="1"/>
          </p:cNvSpPr>
          <p:nvPr>
            <p:ph type="body" idx="1"/>
          </p:nvPr>
        </p:nvSpPr>
        <p:spPr>
          <a:xfrm>
            <a:off x="960000" y="1435100"/>
            <a:ext cx="10272000" cy="4656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AutoNum type="arabicPeriod"/>
              <a:defRPr sz="1533">
                <a:solidFill>
                  <a:schemeClr val="lt2"/>
                </a:solidFill>
                <a:latin typeface="Lato"/>
                <a:ea typeface="Lato"/>
                <a:cs typeface="Lato"/>
                <a:sym typeface="Lato"/>
              </a:defRPr>
            </a:lvl1pPr>
            <a:lvl2pPr marL="1219170" lvl="1"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2pPr>
            <a:lvl3pPr marL="1828754" lvl="2"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3pPr>
            <a:lvl4pPr marL="2438339" lvl="3" indent="-406390" rtl="0">
              <a:lnSpc>
                <a:spcPct val="115000"/>
              </a:lnSpc>
              <a:spcBef>
                <a:spcPts val="0"/>
              </a:spcBef>
              <a:spcAft>
                <a:spcPts val="0"/>
              </a:spcAft>
              <a:buClr>
                <a:schemeClr val="lt2"/>
              </a:buClr>
              <a:buSzPts val="1200"/>
              <a:buFont typeface="Roboto Condensed Light"/>
              <a:buAutoNum type="arabicPeriod"/>
              <a:defRPr>
                <a:solidFill>
                  <a:schemeClr val="lt2"/>
                </a:solidFill>
              </a:defRPr>
            </a:lvl4pPr>
            <a:lvl5pPr marL="3047924" lvl="4"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5pPr>
            <a:lvl6pPr marL="3657509" lvl="5"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6pPr>
            <a:lvl7pPr marL="4267093" lvl="6" indent="-406390" rtl="0">
              <a:lnSpc>
                <a:spcPct val="115000"/>
              </a:lnSpc>
              <a:spcBef>
                <a:spcPts val="0"/>
              </a:spcBef>
              <a:spcAft>
                <a:spcPts val="0"/>
              </a:spcAft>
              <a:buClr>
                <a:schemeClr val="lt2"/>
              </a:buClr>
              <a:buSzPts val="1200"/>
              <a:buFont typeface="Roboto Condensed Light"/>
              <a:buAutoNum type="arabicPeriod"/>
              <a:defRPr>
                <a:solidFill>
                  <a:schemeClr val="lt2"/>
                </a:solidFill>
              </a:defRPr>
            </a:lvl7pPr>
            <a:lvl8pPr marL="4876678" lvl="7" indent="-406390" rtl="0">
              <a:lnSpc>
                <a:spcPct val="115000"/>
              </a:lnSpc>
              <a:spcBef>
                <a:spcPts val="0"/>
              </a:spcBef>
              <a:spcAft>
                <a:spcPts val="0"/>
              </a:spcAft>
              <a:buClr>
                <a:schemeClr val="lt2"/>
              </a:buClr>
              <a:buSzPts val="1200"/>
              <a:buFont typeface="Roboto Condensed Light"/>
              <a:buAutoNum type="alphaLcPeriod"/>
              <a:defRPr>
                <a:solidFill>
                  <a:schemeClr val="lt2"/>
                </a:solidFill>
              </a:defRPr>
            </a:lvl8pPr>
            <a:lvl9pPr marL="5486263" lvl="8" indent="-406390" rtl="0">
              <a:lnSpc>
                <a:spcPct val="115000"/>
              </a:lnSpc>
              <a:spcBef>
                <a:spcPts val="0"/>
              </a:spcBef>
              <a:spcAft>
                <a:spcPts val="0"/>
              </a:spcAft>
              <a:buClr>
                <a:schemeClr val="lt2"/>
              </a:buClr>
              <a:buSzPts val="1200"/>
              <a:buFont typeface="Roboto Condensed Light"/>
              <a:buAutoNum type="romanLcPeriod"/>
              <a:defRPr>
                <a:solidFill>
                  <a:schemeClr val="lt2"/>
                </a:solidFill>
              </a:defRPr>
            </a:lvl9pPr>
          </a:lstStyle>
          <a:p>
            <a:pPr lvl="0"/>
            <a:r>
              <a:rPr lang="en-US"/>
              <a:t>Click to edit Master text styles</a:t>
            </a:r>
          </a:p>
        </p:txBody>
      </p:sp>
    </p:spTree>
    <p:extLst>
      <p:ext uri="{BB962C8B-B14F-4D97-AF65-F5344CB8AC3E}">
        <p14:creationId xmlns:p14="http://schemas.microsoft.com/office/powerpoint/2010/main" val="35028920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205"/>
        <p:cNvGrpSpPr/>
        <p:nvPr/>
      </p:nvGrpSpPr>
      <p:grpSpPr>
        <a:xfrm>
          <a:off x="0" y="0"/>
          <a:ext cx="0" cy="0"/>
          <a:chOff x="0" y="0"/>
          <a:chExt cx="0" cy="0"/>
        </a:xfrm>
      </p:grpSpPr>
      <p:sp>
        <p:nvSpPr>
          <p:cNvPr id="206" name="Google Shape;206;p31"/>
          <p:cNvSpPr/>
          <p:nvPr/>
        </p:nvSpPr>
        <p:spPr>
          <a:xfrm rot="10800000">
            <a:off x="16" y="0"/>
            <a:ext cx="3934313" cy="45958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31"/>
          <p:cNvSpPr/>
          <p:nvPr/>
        </p:nvSpPr>
        <p:spPr>
          <a:xfrm rot="-4500015">
            <a:off x="8886717" y="3959705"/>
            <a:ext cx="5869247" cy="589262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31"/>
          <p:cNvSpPr txBox="1">
            <a:spLocks noGrp="1"/>
          </p:cNvSpPr>
          <p:nvPr>
            <p:ph type="subTitle" idx="1"/>
          </p:nvPr>
        </p:nvSpPr>
        <p:spPr>
          <a:xfrm>
            <a:off x="2127417" y="2561884"/>
            <a:ext cx="3876800" cy="50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09" name="Google Shape;209;p31"/>
          <p:cNvSpPr txBox="1">
            <a:spLocks noGrp="1"/>
          </p:cNvSpPr>
          <p:nvPr>
            <p:ph type="subTitle" idx="2"/>
          </p:nvPr>
        </p:nvSpPr>
        <p:spPr>
          <a:xfrm>
            <a:off x="6200500" y="4162333"/>
            <a:ext cx="3876800" cy="50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10" name="Google Shape;210;p31"/>
          <p:cNvSpPr txBox="1">
            <a:spLocks noGrp="1"/>
          </p:cNvSpPr>
          <p:nvPr>
            <p:ph type="subTitle" idx="3"/>
          </p:nvPr>
        </p:nvSpPr>
        <p:spPr>
          <a:xfrm>
            <a:off x="2127433" y="3257917"/>
            <a:ext cx="3876800" cy="128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1" name="Google Shape;211;p31"/>
          <p:cNvSpPr txBox="1">
            <a:spLocks noGrp="1"/>
          </p:cNvSpPr>
          <p:nvPr>
            <p:ph type="subTitle" idx="4"/>
          </p:nvPr>
        </p:nvSpPr>
        <p:spPr>
          <a:xfrm>
            <a:off x="6425033" y="4858367"/>
            <a:ext cx="3652400" cy="128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12" name="Google Shape;212;p31"/>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13" name="Google Shape;213;p31"/>
          <p:cNvGrpSpPr/>
          <p:nvPr/>
        </p:nvGrpSpPr>
        <p:grpSpPr>
          <a:xfrm rot="-5400000">
            <a:off x="-295651" y="4956230"/>
            <a:ext cx="3088497" cy="3082212"/>
            <a:chOff x="7193640" y="535000"/>
            <a:chExt cx="1450362" cy="1447410"/>
          </a:xfrm>
        </p:grpSpPr>
        <p:sp>
          <p:nvSpPr>
            <p:cNvPr id="214" name="Google Shape;214;p31"/>
            <p:cNvSpPr/>
            <p:nvPr/>
          </p:nvSpPr>
          <p:spPr>
            <a:xfrm>
              <a:off x="8222280" y="600283"/>
              <a:ext cx="179093" cy="1316756"/>
            </a:xfrm>
            <a:custGeom>
              <a:avLst/>
              <a:gdLst/>
              <a:ahLst/>
              <a:cxnLst/>
              <a:rect l="l" t="t" r="r" b="b"/>
              <a:pathLst>
                <a:path w="2052" h="15087" extrusionOk="0">
                  <a:moveTo>
                    <a:pt x="2052" y="13741"/>
                  </a:moveTo>
                  <a:lnTo>
                    <a:pt x="2052" y="1347"/>
                  </a:lnTo>
                  <a:cubicBezTo>
                    <a:pt x="1438" y="799"/>
                    <a:pt x="747" y="346"/>
                    <a:pt x="0" y="0"/>
                  </a:cubicBezTo>
                  <a:lnTo>
                    <a:pt x="0" y="15087"/>
                  </a:lnTo>
                  <a:cubicBezTo>
                    <a:pt x="747" y="14742"/>
                    <a:pt x="1438" y="14288"/>
                    <a:pt x="2052" y="13741"/>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31"/>
            <p:cNvSpPr/>
            <p:nvPr/>
          </p:nvSpPr>
          <p:spPr>
            <a:xfrm>
              <a:off x="7960276" y="535000"/>
              <a:ext cx="179093" cy="1447323"/>
            </a:xfrm>
            <a:custGeom>
              <a:avLst/>
              <a:gdLst/>
              <a:ahLst/>
              <a:cxnLst/>
              <a:rect l="l" t="t" r="r" b="b"/>
              <a:pathLst>
                <a:path w="2052" h="16583" extrusionOk="0">
                  <a:moveTo>
                    <a:pt x="2052" y="16205"/>
                  </a:moveTo>
                  <a:lnTo>
                    <a:pt x="2052" y="378"/>
                  </a:lnTo>
                  <a:cubicBezTo>
                    <a:pt x="1387" y="166"/>
                    <a:pt x="697" y="40"/>
                    <a:pt x="0" y="0"/>
                  </a:cubicBezTo>
                  <a:lnTo>
                    <a:pt x="0" y="16583"/>
                  </a:lnTo>
                  <a:cubicBezTo>
                    <a:pt x="697" y="16544"/>
                    <a:pt x="1387" y="16417"/>
                    <a:pt x="2052" y="1620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31"/>
            <p:cNvSpPr/>
            <p:nvPr/>
          </p:nvSpPr>
          <p:spPr>
            <a:xfrm>
              <a:off x="8484197" y="805295"/>
              <a:ext cx="159805" cy="906726"/>
            </a:xfrm>
            <a:custGeom>
              <a:avLst/>
              <a:gdLst/>
              <a:ahLst/>
              <a:cxnLst/>
              <a:rect l="l" t="t" r="r" b="b"/>
              <a:pathLst>
                <a:path w="1831" h="10389" extrusionOk="0">
                  <a:moveTo>
                    <a:pt x="1828" y="5195"/>
                  </a:moveTo>
                  <a:cubicBezTo>
                    <a:pt x="1830" y="3305"/>
                    <a:pt x="1185" y="1472"/>
                    <a:pt x="1" y="1"/>
                  </a:cubicBezTo>
                  <a:lnTo>
                    <a:pt x="1" y="10388"/>
                  </a:lnTo>
                  <a:cubicBezTo>
                    <a:pt x="1186" y="8917"/>
                    <a:pt x="1830" y="7084"/>
                    <a:pt x="1828"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31"/>
            <p:cNvSpPr/>
            <p:nvPr/>
          </p:nvSpPr>
          <p:spPr>
            <a:xfrm>
              <a:off x="7193640" y="805295"/>
              <a:ext cx="159631" cy="906726"/>
            </a:xfrm>
            <a:custGeom>
              <a:avLst/>
              <a:gdLst/>
              <a:ahLst/>
              <a:cxnLst/>
              <a:rect l="l" t="t" r="r" b="b"/>
              <a:pathLst>
                <a:path w="1829" h="10389" extrusionOk="0">
                  <a:moveTo>
                    <a:pt x="3" y="5195"/>
                  </a:moveTo>
                  <a:cubicBezTo>
                    <a:pt x="1" y="7084"/>
                    <a:pt x="645" y="8917"/>
                    <a:pt x="1829" y="10388"/>
                  </a:cubicBezTo>
                  <a:lnTo>
                    <a:pt x="1829" y="1"/>
                  </a:lnTo>
                  <a:cubicBezTo>
                    <a:pt x="645" y="1472"/>
                    <a:pt x="1" y="3305"/>
                    <a:pt x="3" y="5195"/>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31"/>
            <p:cNvSpPr/>
            <p:nvPr/>
          </p:nvSpPr>
          <p:spPr>
            <a:xfrm>
              <a:off x="7698272" y="535000"/>
              <a:ext cx="179093" cy="1447410"/>
            </a:xfrm>
            <a:custGeom>
              <a:avLst/>
              <a:gdLst/>
              <a:ahLst/>
              <a:cxnLst/>
              <a:rect l="l" t="t" r="r" b="b"/>
              <a:pathLst>
                <a:path w="2052" h="16584" extrusionOk="0">
                  <a:moveTo>
                    <a:pt x="2052" y="16584"/>
                  </a:moveTo>
                  <a:lnTo>
                    <a:pt x="2052" y="0"/>
                  </a:lnTo>
                  <a:cubicBezTo>
                    <a:pt x="1355" y="40"/>
                    <a:pt x="665" y="166"/>
                    <a:pt x="0" y="379"/>
                  </a:cubicBezTo>
                  <a:lnTo>
                    <a:pt x="0" y="16205"/>
                  </a:lnTo>
                  <a:cubicBezTo>
                    <a:pt x="665" y="16418"/>
                    <a:pt x="1355" y="16545"/>
                    <a:pt x="2052" y="16584"/>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31"/>
            <p:cNvSpPr/>
            <p:nvPr/>
          </p:nvSpPr>
          <p:spPr>
            <a:xfrm>
              <a:off x="7436268" y="600283"/>
              <a:ext cx="179093" cy="1316756"/>
            </a:xfrm>
            <a:custGeom>
              <a:avLst/>
              <a:gdLst/>
              <a:ahLst/>
              <a:cxnLst/>
              <a:rect l="l" t="t" r="r" b="b"/>
              <a:pathLst>
                <a:path w="2052" h="15087" extrusionOk="0">
                  <a:moveTo>
                    <a:pt x="0" y="13741"/>
                  </a:moveTo>
                  <a:cubicBezTo>
                    <a:pt x="614" y="14288"/>
                    <a:pt x="1305" y="14742"/>
                    <a:pt x="2052" y="15087"/>
                  </a:cubicBezTo>
                  <a:lnTo>
                    <a:pt x="2052" y="0"/>
                  </a:lnTo>
                  <a:cubicBezTo>
                    <a:pt x="1305" y="346"/>
                    <a:pt x="614" y="799"/>
                    <a:pt x="0" y="1347"/>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46034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0"/>
        <p:cNvGrpSpPr/>
        <p:nvPr/>
      </p:nvGrpSpPr>
      <p:grpSpPr>
        <a:xfrm>
          <a:off x="0" y="0"/>
          <a:ext cx="0" cy="0"/>
          <a:chOff x="0" y="0"/>
          <a:chExt cx="0" cy="0"/>
        </a:xfrm>
      </p:grpSpPr>
      <p:sp>
        <p:nvSpPr>
          <p:cNvPr id="221" name="Google Shape;221;p32"/>
          <p:cNvSpPr/>
          <p:nvPr/>
        </p:nvSpPr>
        <p:spPr>
          <a:xfrm>
            <a:off x="-1667800" y="-1626634"/>
            <a:ext cx="3547383" cy="356151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32"/>
          <p:cNvSpPr/>
          <p:nvPr/>
        </p:nvSpPr>
        <p:spPr>
          <a:xfrm rot="5400000">
            <a:off x="8529637" y="3554857"/>
            <a:ext cx="3632155" cy="4203840"/>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32"/>
          <p:cNvSpPr/>
          <p:nvPr/>
        </p:nvSpPr>
        <p:spPr>
          <a:xfrm rot="5953737">
            <a:off x="9964623" y="-1615478"/>
            <a:ext cx="3559412" cy="3539209"/>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32"/>
          <p:cNvSpPr txBox="1">
            <a:spLocks noGrp="1"/>
          </p:cNvSpPr>
          <p:nvPr>
            <p:ph type="title"/>
          </p:nvPr>
        </p:nvSpPr>
        <p:spPr>
          <a:xfrm>
            <a:off x="9600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5" name="Google Shape;225;p32"/>
          <p:cNvSpPr txBox="1">
            <a:spLocks noGrp="1"/>
          </p:cNvSpPr>
          <p:nvPr>
            <p:ph type="subTitle" idx="1"/>
          </p:nvPr>
        </p:nvSpPr>
        <p:spPr>
          <a:xfrm>
            <a:off x="9600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6" name="Google Shape;226;p32"/>
          <p:cNvSpPr txBox="1">
            <a:spLocks noGrp="1"/>
          </p:cNvSpPr>
          <p:nvPr>
            <p:ph type="title" idx="2"/>
          </p:nvPr>
        </p:nvSpPr>
        <p:spPr>
          <a:xfrm>
            <a:off x="45384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7" name="Google Shape;227;p32"/>
          <p:cNvSpPr txBox="1">
            <a:spLocks noGrp="1"/>
          </p:cNvSpPr>
          <p:nvPr>
            <p:ph type="subTitle" idx="3"/>
          </p:nvPr>
        </p:nvSpPr>
        <p:spPr>
          <a:xfrm>
            <a:off x="45384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28" name="Google Shape;228;p32"/>
          <p:cNvSpPr txBox="1">
            <a:spLocks noGrp="1"/>
          </p:cNvSpPr>
          <p:nvPr>
            <p:ph type="title" idx="4"/>
          </p:nvPr>
        </p:nvSpPr>
        <p:spPr>
          <a:xfrm>
            <a:off x="8116800" y="3739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29" name="Google Shape;229;p32"/>
          <p:cNvSpPr txBox="1">
            <a:spLocks noGrp="1"/>
          </p:cNvSpPr>
          <p:nvPr>
            <p:ph type="subTitle" idx="5"/>
          </p:nvPr>
        </p:nvSpPr>
        <p:spPr>
          <a:xfrm>
            <a:off x="8116800" y="46227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0" name="Google Shape;230;p32"/>
          <p:cNvSpPr txBox="1">
            <a:spLocks noGrp="1"/>
          </p:cNvSpPr>
          <p:nvPr>
            <p:ph type="title" idx="6"/>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3189199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231"/>
        <p:cNvGrpSpPr/>
        <p:nvPr/>
      </p:nvGrpSpPr>
      <p:grpSpPr>
        <a:xfrm>
          <a:off x="0" y="0"/>
          <a:ext cx="0" cy="0"/>
          <a:chOff x="0" y="0"/>
          <a:chExt cx="0" cy="0"/>
        </a:xfrm>
      </p:grpSpPr>
      <p:sp>
        <p:nvSpPr>
          <p:cNvPr id="232" name="Google Shape;232;p33"/>
          <p:cNvSpPr/>
          <p:nvPr/>
        </p:nvSpPr>
        <p:spPr>
          <a:xfrm rot="-4499937">
            <a:off x="-1568160" y="3011073"/>
            <a:ext cx="3547383" cy="356151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33"/>
          <p:cNvSpPr txBox="1">
            <a:spLocks noGrp="1"/>
          </p:cNvSpPr>
          <p:nvPr>
            <p:ph type="title"/>
          </p:nvPr>
        </p:nvSpPr>
        <p:spPr>
          <a:xfrm>
            <a:off x="2338217" y="1997684"/>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4" name="Google Shape;234;p33"/>
          <p:cNvSpPr txBox="1">
            <a:spLocks noGrp="1"/>
          </p:cNvSpPr>
          <p:nvPr>
            <p:ph type="subTitle" idx="1"/>
          </p:nvPr>
        </p:nvSpPr>
        <p:spPr>
          <a:xfrm>
            <a:off x="2338233" y="2881340"/>
            <a:ext cx="3115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5" name="Google Shape;235;p33"/>
          <p:cNvSpPr txBox="1">
            <a:spLocks noGrp="1"/>
          </p:cNvSpPr>
          <p:nvPr>
            <p:ph type="title" idx="2"/>
          </p:nvPr>
        </p:nvSpPr>
        <p:spPr>
          <a:xfrm>
            <a:off x="5023543" y="43026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6" name="Google Shape;236;p33"/>
          <p:cNvSpPr txBox="1">
            <a:spLocks noGrp="1"/>
          </p:cNvSpPr>
          <p:nvPr>
            <p:ph type="subTitle" idx="3"/>
          </p:nvPr>
        </p:nvSpPr>
        <p:spPr>
          <a:xfrm>
            <a:off x="5023563" y="5186240"/>
            <a:ext cx="3115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33"/>
          <p:cNvSpPr txBox="1">
            <a:spLocks noGrp="1"/>
          </p:cNvSpPr>
          <p:nvPr>
            <p:ph type="title" idx="4"/>
          </p:nvPr>
        </p:nvSpPr>
        <p:spPr>
          <a:xfrm>
            <a:off x="7686353" y="1997684"/>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38" name="Google Shape;238;p33"/>
          <p:cNvSpPr txBox="1">
            <a:spLocks noGrp="1"/>
          </p:cNvSpPr>
          <p:nvPr>
            <p:ph type="subTitle" idx="5"/>
          </p:nvPr>
        </p:nvSpPr>
        <p:spPr>
          <a:xfrm>
            <a:off x="7686376" y="2881364"/>
            <a:ext cx="3121200" cy="93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33"/>
          <p:cNvSpPr txBox="1">
            <a:spLocks noGrp="1"/>
          </p:cNvSpPr>
          <p:nvPr>
            <p:ph type="title" idx="6"/>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0" name="Google Shape;240;p33"/>
          <p:cNvSpPr/>
          <p:nvPr/>
        </p:nvSpPr>
        <p:spPr>
          <a:xfrm rot="2700000">
            <a:off x="10177830" y="328749"/>
            <a:ext cx="3547271" cy="356140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952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41"/>
        <p:cNvGrpSpPr/>
        <p:nvPr/>
      </p:nvGrpSpPr>
      <p:grpSpPr>
        <a:xfrm>
          <a:off x="0" y="0"/>
          <a:ext cx="0" cy="0"/>
          <a:chOff x="0" y="0"/>
          <a:chExt cx="0" cy="0"/>
        </a:xfrm>
      </p:grpSpPr>
      <p:sp>
        <p:nvSpPr>
          <p:cNvPr id="242" name="Google Shape;242;p34"/>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43" name="Google Shape;243;p34"/>
          <p:cNvSpPr/>
          <p:nvPr/>
        </p:nvSpPr>
        <p:spPr>
          <a:xfrm>
            <a:off x="8994267" y="3366717"/>
            <a:ext cx="3959676" cy="4625488"/>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34"/>
          <p:cNvSpPr/>
          <p:nvPr/>
        </p:nvSpPr>
        <p:spPr>
          <a:xfrm rot="-5955114">
            <a:off x="-39920" y="-560099"/>
            <a:ext cx="2756608" cy="3190465"/>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10474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47" name="Google Shape;247;p35"/>
          <p:cNvSpPr/>
          <p:nvPr/>
        </p:nvSpPr>
        <p:spPr>
          <a:xfrm>
            <a:off x="8994267" y="3366717"/>
            <a:ext cx="3959676" cy="4625488"/>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35"/>
          <p:cNvSpPr/>
          <p:nvPr/>
        </p:nvSpPr>
        <p:spPr>
          <a:xfrm rot="-5955114">
            <a:off x="-39920" y="-560099"/>
            <a:ext cx="2756608" cy="3190465"/>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9" name="Google Shape;249;p35"/>
          <p:cNvGrpSpPr/>
          <p:nvPr/>
        </p:nvGrpSpPr>
        <p:grpSpPr>
          <a:xfrm>
            <a:off x="-203385" y="4835093"/>
            <a:ext cx="12192440" cy="4460380"/>
            <a:chOff x="238125" y="1550500"/>
            <a:chExt cx="7143450" cy="2613300"/>
          </a:xfrm>
        </p:grpSpPr>
        <p:sp>
          <p:nvSpPr>
            <p:cNvPr id="250" name="Google Shape;250;p35"/>
            <p:cNvSpPr/>
            <p:nvPr/>
          </p:nvSpPr>
          <p:spPr>
            <a:xfrm>
              <a:off x="238125" y="1550500"/>
              <a:ext cx="7143450" cy="2613300"/>
            </a:xfrm>
            <a:custGeom>
              <a:avLst/>
              <a:gdLst/>
              <a:ahLst/>
              <a:cxnLst/>
              <a:rect l="l" t="t" r="r" b="b"/>
              <a:pathLst>
                <a:path w="285738" h="104532" extrusionOk="0">
                  <a:moveTo>
                    <a:pt x="90959" y="0"/>
                  </a:moveTo>
                  <a:lnTo>
                    <a:pt x="90959" y="7143"/>
                  </a:lnTo>
                  <a:lnTo>
                    <a:pt x="85959" y="7143"/>
                  </a:lnTo>
                  <a:lnTo>
                    <a:pt x="85959" y="15477"/>
                  </a:lnTo>
                  <a:lnTo>
                    <a:pt x="82150" y="15477"/>
                  </a:lnTo>
                  <a:lnTo>
                    <a:pt x="82150" y="74053"/>
                  </a:lnTo>
                  <a:lnTo>
                    <a:pt x="77862" y="74053"/>
                  </a:lnTo>
                  <a:lnTo>
                    <a:pt x="77862" y="22621"/>
                  </a:lnTo>
                  <a:lnTo>
                    <a:pt x="56195" y="22621"/>
                  </a:lnTo>
                  <a:lnTo>
                    <a:pt x="56195" y="74053"/>
                  </a:lnTo>
                  <a:lnTo>
                    <a:pt x="53575" y="74053"/>
                  </a:lnTo>
                  <a:lnTo>
                    <a:pt x="53575" y="17622"/>
                  </a:lnTo>
                  <a:lnTo>
                    <a:pt x="50957" y="17622"/>
                  </a:lnTo>
                  <a:lnTo>
                    <a:pt x="50957" y="13308"/>
                  </a:lnTo>
                  <a:lnTo>
                    <a:pt x="45074" y="9777"/>
                  </a:lnTo>
                  <a:lnTo>
                    <a:pt x="45080" y="9811"/>
                  </a:lnTo>
                  <a:lnTo>
                    <a:pt x="45080" y="9811"/>
                  </a:lnTo>
                  <a:lnTo>
                    <a:pt x="45014" y="9777"/>
                  </a:lnTo>
                  <a:lnTo>
                    <a:pt x="39050" y="13308"/>
                  </a:lnTo>
                  <a:lnTo>
                    <a:pt x="39050" y="17622"/>
                  </a:lnTo>
                  <a:lnTo>
                    <a:pt x="36193" y="17622"/>
                  </a:lnTo>
                  <a:lnTo>
                    <a:pt x="36193" y="74053"/>
                  </a:lnTo>
                  <a:lnTo>
                    <a:pt x="33098" y="74053"/>
                  </a:lnTo>
                  <a:lnTo>
                    <a:pt x="33098" y="46909"/>
                  </a:lnTo>
                  <a:lnTo>
                    <a:pt x="29764" y="46909"/>
                  </a:lnTo>
                  <a:lnTo>
                    <a:pt x="29764" y="42384"/>
                  </a:lnTo>
                  <a:lnTo>
                    <a:pt x="16430" y="42384"/>
                  </a:lnTo>
                  <a:lnTo>
                    <a:pt x="16430" y="46909"/>
                  </a:lnTo>
                  <a:lnTo>
                    <a:pt x="14048" y="46909"/>
                  </a:lnTo>
                  <a:lnTo>
                    <a:pt x="14048" y="39764"/>
                  </a:lnTo>
                  <a:lnTo>
                    <a:pt x="11430" y="39764"/>
                  </a:lnTo>
                  <a:lnTo>
                    <a:pt x="11430" y="46909"/>
                  </a:lnTo>
                  <a:lnTo>
                    <a:pt x="9048" y="46909"/>
                  </a:lnTo>
                  <a:lnTo>
                    <a:pt x="9048" y="39764"/>
                  </a:lnTo>
                  <a:lnTo>
                    <a:pt x="6668" y="39764"/>
                  </a:lnTo>
                  <a:lnTo>
                    <a:pt x="6668" y="46909"/>
                  </a:lnTo>
                  <a:lnTo>
                    <a:pt x="3334" y="46909"/>
                  </a:lnTo>
                  <a:lnTo>
                    <a:pt x="3334" y="74053"/>
                  </a:lnTo>
                  <a:lnTo>
                    <a:pt x="0" y="74053"/>
                  </a:lnTo>
                  <a:lnTo>
                    <a:pt x="0" y="104532"/>
                  </a:lnTo>
                  <a:lnTo>
                    <a:pt x="285738" y="104532"/>
                  </a:lnTo>
                  <a:lnTo>
                    <a:pt x="285738" y="74053"/>
                  </a:lnTo>
                  <a:lnTo>
                    <a:pt x="281450" y="74053"/>
                  </a:lnTo>
                  <a:lnTo>
                    <a:pt x="281450" y="33575"/>
                  </a:lnTo>
                  <a:lnTo>
                    <a:pt x="279547" y="33575"/>
                  </a:lnTo>
                  <a:lnTo>
                    <a:pt x="279547" y="31670"/>
                  </a:lnTo>
                  <a:lnTo>
                    <a:pt x="280499" y="31670"/>
                  </a:lnTo>
                  <a:lnTo>
                    <a:pt x="280499" y="30241"/>
                  </a:lnTo>
                  <a:lnTo>
                    <a:pt x="266688" y="30241"/>
                  </a:lnTo>
                  <a:lnTo>
                    <a:pt x="266688" y="31670"/>
                  </a:lnTo>
                  <a:lnTo>
                    <a:pt x="267879" y="31670"/>
                  </a:lnTo>
                  <a:lnTo>
                    <a:pt x="267879" y="33575"/>
                  </a:lnTo>
                  <a:lnTo>
                    <a:pt x="265497" y="33575"/>
                  </a:lnTo>
                  <a:lnTo>
                    <a:pt x="265497" y="74053"/>
                  </a:lnTo>
                  <a:lnTo>
                    <a:pt x="262879" y="74053"/>
                  </a:lnTo>
                  <a:lnTo>
                    <a:pt x="262879" y="16895"/>
                  </a:lnTo>
                  <a:lnTo>
                    <a:pt x="245734" y="30577"/>
                  </a:lnTo>
                  <a:lnTo>
                    <a:pt x="245734" y="74053"/>
                  </a:lnTo>
                  <a:lnTo>
                    <a:pt x="242638" y="74053"/>
                  </a:lnTo>
                  <a:lnTo>
                    <a:pt x="242638" y="15477"/>
                  </a:lnTo>
                  <a:lnTo>
                    <a:pt x="238829" y="15477"/>
                  </a:lnTo>
                  <a:lnTo>
                    <a:pt x="238829" y="7143"/>
                  </a:lnTo>
                  <a:lnTo>
                    <a:pt x="233352" y="7143"/>
                  </a:lnTo>
                  <a:lnTo>
                    <a:pt x="233352" y="0"/>
                  </a:lnTo>
                  <a:lnTo>
                    <a:pt x="231684" y="0"/>
                  </a:lnTo>
                  <a:lnTo>
                    <a:pt x="231684" y="7143"/>
                  </a:lnTo>
                  <a:lnTo>
                    <a:pt x="226447" y="7143"/>
                  </a:lnTo>
                  <a:lnTo>
                    <a:pt x="226447" y="15477"/>
                  </a:lnTo>
                  <a:lnTo>
                    <a:pt x="222636" y="15477"/>
                  </a:lnTo>
                  <a:lnTo>
                    <a:pt x="222636" y="74053"/>
                  </a:lnTo>
                  <a:lnTo>
                    <a:pt x="218350" y="74053"/>
                  </a:lnTo>
                  <a:lnTo>
                    <a:pt x="218350" y="22621"/>
                  </a:lnTo>
                  <a:lnTo>
                    <a:pt x="196920" y="22621"/>
                  </a:lnTo>
                  <a:lnTo>
                    <a:pt x="196920" y="74053"/>
                  </a:lnTo>
                  <a:lnTo>
                    <a:pt x="194302" y="74053"/>
                  </a:lnTo>
                  <a:lnTo>
                    <a:pt x="194302" y="17622"/>
                  </a:lnTo>
                  <a:lnTo>
                    <a:pt x="191443" y="17622"/>
                  </a:lnTo>
                  <a:lnTo>
                    <a:pt x="191443" y="13308"/>
                  </a:lnTo>
                  <a:lnTo>
                    <a:pt x="185664" y="9807"/>
                  </a:lnTo>
                  <a:lnTo>
                    <a:pt x="185572" y="9777"/>
                  </a:lnTo>
                  <a:lnTo>
                    <a:pt x="179538" y="13308"/>
                  </a:lnTo>
                  <a:lnTo>
                    <a:pt x="179538" y="17622"/>
                  </a:lnTo>
                  <a:lnTo>
                    <a:pt x="176918" y="17622"/>
                  </a:lnTo>
                  <a:lnTo>
                    <a:pt x="176918" y="74053"/>
                  </a:lnTo>
                  <a:lnTo>
                    <a:pt x="173823" y="74053"/>
                  </a:lnTo>
                  <a:lnTo>
                    <a:pt x="173823" y="46909"/>
                  </a:lnTo>
                  <a:lnTo>
                    <a:pt x="170489" y="46909"/>
                  </a:lnTo>
                  <a:lnTo>
                    <a:pt x="170489" y="42384"/>
                  </a:lnTo>
                  <a:lnTo>
                    <a:pt x="156918" y="42384"/>
                  </a:lnTo>
                  <a:lnTo>
                    <a:pt x="156918" y="46909"/>
                  </a:lnTo>
                  <a:lnTo>
                    <a:pt x="154775" y="46909"/>
                  </a:lnTo>
                  <a:lnTo>
                    <a:pt x="154775" y="39764"/>
                  </a:lnTo>
                  <a:lnTo>
                    <a:pt x="152156" y="39764"/>
                  </a:lnTo>
                  <a:lnTo>
                    <a:pt x="152156" y="46909"/>
                  </a:lnTo>
                  <a:lnTo>
                    <a:pt x="149773" y="46909"/>
                  </a:lnTo>
                  <a:lnTo>
                    <a:pt x="149773" y="39764"/>
                  </a:lnTo>
                  <a:lnTo>
                    <a:pt x="147393" y="39764"/>
                  </a:lnTo>
                  <a:lnTo>
                    <a:pt x="147393" y="46909"/>
                  </a:lnTo>
                  <a:lnTo>
                    <a:pt x="144059" y="46909"/>
                  </a:lnTo>
                  <a:lnTo>
                    <a:pt x="144059" y="74053"/>
                  </a:lnTo>
                  <a:lnTo>
                    <a:pt x="140725" y="74053"/>
                  </a:lnTo>
                  <a:lnTo>
                    <a:pt x="140725" y="33575"/>
                  </a:lnTo>
                  <a:lnTo>
                    <a:pt x="138820" y="33575"/>
                  </a:lnTo>
                  <a:lnTo>
                    <a:pt x="138820" y="31670"/>
                  </a:lnTo>
                  <a:lnTo>
                    <a:pt x="140011" y="31670"/>
                  </a:lnTo>
                  <a:lnTo>
                    <a:pt x="140011" y="30241"/>
                  </a:lnTo>
                  <a:lnTo>
                    <a:pt x="125963" y="30241"/>
                  </a:lnTo>
                  <a:lnTo>
                    <a:pt x="125963" y="31670"/>
                  </a:lnTo>
                  <a:lnTo>
                    <a:pt x="127154" y="31670"/>
                  </a:lnTo>
                  <a:lnTo>
                    <a:pt x="127154" y="33575"/>
                  </a:lnTo>
                  <a:lnTo>
                    <a:pt x="125009" y="33575"/>
                  </a:lnTo>
                  <a:lnTo>
                    <a:pt x="125009" y="74053"/>
                  </a:lnTo>
                  <a:lnTo>
                    <a:pt x="122152" y="74053"/>
                  </a:lnTo>
                  <a:lnTo>
                    <a:pt x="122152" y="16895"/>
                  </a:lnTo>
                  <a:lnTo>
                    <a:pt x="105247" y="30577"/>
                  </a:lnTo>
                  <a:lnTo>
                    <a:pt x="105247" y="74053"/>
                  </a:lnTo>
                  <a:lnTo>
                    <a:pt x="101913" y="74053"/>
                  </a:lnTo>
                  <a:lnTo>
                    <a:pt x="101913" y="15477"/>
                  </a:lnTo>
                  <a:lnTo>
                    <a:pt x="98104" y="15477"/>
                  </a:lnTo>
                  <a:lnTo>
                    <a:pt x="98104" y="7143"/>
                  </a:lnTo>
                  <a:lnTo>
                    <a:pt x="92864" y="7143"/>
                  </a:lnTo>
                  <a:lnTo>
                    <a:pt x="92864" y="0"/>
                  </a:ln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35"/>
            <p:cNvSpPr/>
            <p:nvPr/>
          </p:nvSpPr>
          <p:spPr>
            <a:xfrm>
              <a:off x="4085150" y="1913650"/>
              <a:ext cx="484900" cy="696450"/>
            </a:xfrm>
            <a:custGeom>
              <a:avLst/>
              <a:gdLst/>
              <a:ahLst/>
              <a:cxnLst/>
              <a:rect l="l" t="t" r="r" b="b"/>
              <a:pathLst>
                <a:path w="19396" h="27858" extrusionOk="0">
                  <a:moveTo>
                    <a:pt x="9703" y="1"/>
                  </a:moveTo>
                  <a:cubicBezTo>
                    <a:pt x="7679" y="1"/>
                    <a:pt x="8836" y="8049"/>
                    <a:pt x="8836" y="8049"/>
                  </a:cubicBezTo>
                  <a:lnTo>
                    <a:pt x="9099" y="8653"/>
                  </a:lnTo>
                  <a:cubicBezTo>
                    <a:pt x="8550" y="8894"/>
                    <a:pt x="8194" y="9435"/>
                    <a:pt x="8194" y="10037"/>
                  </a:cubicBezTo>
                  <a:cubicBezTo>
                    <a:pt x="8194" y="10093"/>
                    <a:pt x="8198" y="10150"/>
                    <a:pt x="8204" y="10204"/>
                  </a:cubicBezTo>
                  <a:lnTo>
                    <a:pt x="7548" y="10279"/>
                  </a:lnTo>
                  <a:cubicBezTo>
                    <a:pt x="7548" y="10279"/>
                    <a:pt x="1" y="13303"/>
                    <a:pt x="1013" y="15055"/>
                  </a:cubicBezTo>
                  <a:cubicBezTo>
                    <a:pt x="1163" y="15315"/>
                    <a:pt x="1432" y="15426"/>
                    <a:pt x="1781" y="15426"/>
                  </a:cubicBezTo>
                  <a:cubicBezTo>
                    <a:pt x="3782" y="15426"/>
                    <a:pt x="8417" y="11782"/>
                    <a:pt x="8417" y="11782"/>
                  </a:cubicBezTo>
                  <a:lnTo>
                    <a:pt x="8753" y="11250"/>
                  </a:lnTo>
                  <a:cubicBezTo>
                    <a:pt x="8844" y="11317"/>
                    <a:pt x="8989" y="11375"/>
                    <a:pt x="8989" y="11419"/>
                  </a:cubicBezTo>
                  <a:lnTo>
                    <a:pt x="8989" y="26429"/>
                  </a:lnTo>
                  <a:lnTo>
                    <a:pt x="8037" y="26429"/>
                  </a:lnTo>
                  <a:lnTo>
                    <a:pt x="8037" y="27858"/>
                  </a:lnTo>
                  <a:lnTo>
                    <a:pt x="11371" y="27858"/>
                  </a:lnTo>
                  <a:lnTo>
                    <a:pt x="11371" y="26429"/>
                  </a:lnTo>
                  <a:lnTo>
                    <a:pt x="10180" y="26429"/>
                  </a:lnTo>
                  <a:lnTo>
                    <a:pt x="10180" y="11427"/>
                  </a:lnTo>
                  <a:cubicBezTo>
                    <a:pt x="10417" y="11381"/>
                    <a:pt x="10448" y="11321"/>
                    <a:pt x="10542" y="11250"/>
                  </a:cubicBezTo>
                  <a:lnTo>
                    <a:pt x="10963" y="11782"/>
                  </a:lnTo>
                  <a:cubicBezTo>
                    <a:pt x="10963" y="11782"/>
                    <a:pt x="15608" y="15426"/>
                    <a:pt x="17612" y="15426"/>
                  </a:cubicBezTo>
                  <a:cubicBezTo>
                    <a:pt x="17962" y="15426"/>
                    <a:pt x="18231" y="15315"/>
                    <a:pt x="18381" y="15055"/>
                  </a:cubicBezTo>
                  <a:cubicBezTo>
                    <a:pt x="19395" y="13303"/>
                    <a:pt x="11858" y="10279"/>
                    <a:pt x="11858" y="10279"/>
                  </a:cubicBezTo>
                  <a:lnTo>
                    <a:pt x="11202" y="10204"/>
                  </a:lnTo>
                  <a:cubicBezTo>
                    <a:pt x="11210" y="10150"/>
                    <a:pt x="11212" y="10093"/>
                    <a:pt x="11212" y="10037"/>
                  </a:cubicBezTo>
                  <a:cubicBezTo>
                    <a:pt x="11212" y="9435"/>
                    <a:pt x="10858" y="8894"/>
                    <a:pt x="10307" y="8653"/>
                  </a:cubicBezTo>
                  <a:lnTo>
                    <a:pt x="10572" y="8049"/>
                  </a:lnTo>
                  <a:cubicBezTo>
                    <a:pt x="10572" y="8049"/>
                    <a:pt x="11729" y="1"/>
                    <a:pt x="9703"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35"/>
            <p:cNvSpPr/>
            <p:nvPr/>
          </p:nvSpPr>
          <p:spPr>
            <a:xfrm>
              <a:off x="564175" y="1913650"/>
              <a:ext cx="485225" cy="696450"/>
            </a:xfrm>
            <a:custGeom>
              <a:avLst/>
              <a:gdLst/>
              <a:ahLst/>
              <a:cxnLst/>
              <a:rect l="l" t="t" r="r" b="b"/>
              <a:pathLst>
                <a:path w="19409" h="27858" extrusionOk="0">
                  <a:moveTo>
                    <a:pt x="9704" y="1"/>
                  </a:moveTo>
                  <a:cubicBezTo>
                    <a:pt x="7678" y="1"/>
                    <a:pt x="8837" y="8049"/>
                    <a:pt x="8837" y="8049"/>
                  </a:cubicBezTo>
                  <a:lnTo>
                    <a:pt x="9101" y="8653"/>
                  </a:lnTo>
                  <a:cubicBezTo>
                    <a:pt x="8549" y="8894"/>
                    <a:pt x="8195" y="9435"/>
                    <a:pt x="8195" y="10037"/>
                  </a:cubicBezTo>
                  <a:cubicBezTo>
                    <a:pt x="8195" y="10093"/>
                    <a:pt x="8197" y="10150"/>
                    <a:pt x="8205" y="10204"/>
                  </a:cubicBezTo>
                  <a:lnTo>
                    <a:pt x="7549" y="10279"/>
                  </a:lnTo>
                  <a:cubicBezTo>
                    <a:pt x="7549" y="10279"/>
                    <a:pt x="0" y="13301"/>
                    <a:pt x="1012" y="15055"/>
                  </a:cubicBezTo>
                  <a:cubicBezTo>
                    <a:pt x="1162" y="15315"/>
                    <a:pt x="1431" y="15426"/>
                    <a:pt x="1780" y="15426"/>
                  </a:cubicBezTo>
                  <a:cubicBezTo>
                    <a:pt x="3782" y="15426"/>
                    <a:pt x="8419" y="11782"/>
                    <a:pt x="8419" y="11782"/>
                  </a:cubicBezTo>
                  <a:lnTo>
                    <a:pt x="8809" y="11250"/>
                  </a:lnTo>
                  <a:cubicBezTo>
                    <a:pt x="8901" y="11317"/>
                    <a:pt x="8998" y="11375"/>
                    <a:pt x="9103" y="11419"/>
                  </a:cubicBezTo>
                  <a:lnTo>
                    <a:pt x="9103" y="26429"/>
                  </a:lnTo>
                  <a:lnTo>
                    <a:pt x="8151" y="26429"/>
                  </a:lnTo>
                  <a:lnTo>
                    <a:pt x="8151" y="27858"/>
                  </a:lnTo>
                  <a:lnTo>
                    <a:pt x="11483" y="27858"/>
                  </a:lnTo>
                  <a:lnTo>
                    <a:pt x="11483" y="26429"/>
                  </a:lnTo>
                  <a:lnTo>
                    <a:pt x="10294" y="26429"/>
                  </a:lnTo>
                  <a:lnTo>
                    <a:pt x="10294" y="11427"/>
                  </a:lnTo>
                  <a:cubicBezTo>
                    <a:pt x="10402" y="11381"/>
                    <a:pt x="10505" y="11321"/>
                    <a:pt x="10600" y="11250"/>
                  </a:cubicBezTo>
                  <a:lnTo>
                    <a:pt x="10992" y="11782"/>
                  </a:lnTo>
                  <a:cubicBezTo>
                    <a:pt x="10992" y="11782"/>
                    <a:pt x="15627" y="15426"/>
                    <a:pt x="17628" y="15426"/>
                  </a:cubicBezTo>
                  <a:cubicBezTo>
                    <a:pt x="17977" y="15426"/>
                    <a:pt x="18246" y="15315"/>
                    <a:pt x="18396" y="15055"/>
                  </a:cubicBezTo>
                  <a:cubicBezTo>
                    <a:pt x="19408" y="13303"/>
                    <a:pt x="11859" y="10279"/>
                    <a:pt x="11859" y="10279"/>
                  </a:cubicBezTo>
                  <a:lnTo>
                    <a:pt x="11203" y="10204"/>
                  </a:lnTo>
                  <a:cubicBezTo>
                    <a:pt x="11209" y="10150"/>
                    <a:pt x="11213" y="10093"/>
                    <a:pt x="11213" y="10037"/>
                  </a:cubicBezTo>
                  <a:cubicBezTo>
                    <a:pt x="11213" y="9435"/>
                    <a:pt x="10857" y="8894"/>
                    <a:pt x="10308" y="8653"/>
                  </a:cubicBezTo>
                  <a:lnTo>
                    <a:pt x="10571" y="8049"/>
                  </a:lnTo>
                  <a:cubicBezTo>
                    <a:pt x="10571" y="8049"/>
                    <a:pt x="11728" y="1"/>
                    <a:pt x="9704" y="1"/>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35"/>
            <p:cNvSpPr/>
            <p:nvPr/>
          </p:nvSpPr>
          <p:spPr>
            <a:xfrm>
              <a:off x="6838500" y="1610050"/>
              <a:ext cx="485200" cy="696500"/>
            </a:xfrm>
            <a:custGeom>
              <a:avLst/>
              <a:gdLst/>
              <a:ahLst/>
              <a:cxnLst/>
              <a:rect l="l" t="t" r="r" b="b"/>
              <a:pathLst>
                <a:path w="19408" h="27860" extrusionOk="0">
                  <a:moveTo>
                    <a:pt x="9705" y="0"/>
                  </a:moveTo>
                  <a:cubicBezTo>
                    <a:pt x="7679" y="0"/>
                    <a:pt x="8836" y="8048"/>
                    <a:pt x="8836" y="8048"/>
                  </a:cubicBezTo>
                  <a:lnTo>
                    <a:pt x="9099" y="8652"/>
                  </a:lnTo>
                  <a:cubicBezTo>
                    <a:pt x="8550" y="8891"/>
                    <a:pt x="8194" y="9435"/>
                    <a:pt x="8194" y="10036"/>
                  </a:cubicBezTo>
                  <a:cubicBezTo>
                    <a:pt x="8194" y="10093"/>
                    <a:pt x="8198" y="10147"/>
                    <a:pt x="8204" y="10203"/>
                  </a:cubicBezTo>
                  <a:lnTo>
                    <a:pt x="7548" y="10278"/>
                  </a:lnTo>
                  <a:cubicBezTo>
                    <a:pt x="7548" y="10278"/>
                    <a:pt x="1" y="13300"/>
                    <a:pt x="1013" y="15054"/>
                  </a:cubicBezTo>
                  <a:cubicBezTo>
                    <a:pt x="1163" y="15315"/>
                    <a:pt x="1432" y="15425"/>
                    <a:pt x="1781" y="15425"/>
                  </a:cubicBezTo>
                  <a:cubicBezTo>
                    <a:pt x="3782" y="15425"/>
                    <a:pt x="8417" y="11781"/>
                    <a:pt x="8417" y="11781"/>
                  </a:cubicBezTo>
                  <a:lnTo>
                    <a:pt x="8810" y="11250"/>
                  </a:lnTo>
                  <a:cubicBezTo>
                    <a:pt x="8900" y="11318"/>
                    <a:pt x="8999" y="11374"/>
                    <a:pt x="9103" y="11421"/>
                  </a:cubicBezTo>
                  <a:lnTo>
                    <a:pt x="9103" y="26431"/>
                  </a:lnTo>
                  <a:lnTo>
                    <a:pt x="8150" y="26431"/>
                  </a:lnTo>
                  <a:lnTo>
                    <a:pt x="8150" y="27859"/>
                  </a:lnTo>
                  <a:lnTo>
                    <a:pt x="11484" y="27859"/>
                  </a:lnTo>
                  <a:lnTo>
                    <a:pt x="11484" y="26431"/>
                  </a:lnTo>
                  <a:lnTo>
                    <a:pt x="10292" y="26431"/>
                  </a:lnTo>
                  <a:lnTo>
                    <a:pt x="10292" y="11427"/>
                  </a:lnTo>
                  <a:cubicBezTo>
                    <a:pt x="10401" y="11380"/>
                    <a:pt x="10504" y="11322"/>
                    <a:pt x="10600" y="11252"/>
                  </a:cubicBezTo>
                  <a:lnTo>
                    <a:pt x="10991" y="11783"/>
                  </a:lnTo>
                  <a:cubicBezTo>
                    <a:pt x="10991" y="11783"/>
                    <a:pt x="15626" y="15427"/>
                    <a:pt x="17627" y="15427"/>
                  </a:cubicBezTo>
                  <a:cubicBezTo>
                    <a:pt x="17976" y="15427"/>
                    <a:pt x="18245" y="15317"/>
                    <a:pt x="18395" y="15056"/>
                  </a:cubicBezTo>
                  <a:cubicBezTo>
                    <a:pt x="19407" y="13304"/>
                    <a:pt x="11860" y="10280"/>
                    <a:pt x="11860" y="10280"/>
                  </a:cubicBezTo>
                  <a:lnTo>
                    <a:pt x="11204" y="10205"/>
                  </a:lnTo>
                  <a:cubicBezTo>
                    <a:pt x="11210" y="10149"/>
                    <a:pt x="11214" y="10093"/>
                    <a:pt x="11214" y="10036"/>
                  </a:cubicBezTo>
                  <a:cubicBezTo>
                    <a:pt x="11214" y="9437"/>
                    <a:pt x="10858" y="8894"/>
                    <a:pt x="10309" y="8654"/>
                  </a:cubicBezTo>
                  <a:lnTo>
                    <a:pt x="10572" y="8048"/>
                  </a:lnTo>
                  <a:cubicBezTo>
                    <a:pt x="10572" y="8048"/>
                    <a:pt x="11729" y="0"/>
                    <a:pt x="9705" y="0"/>
                  </a:cubicBezTo>
                  <a:close/>
                </a:path>
              </a:pathLst>
            </a:custGeom>
            <a:solidFill>
              <a:srgbClr val="FFFFFF">
                <a:alpha val="28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364701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56" name="Google Shape;256;p36"/>
          <p:cNvSpPr/>
          <p:nvPr/>
        </p:nvSpPr>
        <p:spPr>
          <a:xfrm>
            <a:off x="-1109000" y="-10709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36"/>
          <p:cNvSpPr/>
          <p:nvPr/>
        </p:nvSpPr>
        <p:spPr>
          <a:xfrm rot="5400000">
            <a:off x="9251234" y="4274913"/>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36"/>
          <p:cNvSpPr/>
          <p:nvPr/>
        </p:nvSpPr>
        <p:spPr>
          <a:xfrm rot="-5971517">
            <a:off x="-1189080" y="5294410"/>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36"/>
          <p:cNvSpPr txBox="1">
            <a:spLocks noGrp="1"/>
          </p:cNvSpPr>
          <p:nvPr>
            <p:ph type="subTitle" idx="1"/>
          </p:nvPr>
        </p:nvSpPr>
        <p:spPr>
          <a:xfrm>
            <a:off x="2392367" y="2041633"/>
            <a:ext cx="4012000" cy="96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60" name="Google Shape;260;p36"/>
          <p:cNvSpPr txBox="1">
            <a:spLocks noGrp="1"/>
          </p:cNvSpPr>
          <p:nvPr>
            <p:ph type="subTitle" idx="2"/>
          </p:nvPr>
        </p:nvSpPr>
        <p:spPr>
          <a:xfrm>
            <a:off x="7549633" y="4036167"/>
            <a:ext cx="4012000" cy="103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Patrick Hand"/>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261" name="Google Shape;261;p36"/>
          <p:cNvSpPr txBox="1">
            <a:spLocks noGrp="1"/>
          </p:cNvSpPr>
          <p:nvPr>
            <p:ph type="subTitle" idx="3"/>
          </p:nvPr>
        </p:nvSpPr>
        <p:spPr>
          <a:xfrm>
            <a:off x="2392367" y="3191900"/>
            <a:ext cx="3672400" cy="7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62" name="Google Shape;262;p36"/>
          <p:cNvSpPr txBox="1">
            <a:spLocks noGrp="1"/>
          </p:cNvSpPr>
          <p:nvPr>
            <p:ph type="subTitle" idx="4"/>
          </p:nvPr>
        </p:nvSpPr>
        <p:spPr>
          <a:xfrm>
            <a:off x="7549633" y="5261300"/>
            <a:ext cx="3672400" cy="7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7922498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65" name="Google Shape;265;p37"/>
          <p:cNvSpPr/>
          <p:nvPr/>
        </p:nvSpPr>
        <p:spPr>
          <a:xfrm>
            <a:off x="-2554066" y="995018"/>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37"/>
          <p:cNvSpPr/>
          <p:nvPr/>
        </p:nvSpPr>
        <p:spPr>
          <a:xfrm>
            <a:off x="10549601" y="5481251"/>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0285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953467" y="713333"/>
            <a:ext cx="10285200" cy="64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1pPr>
            <a:lvl2pPr lvl="1"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2pPr>
            <a:lvl3pPr lvl="2"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3pPr>
            <a:lvl4pPr lvl="3"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4pPr>
            <a:lvl5pPr lvl="4"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5pPr>
            <a:lvl6pPr lvl="5"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6pPr>
            <a:lvl7pPr lvl="6"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7pPr>
            <a:lvl8pPr lvl="7"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8pPr>
            <a:lvl9pPr lvl="8" rtl="0">
              <a:spcBef>
                <a:spcPts val="0"/>
              </a:spcBef>
              <a:spcAft>
                <a:spcPts val="0"/>
              </a:spcAft>
              <a:buClr>
                <a:schemeClr val="lt2"/>
              </a:buClr>
              <a:buSzPts val="3200"/>
              <a:buFont typeface="Days One"/>
              <a:buNone/>
              <a:defRPr sz="4267">
                <a:solidFill>
                  <a:schemeClr val="lt2"/>
                </a:solidFill>
                <a:latin typeface="Days One"/>
                <a:ea typeface="Days One"/>
                <a:cs typeface="Days One"/>
                <a:sym typeface="Days One"/>
              </a:defRPr>
            </a:lvl9pPr>
          </a:lstStyle>
          <a:p>
            <a:r>
              <a:rPr lang="en-US"/>
              <a:t>Click to edit Master title style</a:t>
            </a:r>
            <a:endParaRPr/>
          </a:p>
        </p:txBody>
      </p:sp>
      <p:sp>
        <p:nvSpPr>
          <p:cNvPr id="269" name="Google Shape;269;p38"/>
          <p:cNvSpPr/>
          <p:nvPr/>
        </p:nvSpPr>
        <p:spPr>
          <a:xfrm>
            <a:off x="-1680833" y="3992718"/>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0" name="Google Shape;270;p38"/>
          <p:cNvSpPr/>
          <p:nvPr/>
        </p:nvSpPr>
        <p:spPr>
          <a:xfrm>
            <a:off x="10672101" y="337785"/>
            <a:ext cx="3217092" cy="322990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177783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1599200" y="3942300"/>
            <a:ext cx="3484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73" name="Google Shape;273;p39"/>
          <p:cNvSpPr txBox="1">
            <a:spLocks noGrp="1"/>
          </p:cNvSpPr>
          <p:nvPr>
            <p:ph type="subTitle" idx="1"/>
          </p:nvPr>
        </p:nvSpPr>
        <p:spPr>
          <a:xfrm>
            <a:off x="1599200" y="4825933"/>
            <a:ext cx="3484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4" name="Google Shape;274;p39"/>
          <p:cNvSpPr txBox="1">
            <a:spLocks noGrp="1"/>
          </p:cNvSpPr>
          <p:nvPr>
            <p:ph type="title" idx="2"/>
          </p:nvPr>
        </p:nvSpPr>
        <p:spPr>
          <a:xfrm>
            <a:off x="7108000" y="3942300"/>
            <a:ext cx="3484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75" name="Google Shape;275;p39"/>
          <p:cNvSpPr txBox="1">
            <a:spLocks noGrp="1"/>
          </p:cNvSpPr>
          <p:nvPr>
            <p:ph type="subTitle" idx="3"/>
          </p:nvPr>
        </p:nvSpPr>
        <p:spPr>
          <a:xfrm>
            <a:off x="7108000" y="4825933"/>
            <a:ext cx="3484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6" name="Google Shape;276;p39"/>
          <p:cNvSpPr txBox="1">
            <a:spLocks noGrp="1"/>
          </p:cNvSpPr>
          <p:nvPr>
            <p:ph type="title" idx="4"/>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77" name="Google Shape;277;p39"/>
          <p:cNvSpPr/>
          <p:nvPr/>
        </p:nvSpPr>
        <p:spPr>
          <a:xfrm>
            <a:off x="-2073800" y="-1804933"/>
            <a:ext cx="3674389" cy="368902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9"/>
          <p:cNvSpPr/>
          <p:nvPr/>
        </p:nvSpPr>
        <p:spPr>
          <a:xfrm rot="5400000">
            <a:off x="-493751" y="4031120"/>
            <a:ext cx="3618453" cy="42270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9"/>
          <p:cNvSpPr/>
          <p:nvPr/>
        </p:nvSpPr>
        <p:spPr>
          <a:xfrm rot="6267529">
            <a:off x="10159825" y="-870205"/>
            <a:ext cx="3458283" cy="343848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77026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80"/>
        <p:cNvGrpSpPr/>
        <p:nvPr/>
      </p:nvGrpSpPr>
      <p:grpSpPr>
        <a:xfrm>
          <a:off x="0" y="0"/>
          <a:ext cx="0" cy="0"/>
          <a:chOff x="0" y="0"/>
          <a:chExt cx="0" cy="0"/>
        </a:xfrm>
      </p:grpSpPr>
      <p:sp>
        <p:nvSpPr>
          <p:cNvPr id="281" name="Google Shape;281;p40"/>
          <p:cNvSpPr/>
          <p:nvPr/>
        </p:nvSpPr>
        <p:spPr>
          <a:xfrm rot="10800000">
            <a:off x="-514961" y="-681569"/>
            <a:ext cx="2936844" cy="343066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40"/>
          <p:cNvSpPr/>
          <p:nvPr/>
        </p:nvSpPr>
        <p:spPr>
          <a:xfrm>
            <a:off x="11006800" y="5665967"/>
            <a:ext cx="2455229" cy="246501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40"/>
          <p:cNvSpPr/>
          <p:nvPr/>
        </p:nvSpPr>
        <p:spPr>
          <a:xfrm rot="-925259">
            <a:off x="9066811" y="-699466"/>
            <a:ext cx="3712907" cy="4297303"/>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40"/>
          <p:cNvSpPr txBox="1">
            <a:spLocks noGrp="1"/>
          </p:cNvSpPr>
          <p:nvPr>
            <p:ph type="title"/>
          </p:nvPr>
        </p:nvSpPr>
        <p:spPr>
          <a:xfrm>
            <a:off x="1908189" y="20406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5" name="Google Shape;285;p40"/>
          <p:cNvSpPr txBox="1">
            <a:spLocks noGrp="1"/>
          </p:cNvSpPr>
          <p:nvPr>
            <p:ph type="subTitle" idx="1"/>
          </p:nvPr>
        </p:nvSpPr>
        <p:spPr>
          <a:xfrm>
            <a:off x="1908191" y="28226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6" name="Google Shape;286;p40"/>
          <p:cNvSpPr txBox="1">
            <a:spLocks noGrp="1"/>
          </p:cNvSpPr>
          <p:nvPr>
            <p:ph type="title" idx="2"/>
          </p:nvPr>
        </p:nvSpPr>
        <p:spPr>
          <a:xfrm>
            <a:off x="7424444" y="2040600"/>
            <a:ext cx="3719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7" name="Google Shape;287;p40"/>
          <p:cNvSpPr txBox="1">
            <a:spLocks noGrp="1"/>
          </p:cNvSpPr>
          <p:nvPr>
            <p:ph type="subTitle" idx="3"/>
          </p:nvPr>
        </p:nvSpPr>
        <p:spPr>
          <a:xfrm>
            <a:off x="7424444" y="28226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88" name="Google Shape;288;p40"/>
          <p:cNvSpPr txBox="1">
            <a:spLocks noGrp="1"/>
          </p:cNvSpPr>
          <p:nvPr>
            <p:ph type="title" idx="4"/>
          </p:nvPr>
        </p:nvSpPr>
        <p:spPr>
          <a:xfrm>
            <a:off x="1908191" y="43582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89" name="Google Shape;289;p40"/>
          <p:cNvSpPr txBox="1">
            <a:spLocks noGrp="1"/>
          </p:cNvSpPr>
          <p:nvPr>
            <p:ph type="subTitle" idx="5"/>
          </p:nvPr>
        </p:nvSpPr>
        <p:spPr>
          <a:xfrm>
            <a:off x="1908191" y="51402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0" name="Google Shape;290;p40"/>
          <p:cNvSpPr txBox="1">
            <a:spLocks noGrp="1"/>
          </p:cNvSpPr>
          <p:nvPr>
            <p:ph type="title" idx="6"/>
          </p:nvPr>
        </p:nvSpPr>
        <p:spPr>
          <a:xfrm>
            <a:off x="7424444" y="4358200"/>
            <a:ext cx="3713200" cy="703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1" name="Google Shape;291;p40"/>
          <p:cNvSpPr txBox="1">
            <a:spLocks noGrp="1"/>
          </p:cNvSpPr>
          <p:nvPr>
            <p:ph type="subTitle" idx="7"/>
          </p:nvPr>
        </p:nvSpPr>
        <p:spPr>
          <a:xfrm>
            <a:off x="7424444" y="5140233"/>
            <a:ext cx="3719200" cy="646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2" name="Google Shape;292;p40"/>
          <p:cNvSpPr txBox="1">
            <a:spLocks noGrp="1"/>
          </p:cNvSpPr>
          <p:nvPr>
            <p:ph type="title" idx="8"/>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61745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p:nvPr/>
        </p:nvSpPr>
        <p:spPr>
          <a:xfrm rot="9133652">
            <a:off x="-1321619" y="-267640"/>
            <a:ext cx="3934348" cy="459590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p:nvPr/>
        </p:nvSpPr>
        <p:spPr>
          <a:xfrm>
            <a:off x="10473400" y="4980168"/>
            <a:ext cx="3649024" cy="366356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5"/>
          <p:cNvSpPr/>
          <p:nvPr/>
        </p:nvSpPr>
        <p:spPr>
          <a:xfrm rot="5590127">
            <a:off x="9914341" y="-1374671"/>
            <a:ext cx="3688935" cy="366799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5"/>
          <p:cNvSpPr txBox="1">
            <a:spLocks noGrp="1"/>
          </p:cNvSpPr>
          <p:nvPr>
            <p:ph type="subTitle" idx="1"/>
          </p:nvPr>
        </p:nvSpPr>
        <p:spPr>
          <a:xfrm>
            <a:off x="1575233" y="3803100"/>
            <a:ext cx="3876800" cy="502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32" name="Google Shape;32;p5"/>
          <p:cNvSpPr txBox="1">
            <a:spLocks noGrp="1"/>
          </p:cNvSpPr>
          <p:nvPr>
            <p:ph type="subTitle" idx="2"/>
          </p:nvPr>
        </p:nvSpPr>
        <p:spPr>
          <a:xfrm>
            <a:off x="6448400" y="3803100"/>
            <a:ext cx="3876800" cy="5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200">
                <a:solidFill>
                  <a:schemeClr val="lt2"/>
                </a:solidFill>
                <a:latin typeface="Days One"/>
                <a:ea typeface="Days One"/>
                <a:cs typeface="Days One"/>
                <a:sym typeface="Days On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r>
              <a:rPr lang="en-US"/>
              <a:t>Click to edit Master subtitle style</a:t>
            </a:r>
            <a:endParaRPr/>
          </a:p>
        </p:txBody>
      </p:sp>
      <p:sp>
        <p:nvSpPr>
          <p:cNvPr id="33" name="Google Shape;33;p5"/>
          <p:cNvSpPr txBox="1">
            <a:spLocks noGrp="1"/>
          </p:cNvSpPr>
          <p:nvPr>
            <p:ph type="subTitle" idx="3"/>
          </p:nvPr>
        </p:nvSpPr>
        <p:spPr>
          <a:xfrm>
            <a:off x="1575233" y="44991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 name="Google Shape;34;p5"/>
          <p:cNvSpPr txBox="1">
            <a:spLocks noGrp="1"/>
          </p:cNvSpPr>
          <p:nvPr>
            <p:ph type="subTitle" idx="4"/>
          </p:nvPr>
        </p:nvSpPr>
        <p:spPr>
          <a:xfrm>
            <a:off x="6448400" y="44991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 name="Google Shape;35;p5"/>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750762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3"/>
        <p:cNvGrpSpPr/>
        <p:nvPr/>
      </p:nvGrpSpPr>
      <p:grpSpPr>
        <a:xfrm>
          <a:off x="0" y="0"/>
          <a:ext cx="0" cy="0"/>
          <a:chOff x="0" y="0"/>
          <a:chExt cx="0" cy="0"/>
        </a:xfrm>
      </p:grpSpPr>
      <p:sp>
        <p:nvSpPr>
          <p:cNvPr id="294" name="Google Shape;294;p41"/>
          <p:cNvSpPr/>
          <p:nvPr/>
        </p:nvSpPr>
        <p:spPr>
          <a:xfrm>
            <a:off x="10436935" y="9590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41"/>
          <p:cNvSpPr txBox="1">
            <a:spLocks noGrp="1"/>
          </p:cNvSpPr>
          <p:nvPr>
            <p:ph type="title"/>
          </p:nvPr>
        </p:nvSpPr>
        <p:spPr>
          <a:xfrm>
            <a:off x="1967356" y="2283300"/>
            <a:ext cx="3713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6" name="Google Shape;296;p41"/>
          <p:cNvSpPr txBox="1">
            <a:spLocks noGrp="1"/>
          </p:cNvSpPr>
          <p:nvPr>
            <p:ph type="subTitle" idx="1"/>
          </p:nvPr>
        </p:nvSpPr>
        <p:spPr>
          <a:xfrm>
            <a:off x="1967357" y="3065333"/>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7" name="Google Shape;297;p41"/>
          <p:cNvSpPr txBox="1">
            <a:spLocks noGrp="1"/>
          </p:cNvSpPr>
          <p:nvPr>
            <p:ph type="title" idx="2"/>
          </p:nvPr>
        </p:nvSpPr>
        <p:spPr>
          <a:xfrm>
            <a:off x="6505444" y="2283300"/>
            <a:ext cx="3719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298" name="Google Shape;298;p41"/>
          <p:cNvSpPr txBox="1">
            <a:spLocks noGrp="1"/>
          </p:cNvSpPr>
          <p:nvPr>
            <p:ph type="subTitle" idx="3"/>
          </p:nvPr>
        </p:nvSpPr>
        <p:spPr>
          <a:xfrm>
            <a:off x="6505444" y="3065333"/>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99" name="Google Shape;299;p41"/>
          <p:cNvSpPr txBox="1">
            <a:spLocks noGrp="1"/>
          </p:cNvSpPr>
          <p:nvPr>
            <p:ph type="title" idx="4"/>
          </p:nvPr>
        </p:nvSpPr>
        <p:spPr>
          <a:xfrm>
            <a:off x="1900767" y="4716333"/>
            <a:ext cx="38524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0" name="Google Shape;300;p41"/>
          <p:cNvSpPr txBox="1">
            <a:spLocks noGrp="1"/>
          </p:cNvSpPr>
          <p:nvPr>
            <p:ph type="subTitle" idx="5"/>
          </p:nvPr>
        </p:nvSpPr>
        <p:spPr>
          <a:xfrm>
            <a:off x="1967357" y="5498367"/>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1" name="Google Shape;301;p41"/>
          <p:cNvSpPr txBox="1">
            <a:spLocks noGrp="1"/>
          </p:cNvSpPr>
          <p:nvPr>
            <p:ph type="title" idx="6"/>
          </p:nvPr>
        </p:nvSpPr>
        <p:spPr>
          <a:xfrm>
            <a:off x="6505444" y="4716333"/>
            <a:ext cx="37132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2" name="Google Shape;302;p41"/>
          <p:cNvSpPr txBox="1">
            <a:spLocks noGrp="1"/>
          </p:cNvSpPr>
          <p:nvPr>
            <p:ph type="subTitle" idx="7"/>
          </p:nvPr>
        </p:nvSpPr>
        <p:spPr>
          <a:xfrm>
            <a:off x="6505444" y="5498367"/>
            <a:ext cx="37192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3" name="Google Shape;303;p41"/>
          <p:cNvSpPr txBox="1">
            <a:spLocks noGrp="1"/>
          </p:cNvSpPr>
          <p:nvPr>
            <p:ph type="title" idx="8"/>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4" name="Google Shape;304;p41"/>
          <p:cNvSpPr/>
          <p:nvPr/>
        </p:nvSpPr>
        <p:spPr>
          <a:xfrm>
            <a:off x="-1426098" y="3136800"/>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3519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305"/>
        <p:cNvGrpSpPr/>
        <p:nvPr/>
      </p:nvGrpSpPr>
      <p:grpSpPr>
        <a:xfrm>
          <a:off x="0" y="0"/>
          <a:ext cx="0" cy="0"/>
          <a:chOff x="0" y="0"/>
          <a:chExt cx="0" cy="0"/>
        </a:xfrm>
      </p:grpSpPr>
      <p:sp>
        <p:nvSpPr>
          <p:cNvPr id="306" name="Google Shape;306;p42"/>
          <p:cNvSpPr/>
          <p:nvPr/>
        </p:nvSpPr>
        <p:spPr>
          <a:xfrm>
            <a:off x="10436935" y="36618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2"/>
          <p:cNvSpPr txBox="1">
            <a:spLocks noGrp="1"/>
          </p:cNvSpPr>
          <p:nvPr>
            <p:ph type="title"/>
          </p:nvPr>
        </p:nvSpPr>
        <p:spPr>
          <a:xfrm>
            <a:off x="2690803" y="4716333"/>
            <a:ext cx="30724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08" name="Google Shape;308;p42"/>
          <p:cNvSpPr txBox="1">
            <a:spLocks noGrp="1"/>
          </p:cNvSpPr>
          <p:nvPr>
            <p:ph type="subTitle" idx="1"/>
          </p:nvPr>
        </p:nvSpPr>
        <p:spPr>
          <a:xfrm>
            <a:off x="2690803" y="5498367"/>
            <a:ext cx="30724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09" name="Google Shape;309;p42"/>
          <p:cNvSpPr txBox="1">
            <a:spLocks noGrp="1"/>
          </p:cNvSpPr>
          <p:nvPr>
            <p:ph type="title" idx="2"/>
          </p:nvPr>
        </p:nvSpPr>
        <p:spPr>
          <a:xfrm>
            <a:off x="6372839" y="4716333"/>
            <a:ext cx="3424000" cy="703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0" name="Google Shape;310;p42"/>
          <p:cNvSpPr txBox="1">
            <a:spLocks noGrp="1"/>
          </p:cNvSpPr>
          <p:nvPr>
            <p:ph type="subTitle" idx="3"/>
          </p:nvPr>
        </p:nvSpPr>
        <p:spPr>
          <a:xfrm>
            <a:off x="6548639" y="5498367"/>
            <a:ext cx="3072400" cy="646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1" name="Google Shape;311;p42"/>
          <p:cNvSpPr txBox="1">
            <a:spLocks noGrp="1"/>
          </p:cNvSpPr>
          <p:nvPr>
            <p:ph type="title" idx="4"/>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12" name="Google Shape;312;p42"/>
          <p:cNvSpPr/>
          <p:nvPr/>
        </p:nvSpPr>
        <p:spPr>
          <a:xfrm>
            <a:off x="-1426098" y="710567"/>
            <a:ext cx="3183452" cy="3196133"/>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rgbClr val="FFFFFF">
                  <a:alpha val="0"/>
                  <a:alpha val="28130"/>
                </a:srgbClr>
              </a:gs>
              <a:gs pos="100000">
                <a:srgbClr val="FFFFFF">
                  <a:alpha val="28235"/>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42"/>
          <p:cNvSpPr txBox="1">
            <a:spLocks noGrp="1"/>
          </p:cNvSpPr>
          <p:nvPr>
            <p:ph type="title" idx="5"/>
          </p:nvPr>
        </p:nvSpPr>
        <p:spPr>
          <a:xfrm>
            <a:off x="960000" y="23822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4" name="Google Shape;314;p42"/>
          <p:cNvSpPr txBox="1">
            <a:spLocks noGrp="1"/>
          </p:cNvSpPr>
          <p:nvPr>
            <p:ph type="subTitle" idx="6"/>
          </p:nvPr>
        </p:nvSpPr>
        <p:spPr>
          <a:xfrm>
            <a:off x="960000" y="3164267"/>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5" name="Google Shape;315;p42"/>
          <p:cNvSpPr txBox="1">
            <a:spLocks noGrp="1"/>
          </p:cNvSpPr>
          <p:nvPr>
            <p:ph type="title" idx="7"/>
          </p:nvPr>
        </p:nvSpPr>
        <p:spPr>
          <a:xfrm>
            <a:off x="4296433" y="2382233"/>
            <a:ext cx="3599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6" name="Google Shape;316;p42"/>
          <p:cNvSpPr txBox="1">
            <a:spLocks noGrp="1"/>
          </p:cNvSpPr>
          <p:nvPr>
            <p:ph type="subTitle" idx="8"/>
          </p:nvPr>
        </p:nvSpPr>
        <p:spPr>
          <a:xfrm>
            <a:off x="4559031" y="3164267"/>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17" name="Google Shape;317;p42"/>
          <p:cNvSpPr txBox="1">
            <a:spLocks noGrp="1"/>
          </p:cNvSpPr>
          <p:nvPr>
            <p:ph type="title" idx="9"/>
          </p:nvPr>
        </p:nvSpPr>
        <p:spPr>
          <a:xfrm>
            <a:off x="8158060" y="2382233"/>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18" name="Google Shape;318;p42"/>
          <p:cNvSpPr txBox="1">
            <a:spLocks noGrp="1"/>
          </p:cNvSpPr>
          <p:nvPr>
            <p:ph type="subTitle" idx="13"/>
          </p:nvPr>
        </p:nvSpPr>
        <p:spPr>
          <a:xfrm>
            <a:off x="8158060" y="3164267"/>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7668778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9"/>
        <p:cNvGrpSpPr/>
        <p:nvPr/>
      </p:nvGrpSpPr>
      <p:grpSpPr>
        <a:xfrm>
          <a:off x="0" y="0"/>
          <a:ext cx="0" cy="0"/>
          <a:chOff x="0" y="0"/>
          <a:chExt cx="0" cy="0"/>
        </a:xfrm>
      </p:grpSpPr>
      <p:sp>
        <p:nvSpPr>
          <p:cNvPr id="320" name="Google Shape;320;p43"/>
          <p:cNvSpPr/>
          <p:nvPr/>
        </p:nvSpPr>
        <p:spPr>
          <a:xfrm rot="5400000">
            <a:off x="9353196" y="4034654"/>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43"/>
          <p:cNvSpPr/>
          <p:nvPr/>
        </p:nvSpPr>
        <p:spPr>
          <a:xfrm rot="-5400000">
            <a:off x="-70204" y="-600546"/>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43"/>
          <p:cNvSpPr/>
          <p:nvPr/>
        </p:nvSpPr>
        <p:spPr>
          <a:xfrm>
            <a:off x="-1362999" y="5544574"/>
            <a:ext cx="2700788" cy="2711548"/>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43"/>
          <p:cNvSpPr txBox="1">
            <a:spLocks noGrp="1"/>
          </p:cNvSpPr>
          <p:nvPr>
            <p:ph type="title"/>
          </p:nvPr>
        </p:nvSpPr>
        <p:spPr>
          <a:xfrm>
            <a:off x="96000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4" name="Google Shape;324;p43"/>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5" name="Google Shape;325;p43"/>
          <p:cNvSpPr txBox="1">
            <a:spLocks noGrp="1"/>
          </p:cNvSpPr>
          <p:nvPr>
            <p:ph type="title" idx="2"/>
          </p:nvPr>
        </p:nvSpPr>
        <p:spPr>
          <a:xfrm>
            <a:off x="4559025"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6" name="Google Shape;326;p43"/>
          <p:cNvSpPr txBox="1">
            <a:spLocks noGrp="1"/>
          </p:cNvSpPr>
          <p:nvPr>
            <p:ph type="subTitle" idx="3"/>
          </p:nvPr>
        </p:nvSpPr>
        <p:spPr>
          <a:xfrm>
            <a:off x="4559025" y="3025833"/>
            <a:ext cx="3074000" cy="64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7" name="Google Shape;327;p43"/>
          <p:cNvSpPr txBox="1">
            <a:spLocks noGrp="1"/>
          </p:cNvSpPr>
          <p:nvPr>
            <p:ph type="title" idx="4"/>
          </p:nvPr>
        </p:nvSpPr>
        <p:spPr>
          <a:xfrm>
            <a:off x="960000"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28" name="Google Shape;328;p43"/>
          <p:cNvSpPr txBox="1">
            <a:spLocks noGrp="1"/>
          </p:cNvSpPr>
          <p:nvPr>
            <p:ph type="subTitle" idx="5"/>
          </p:nvPr>
        </p:nvSpPr>
        <p:spPr>
          <a:xfrm>
            <a:off x="960000"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9" name="Google Shape;329;p43"/>
          <p:cNvSpPr txBox="1">
            <a:spLocks noGrp="1"/>
          </p:cNvSpPr>
          <p:nvPr>
            <p:ph type="title" idx="6"/>
          </p:nvPr>
        </p:nvSpPr>
        <p:spPr>
          <a:xfrm>
            <a:off x="4559025"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0" name="Google Shape;330;p43"/>
          <p:cNvSpPr txBox="1">
            <a:spLocks noGrp="1"/>
          </p:cNvSpPr>
          <p:nvPr>
            <p:ph type="subTitle" idx="7"/>
          </p:nvPr>
        </p:nvSpPr>
        <p:spPr>
          <a:xfrm>
            <a:off x="4559025"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1" name="Google Shape;331;p43"/>
          <p:cNvSpPr txBox="1">
            <a:spLocks noGrp="1"/>
          </p:cNvSpPr>
          <p:nvPr>
            <p:ph type="title" idx="8"/>
          </p:nvPr>
        </p:nvSpPr>
        <p:spPr>
          <a:xfrm>
            <a:off x="815806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2" name="Google Shape;332;p43"/>
          <p:cNvSpPr txBox="1">
            <a:spLocks noGrp="1"/>
          </p:cNvSpPr>
          <p:nvPr>
            <p:ph type="subTitle" idx="9"/>
          </p:nvPr>
        </p:nvSpPr>
        <p:spPr>
          <a:xfrm>
            <a:off x="815806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3" name="Google Shape;333;p43"/>
          <p:cNvSpPr txBox="1">
            <a:spLocks noGrp="1"/>
          </p:cNvSpPr>
          <p:nvPr>
            <p:ph type="title" idx="13"/>
          </p:nvPr>
        </p:nvSpPr>
        <p:spPr>
          <a:xfrm>
            <a:off x="8158060" y="42566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4" name="Google Shape;334;p43"/>
          <p:cNvSpPr txBox="1">
            <a:spLocks noGrp="1"/>
          </p:cNvSpPr>
          <p:nvPr>
            <p:ph type="subTitle" idx="14"/>
          </p:nvPr>
        </p:nvSpPr>
        <p:spPr>
          <a:xfrm>
            <a:off x="8158060" y="50386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35" name="Google Shape;335;p43"/>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42230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336"/>
        <p:cNvGrpSpPr/>
        <p:nvPr/>
      </p:nvGrpSpPr>
      <p:grpSpPr>
        <a:xfrm>
          <a:off x="0" y="0"/>
          <a:ext cx="0" cy="0"/>
          <a:chOff x="0" y="0"/>
          <a:chExt cx="0" cy="0"/>
        </a:xfrm>
      </p:grpSpPr>
      <p:sp>
        <p:nvSpPr>
          <p:cNvPr id="337" name="Google Shape;337;p44"/>
          <p:cNvSpPr/>
          <p:nvPr/>
        </p:nvSpPr>
        <p:spPr>
          <a:xfrm>
            <a:off x="9512929" y="-104546"/>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44"/>
          <p:cNvSpPr txBox="1">
            <a:spLocks noGrp="1"/>
          </p:cNvSpPr>
          <p:nvPr>
            <p:ph type="title"/>
          </p:nvPr>
        </p:nvSpPr>
        <p:spPr>
          <a:xfrm>
            <a:off x="2406455" y="3185467"/>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39" name="Google Shape;339;p44"/>
          <p:cNvSpPr txBox="1">
            <a:spLocks noGrp="1"/>
          </p:cNvSpPr>
          <p:nvPr>
            <p:ph type="subTitle" idx="1"/>
          </p:nvPr>
        </p:nvSpPr>
        <p:spPr>
          <a:xfrm>
            <a:off x="2406455" y="3967500"/>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0" name="Google Shape;340;p44"/>
          <p:cNvSpPr txBox="1">
            <a:spLocks noGrp="1"/>
          </p:cNvSpPr>
          <p:nvPr>
            <p:ph type="title" idx="2"/>
          </p:nvPr>
        </p:nvSpPr>
        <p:spPr>
          <a:xfrm>
            <a:off x="2406455" y="1597400"/>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1" name="Google Shape;341;p44"/>
          <p:cNvSpPr txBox="1">
            <a:spLocks noGrp="1"/>
          </p:cNvSpPr>
          <p:nvPr>
            <p:ph type="subTitle" idx="3"/>
          </p:nvPr>
        </p:nvSpPr>
        <p:spPr>
          <a:xfrm>
            <a:off x="2406455" y="2379433"/>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2" name="Google Shape;342;p44"/>
          <p:cNvSpPr txBox="1">
            <a:spLocks noGrp="1"/>
          </p:cNvSpPr>
          <p:nvPr>
            <p:ph type="title" idx="4"/>
          </p:nvPr>
        </p:nvSpPr>
        <p:spPr>
          <a:xfrm>
            <a:off x="2406455" y="4716333"/>
            <a:ext cx="34964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3" name="Google Shape;343;p44"/>
          <p:cNvSpPr txBox="1">
            <a:spLocks noGrp="1"/>
          </p:cNvSpPr>
          <p:nvPr>
            <p:ph type="subTitle" idx="5"/>
          </p:nvPr>
        </p:nvSpPr>
        <p:spPr>
          <a:xfrm>
            <a:off x="2406455" y="5498367"/>
            <a:ext cx="34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4" name="Google Shape;344;p44"/>
          <p:cNvSpPr txBox="1">
            <a:spLocks noGrp="1"/>
          </p:cNvSpPr>
          <p:nvPr>
            <p:ph type="title" idx="6"/>
          </p:nvPr>
        </p:nvSpPr>
        <p:spPr>
          <a:xfrm>
            <a:off x="7361811" y="4716333"/>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5" name="Google Shape;345;p44"/>
          <p:cNvSpPr txBox="1">
            <a:spLocks noGrp="1"/>
          </p:cNvSpPr>
          <p:nvPr>
            <p:ph type="subTitle" idx="7"/>
          </p:nvPr>
        </p:nvSpPr>
        <p:spPr>
          <a:xfrm>
            <a:off x="7361811" y="5498367"/>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6" name="Google Shape;346;p44"/>
          <p:cNvSpPr txBox="1">
            <a:spLocks noGrp="1"/>
          </p:cNvSpPr>
          <p:nvPr>
            <p:ph type="title" idx="8"/>
          </p:nvPr>
        </p:nvSpPr>
        <p:spPr>
          <a:xfrm>
            <a:off x="7361811" y="1586784"/>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7" name="Google Shape;347;p44"/>
          <p:cNvSpPr txBox="1">
            <a:spLocks noGrp="1"/>
          </p:cNvSpPr>
          <p:nvPr>
            <p:ph type="subTitle" idx="9"/>
          </p:nvPr>
        </p:nvSpPr>
        <p:spPr>
          <a:xfrm>
            <a:off x="7361811" y="2368817"/>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48" name="Google Shape;348;p44"/>
          <p:cNvSpPr txBox="1">
            <a:spLocks noGrp="1"/>
          </p:cNvSpPr>
          <p:nvPr>
            <p:ph type="title" idx="13"/>
          </p:nvPr>
        </p:nvSpPr>
        <p:spPr>
          <a:xfrm>
            <a:off x="7361811" y="3174851"/>
            <a:ext cx="3499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200">
                <a:solidFill>
                  <a:schemeClr val="lt2"/>
                </a:solidFill>
                <a:latin typeface="Days One"/>
                <a:ea typeface="Days One"/>
                <a:cs typeface="Days One"/>
                <a:sym typeface="Days One"/>
              </a:defRPr>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349" name="Google Shape;349;p44"/>
          <p:cNvSpPr txBox="1">
            <a:spLocks noGrp="1"/>
          </p:cNvSpPr>
          <p:nvPr>
            <p:ph type="subTitle" idx="14"/>
          </p:nvPr>
        </p:nvSpPr>
        <p:spPr>
          <a:xfrm>
            <a:off x="7361811" y="3956884"/>
            <a:ext cx="3499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0" name="Google Shape;350;p44"/>
          <p:cNvSpPr txBox="1">
            <a:spLocks noGrp="1"/>
          </p:cNvSpPr>
          <p:nvPr>
            <p:ph type="title" idx="15"/>
          </p:nvPr>
        </p:nvSpPr>
        <p:spPr>
          <a:xfrm>
            <a:off x="960000" y="710567"/>
            <a:ext cx="10272000" cy="6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51" name="Google Shape;351;p44"/>
          <p:cNvSpPr/>
          <p:nvPr/>
        </p:nvSpPr>
        <p:spPr>
          <a:xfrm rot="10800000">
            <a:off x="-188338" y="3729854"/>
            <a:ext cx="2820091" cy="3263961"/>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56012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352"/>
        <p:cNvGrpSpPr/>
        <p:nvPr/>
      </p:nvGrpSpPr>
      <p:grpSpPr>
        <a:xfrm>
          <a:off x="0" y="0"/>
          <a:ext cx="0" cy="0"/>
          <a:chOff x="0" y="0"/>
          <a:chExt cx="0" cy="0"/>
        </a:xfrm>
      </p:grpSpPr>
      <p:sp>
        <p:nvSpPr>
          <p:cNvPr id="353" name="Google Shape;353;p45"/>
          <p:cNvSpPr txBox="1">
            <a:spLocks noGrp="1"/>
          </p:cNvSpPr>
          <p:nvPr>
            <p:ph type="title" hasCustomPrompt="1"/>
          </p:nvPr>
        </p:nvSpPr>
        <p:spPr>
          <a:xfrm>
            <a:off x="984100" y="720000"/>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4" name="Google Shape;354;p45"/>
          <p:cNvSpPr txBox="1">
            <a:spLocks noGrp="1"/>
          </p:cNvSpPr>
          <p:nvPr>
            <p:ph type="subTitle" idx="1"/>
          </p:nvPr>
        </p:nvSpPr>
        <p:spPr>
          <a:xfrm>
            <a:off x="984100" y="176296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5" name="Google Shape;355;p45"/>
          <p:cNvSpPr txBox="1">
            <a:spLocks noGrp="1"/>
          </p:cNvSpPr>
          <p:nvPr>
            <p:ph type="title" idx="2" hasCustomPrompt="1"/>
          </p:nvPr>
        </p:nvSpPr>
        <p:spPr>
          <a:xfrm>
            <a:off x="2902600" y="2661533"/>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6" name="Google Shape;356;p45"/>
          <p:cNvSpPr txBox="1">
            <a:spLocks noGrp="1"/>
          </p:cNvSpPr>
          <p:nvPr>
            <p:ph type="subTitle" idx="3"/>
          </p:nvPr>
        </p:nvSpPr>
        <p:spPr>
          <a:xfrm>
            <a:off x="2902600" y="3704500"/>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7" name="Google Shape;357;p45"/>
          <p:cNvSpPr txBox="1">
            <a:spLocks noGrp="1"/>
          </p:cNvSpPr>
          <p:nvPr>
            <p:ph type="title" idx="4" hasCustomPrompt="1"/>
          </p:nvPr>
        </p:nvSpPr>
        <p:spPr>
          <a:xfrm>
            <a:off x="4824084" y="4603067"/>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0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58" name="Google Shape;358;p45"/>
          <p:cNvSpPr txBox="1">
            <a:spLocks noGrp="1"/>
          </p:cNvSpPr>
          <p:nvPr>
            <p:ph type="subTitle" idx="5"/>
          </p:nvPr>
        </p:nvSpPr>
        <p:spPr>
          <a:xfrm>
            <a:off x="4824084" y="5646033"/>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59" name="Google Shape;359;p45"/>
          <p:cNvSpPr/>
          <p:nvPr/>
        </p:nvSpPr>
        <p:spPr>
          <a:xfrm>
            <a:off x="-1540800" y="4603068"/>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45"/>
          <p:cNvSpPr/>
          <p:nvPr/>
        </p:nvSpPr>
        <p:spPr>
          <a:xfrm>
            <a:off x="9768800" y="-1391333"/>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533956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361"/>
        <p:cNvGrpSpPr/>
        <p:nvPr/>
      </p:nvGrpSpPr>
      <p:grpSpPr>
        <a:xfrm>
          <a:off x="0" y="0"/>
          <a:ext cx="0" cy="0"/>
          <a:chOff x="0" y="0"/>
          <a:chExt cx="0" cy="0"/>
        </a:xfrm>
      </p:grpSpPr>
      <p:sp>
        <p:nvSpPr>
          <p:cNvPr id="362" name="Google Shape;362;p46"/>
          <p:cNvSpPr txBox="1">
            <a:spLocks noGrp="1"/>
          </p:cNvSpPr>
          <p:nvPr>
            <p:ph type="title" hasCustomPrompt="1"/>
          </p:nvPr>
        </p:nvSpPr>
        <p:spPr>
          <a:xfrm>
            <a:off x="953467" y="1233051"/>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96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63" name="Google Shape;363;p46"/>
          <p:cNvSpPr txBox="1">
            <a:spLocks noGrp="1"/>
          </p:cNvSpPr>
          <p:nvPr>
            <p:ph type="subTitle" idx="1"/>
          </p:nvPr>
        </p:nvSpPr>
        <p:spPr>
          <a:xfrm>
            <a:off x="953467" y="263471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4" name="Google Shape;364;p46"/>
          <p:cNvSpPr txBox="1">
            <a:spLocks noGrp="1"/>
          </p:cNvSpPr>
          <p:nvPr>
            <p:ph type="title" idx="2" hasCustomPrompt="1"/>
          </p:nvPr>
        </p:nvSpPr>
        <p:spPr>
          <a:xfrm>
            <a:off x="4854233" y="3629651"/>
            <a:ext cx="63868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9600">
                <a:solidFill>
                  <a:schemeClr val="lt2"/>
                </a:solidFill>
                <a:latin typeface="Days One"/>
                <a:ea typeface="Days One"/>
                <a:cs typeface="Days One"/>
                <a:sym typeface="Days One"/>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365" name="Google Shape;365;p46"/>
          <p:cNvSpPr txBox="1">
            <a:spLocks noGrp="1"/>
          </p:cNvSpPr>
          <p:nvPr>
            <p:ph type="subTitle" idx="3"/>
          </p:nvPr>
        </p:nvSpPr>
        <p:spPr>
          <a:xfrm>
            <a:off x="4854233" y="5031317"/>
            <a:ext cx="63868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6" name="Google Shape;366;p46"/>
          <p:cNvSpPr/>
          <p:nvPr/>
        </p:nvSpPr>
        <p:spPr>
          <a:xfrm rot="10800000" flipH="1">
            <a:off x="-1540800" y="-1391333"/>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46"/>
          <p:cNvSpPr/>
          <p:nvPr/>
        </p:nvSpPr>
        <p:spPr>
          <a:xfrm rot="10800000" flipH="1">
            <a:off x="9768800" y="4603068"/>
            <a:ext cx="3849968" cy="3865305"/>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gradFill>
            <a:gsLst>
              <a:gs pos="0">
                <a:schemeClr val="lt2">
                  <a:alpha val="28130"/>
                </a:schemeClr>
              </a:gs>
              <a:gs pos="100000">
                <a:srgbClr val="FFFFFF">
                  <a:alpha val="10980"/>
                  <a:alpha val="28130"/>
                </a:srgbClr>
              </a:gs>
            </a:gsLst>
            <a:lin ang="2698631"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704034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368"/>
        <p:cNvGrpSpPr/>
        <p:nvPr/>
      </p:nvGrpSpPr>
      <p:grpSpPr>
        <a:xfrm>
          <a:off x="0" y="0"/>
          <a:ext cx="0" cy="0"/>
          <a:chOff x="0" y="0"/>
          <a:chExt cx="0" cy="0"/>
        </a:xfrm>
      </p:grpSpPr>
      <p:sp>
        <p:nvSpPr>
          <p:cNvPr id="369" name="Google Shape;369;p47"/>
          <p:cNvSpPr txBox="1">
            <a:spLocks noGrp="1"/>
          </p:cNvSpPr>
          <p:nvPr>
            <p:ph type="title"/>
          </p:nvPr>
        </p:nvSpPr>
        <p:spPr>
          <a:xfrm>
            <a:off x="4528933"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0" name="Google Shape;370;p47"/>
          <p:cNvSpPr txBox="1">
            <a:spLocks noGrp="1"/>
          </p:cNvSpPr>
          <p:nvPr>
            <p:ph type="title" idx="2"/>
          </p:nvPr>
        </p:nvSpPr>
        <p:spPr>
          <a:xfrm>
            <a:off x="1203484"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1" name="Google Shape;371;p47"/>
          <p:cNvSpPr txBox="1">
            <a:spLocks noGrp="1"/>
          </p:cNvSpPr>
          <p:nvPr>
            <p:ph type="title" idx="3"/>
          </p:nvPr>
        </p:nvSpPr>
        <p:spPr>
          <a:xfrm>
            <a:off x="7854397" y="3864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2" name="Google Shape;372;p47"/>
          <p:cNvSpPr txBox="1">
            <a:spLocks noGrp="1"/>
          </p:cNvSpPr>
          <p:nvPr>
            <p:ph type="subTitle" idx="1"/>
          </p:nvPr>
        </p:nvSpPr>
        <p:spPr>
          <a:xfrm>
            <a:off x="1203484"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3" name="Google Shape;373;p47"/>
          <p:cNvSpPr txBox="1">
            <a:spLocks noGrp="1"/>
          </p:cNvSpPr>
          <p:nvPr>
            <p:ph type="subTitle" idx="4"/>
          </p:nvPr>
        </p:nvSpPr>
        <p:spPr>
          <a:xfrm>
            <a:off x="4528933"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4" name="Google Shape;374;p47"/>
          <p:cNvSpPr txBox="1">
            <a:spLocks noGrp="1"/>
          </p:cNvSpPr>
          <p:nvPr>
            <p:ph type="subTitle" idx="5"/>
          </p:nvPr>
        </p:nvSpPr>
        <p:spPr>
          <a:xfrm>
            <a:off x="7854397" y="4731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75" name="Google Shape;375;p47"/>
          <p:cNvSpPr txBox="1">
            <a:spLocks noGrp="1"/>
          </p:cNvSpPr>
          <p:nvPr>
            <p:ph type="title" idx="6" hasCustomPrompt="1"/>
          </p:nvPr>
        </p:nvSpPr>
        <p:spPr>
          <a:xfrm>
            <a:off x="1980500"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6" name="Google Shape;376;p47"/>
          <p:cNvSpPr txBox="1">
            <a:spLocks noGrp="1"/>
          </p:cNvSpPr>
          <p:nvPr>
            <p:ph type="title" idx="7" hasCustomPrompt="1"/>
          </p:nvPr>
        </p:nvSpPr>
        <p:spPr>
          <a:xfrm>
            <a:off x="5305933"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7" name="Google Shape;377;p47"/>
          <p:cNvSpPr txBox="1">
            <a:spLocks noGrp="1"/>
          </p:cNvSpPr>
          <p:nvPr>
            <p:ph type="title" idx="8" hasCustomPrompt="1"/>
          </p:nvPr>
        </p:nvSpPr>
        <p:spPr>
          <a:xfrm>
            <a:off x="8631397" y="2655600"/>
            <a:ext cx="1624800" cy="56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2533">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78" name="Google Shape;378;p47"/>
          <p:cNvSpPr txBox="1">
            <a:spLocks noGrp="1"/>
          </p:cNvSpPr>
          <p:nvPr>
            <p:ph type="title" idx="9"/>
          </p:nvPr>
        </p:nvSpPr>
        <p:spPr>
          <a:xfrm>
            <a:off x="916000" y="685800"/>
            <a:ext cx="10361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79" name="Google Shape;379;p47"/>
          <p:cNvSpPr/>
          <p:nvPr/>
        </p:nvSpPr>
        <p:spPr>
          <a:xfrm rot="10800000">
            <a:off x="10785803" y="574726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47"/>
          <p:cNvSpPr/>
          <p:nvPr/>
        </p:nvSpPr>
        <p:spPr>
          <a:xfrm rot="-5400000">
            <a:off x="94372" y="-365775"/>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47"/>
          <p:cNvSpPr/>
          <p:nvPr/>
        </p:nvSpPr>
        <p:spPr>
          <a:xfrm rot="4828483">
            <a:off x="10361444" y="-1095455"/>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066162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82"/>
        <p:cNvGrpSpPr/>
        <p:nvPr/>
      </p:nvGrpSpPr>
      <p:grpSpPr>
        <a:xfrm>
          <a:off x="0" y="0"/>
          <a:ext cx="0" cy="0"/>
          <a:chOff x="0" y="0"/>
          <a:chExt cx="0" cy="0"/>
        </a:xfrm>
      </p:grpSpPr>
      <p:sp>
        <p:nvSpPr>
          <p:cNvPr id="383" name="Google Shape;383;p48"/>
          <p:cNvSpPr txBox="1">
            <a:spLocks noGrp="1"/>
          </p:cNvSpPr>
          <p:nvPr>
            <p:ph type="title"/>
          </p:nvPr>
        </p:nvSpPr>
        <p:spPr>
          <a:xfrm>
            <a:off x="4528933"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4" name="Google Shape;384;p48"/>
          <p:cNvSpPr txBox="1">
            <a:spLocks noGrp="1"/>
          </p:cNvSpPr>
          <p:nvPr>
            <p:ph type="title" idx="2"/>
          </p:nvPr>
        </p:nvSpPr>
        <p:spPr>
          <a:xfrm>
            <a:off x="1203484"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5" name="Google Shape;385;p48"/>
          <p:cNvSpPr txBox="1">
            <a:spLocks noGrp="1"/>
          </p:cNvSpPr>
          <p:nvPr>
            <p:ph type="title" idx="3"/>
          </p:nvPr>
        </p:nvSpPr>
        <p:spPr>
          <a:xfrm>
            <a:off x="7854397" y="4116900"/>
            <a:ext cx="3178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86" name="Google Shape;386;p48"/>
          <p:cNvSpPr txBox="1">
            <a:spLocks noGrp="1"/>
          </p:cNvSpPr>
          <p:nvPr>
            <p:ph type="subTitle" idx="1"/>
          </p:nvPr>
        </p:nvSpPr>
        <p:spPr>
          <a:xfrm>
            <a:off x="1203484"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7" name="Google Shape;387;p48"/>
          <p:cNvSpPr txBox="1">
            <a:spLocks noGrp="1"/>
          </p:cNvSpPr>
          <p:nvPr>
            <p:ph type="subTitle" idx="4"/>
          </p:nvPr>
        </p:nvSpPr>
        <p:spPr>
          <a:xfrm>
            <a:off x="4528933"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8" name="Google Shape;388;p48"/>
          <p:cNvSpPr txBox="1">
            <a:spLocks noGrp="1"/>
          </p:cNvSpPr>
          <p:nvPr>
            <p:ph type="subTitle" idx="5"/>
          </p:nvPr>
        </p:nvSpPr>
        <p:spPr>
          <a:xfrm>
            <a:off x="7854397" y="4983744"/>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389" name="Google Shape;389;p48"/>
          <p:cNvSpPr txBox="1">
            <a:spLocks noGrp="1"/>
          </p:cNvSpPr>
          <p:nvPr>
            <p:ph type="title" idx="6" hasCustomPrompt="1"/>
          </p:nvPr>
        </p:nvSpPr>
        <p:spPr>
          <a:xfrm>
            <a:off x="1980484"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0" name="Google Shape;390;p48"/>
          <p:cNvSpPr txBox="1">
            <a:spLocks noGrp="1"/>
          </p:cNvSpPr>
          <p:nvPr>
            <p:ph type="title" idx="7" hasCustomPrompt="1"/>
          </p:nvPr>
        </p:nvSpPr>
        <p:spPr>
          <a:xfrm>
            <a:off x="5305933"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1" name="Google Shape;391;p48"/>
          <p:cNvSpPr txBox="1">
            <a:spLocks noGrp="1"/>
          </p:cNvSpPr>
          <p:nvPr>
            <p:ph type="title" idx="8" hasCustomPrompt="1"/>
          </p:nvPr>
        </p:nvSpPr>
        <p:spPr>
          <a:xfrm>
            <a:off x="8631397" y="1764167"/>
            <a:ext cx="1624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92" name="Google Shape;392;p48"/>
          <p:cNvSpPr txBox="1">
            <a:spLocks noGrp="1"/>
          </p:cNvSpPr>
          <p:nvPr>
            <p:ph type="title" idx="9"/>
          </p:nvPr>
        </p:nvSpPr>
        <p:spPr>
          <a:xfrm>
            <a:off x="916000" y="685800"/>
            <a:ext cx="103616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atin typeface="Poppins"/>
                <a:ea typeface="Poppins"/>
                <a:cs typeface="Poppins"/>
                <a:sym typeface="Poppins"/>
              </a:defRPr>
            </a:lvl2pPr>
            <a:lvl3pPr lvl="2" rtl="0">
              <a:spcBef>
                <a:spcPts val="0"/>
              </a:spcBef>
              <a:spcAft>
                <a:spcPts val="0"/>
              </a:spcAft>
              <a:buSzPts val="3500"/>
              <a:buNone/>
              <a:defRPr>
                <a:latin typeface="Poppins"/>
                <a:ea typeface="Poppins"/>
                <a:cs typeface="Poppins"/>
                <a:sym typeface="Poppins"/>
              </a:defRPr>
            </a:lvl3pPr>
            <a:lvl4pPr lvl="3" rtl="0">
              <a:spcBef>
                <a:spcPts val="0"/>
              </a:spcBef>
              <a:spcAft>
                <a:spcPts val="0"/>
              </a:spcAft>
              <a:buSzPts val="3500"/>
              <a:buNone/>
              <a:defRPr>
                <a:latin typeface="Poppins"/>
                <a:ea typeface="Poppins"/>
                <a:cs typeface="Poppins"/>
                <a:sym typeface="Poppins"/>
              </a:defRPr>
            </a:lvl4pPr>
            <a:lvl5pPr lvl="4" rtl="0">
              <a:spcBef>
                <a:spcPts val="0"/>
              </a:spcBef>
              <a:spcAft>
                <a:spcPts val="0"/>
              </a:spcAft>
              <a:buSzPts val="3500"/>
              <a:buNone/>
              <a:defRPr>
                <a:latin typeface="Poppins"/>
                <a:ea typeface="Poppins"/>
                <a:cs typeface="Poppins"/>
                <a:sym typeface="Poppins"/>
              </a:defRPr>
            </a:lvl5pPr>
            <a:lvl6pPr lvl="5" rtl="0">
              <a:spcBef>
                <a:spcPts val="0"/>
              </a:spcBef>
              <a:spcAft>
                <a:spcPts val="0"/>
              </a:spcAft>
              <a:buSzPts val="3500"/>
              <a:buNone/>
              <a:defRPr>
                <a:latin typeface="Poppins"/>
                <a:ea typeface="Poppins"/>
                <a:cs typeface="Poppins"/>
                <a:sym typeface="Poppins"/>
              </a:defRPr>
            </a:lvl6pPr>
            <a:lvl7pPr lvl="6" rtl="0">
              <a:spcBef>
                <a:spcPts val="0"/>
              </a:spcBef>
              <a:spcAft>
                <a:spcPts val="0"/>
              </a:spcAft>
              <a:buSzPts val="3500"/>
              <a:buNone/>
              <a:defRPr>
                <a:latin typeface="Poppins"/>
                <a:ea typeface="Poppins"/>
                <a:cs typeface="Poppins"/>
                <a:sym typeface="Poppins"/>
              </a:defRPr>
            </a:lvl7pPr>
            <a:lvl8pPr lvl="7" rtl="0">
              <a:spcBef>
                <a:spcPts val="0"/>
              </a:spcBef>
              <a:spcAft>
                <a:spcPts val="0"/>
              </a:spcAft>
              <a:buSzPts val="3500"/>
              <a:buNone/>
              <a:defRPr>
                <a:latin typeface="Poppins"/>
                <a:ea typeface="Poppins"/>
                <a:cs typeface="Poppins"/>
                <a:sym typeface="Poppins"/>
              </a:defRPr>
            </a:lvl8pPr>
            <a:lvl9pPr lvl="8" rtl="0">
              <a:spcBef>
                <a:spcPts val="0"/>
              </a:spcBef>
              <a:spcAft>
                <a:spcPts val="0"/>
              </a:spcAft>
              <a:buSzPts val="3500"/>
              <a:buNone/>
              <a:defRPr>
                <a:latin typeface="Poppins"/>
                <a:ea typeface="Poppins"/>
                <a:cs typeface="Poppins"/>
                <a:sym typeface="Poppins"/>
              </a:defRPr>
            </a:lvl9pPr>
          </a:lstStyle>
          <a:p>
            <a:r>
              <a:rPr lang="en-US"/>
              <a:t>Click to edit Master title style</a:t>
            </a:r>
            <a:endParaRPr/>
          </a:p>
        </p:txBody>
      </p:sp>
      <p:sp>
        <p:nvSpPr>
          <p:cNvPr id="393" name="Google Shape;393;p48"/>
          <p:cNvSpPr/>
          <p:nvPr/>
        </p:nvSpPr>
        <p:spPr>
          <a:xfrm>
            <a:off x="-1109000" y="-10709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4" name="Google Shape;394;p48"/>
          <p:cNvSpPr/>
          <p:nvPr/>
        </p:nvSpPr>
        <p:spPr>
          <a:xfrm rot="5400000">
            <a:off x="9251234" y="4274913"/>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48"/>
          <p:cNvSpPr/>
          <p:nvPr/>
        </p:nvSpPr>
        <p:spPr>
          <a:xfrm rot="-5971517">
            <a:off x="-1189080" y="5294410"/>
            <a:ext cx="3006803" cy="2989737"/>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762502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96"/>
        <p:cNvGrpSpPr/>
        <p:nvPr/>
      </p:nvGrpSpPr>
      <p:grpSpPr>
        <a:xfrm>
          <a:off x="0" y="0"/>
          <a:ext cx="0" cy="0"/>
          <a:chOff x="0" y="0"/>
          <a:chExt cx="0" cy="0"/>
        </a:xfrm>
      </p:grpSpPr>
      <p:sp>
        <p:nvSpPr>
          <p:cNvPr id="397" name="Google Shape;397;p49"/>
          <p:cNvSpPr/>
          <p:nvPr/>
        </p:nvSpPr>
        <p:spPr>
          <a:xfrm>
            <a:off x="11218600" y="-791502"/>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49"/>
          <p:cNvSpPr/>
          <p:nvPr/>
        </p:nvSpPr>
        <p:spPr>
          <a:xfrm rot="-5400000">
            <a:off x="5634" y="-424087"/>
            <a:ext cx="2833561" cy="3279552"/>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49"/>
          <p:cNvSpPr txBox="1">
            <a:spLocks noGrp="1"/>
          </p:cNvSpPr>
          <p:nvPr>
            <p:ph type="subTitle" idx="1"/>
          </p:nvPr>
        </p:nvSpPr>
        <p:spPr>
          <a:xfrm>
            <a:off x="1014167"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0" name="Google Shape;400;p49"/>
          <p:cNvSpPr txBox="1">
            <a:spLocks noGrp="1"/>
          </p:cNvSpPr>
          <p:nvPr>
            <p:ph type="subTitle" idx="2"/>
          </p:nvPr>
        </p:nvSpPr>
        <p:spPr>
          <a:xfrm>
            <a:off x="4551351"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1" name="Google Shape;401;p49"/>
          <p:cNvSpPr txBox="1">
            <a:spLocks noGrp="1"/>
          </p:cNvSpPr>
          <p:nvPr>
            <p:ph type="subTitle" idx="3"/>
          </p:nvPr>
        </p:nvSpPr>
        <p:spPr>
          <a:xfrm>
            <a:off x="8039984" y="4463300"/>
            <a:ext cx="3178800" cy="79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lt2"/>
                </a:solidFill>
                <a:latin typeface="Lato"/>
                <a:ea typeface="Lato"/>
                <a:cs typeface="Lato"/>
                <a:sym typeface="Lato"/>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n-US"/>
              <a:t>Click to edit Master subtitle style</a:t>
            </a:r>
            <a:endParaRPr/>
          </a:p>
        </p:txBody>
      </p:sp>
      <p:sp>
        <p:nvSpPr>
          <p:cNvPr id="402" name="Google Shape;402;p49"/>
          <p:cNvSpPr txBox="1">
            <a:spLocks noGrp="1"/>
          </p:cNvSpPr>
          <p:nvPr>
            <p:ph type="title" hasCustomPrompt="1"/>
          </p:nvPr>
        </p:nvSpPr>
        <p:spPr>
          <a:xfrm>
            <a:off x="1013967"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3" name="Google Shape;403;p49"/>
          <p:cNvSpPr txBox="1">
            <a:spLocks noGrp="1"/>
          </p:cNvSpPr>
          <p:nvPr>
            <p:ph type="title" idx="4" hasCustomPrompt="1"/>
          </p:nvPr>
        </p:nvSpPr>
        <p:spPr>
          <a:xfrm>
            <a:off x="4551167"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4" name="Google Shape;404;p49"/>
          <p:cNvSpPr txBox="1">
            <a:spLocks noGrp="1"/>
          </p:cNvSpPr>
          <p:nvPr>
            <p:ph type="title" idx="5" hasCustomPrompt="1"/>
          </p:nvPr>
        </p:nvSpPr>
        <p:spPr>
          <a:xfrm>
            <a:off x="8039800" y="1865767"/>
            <a:ext cx="3178800" cy="10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333" b="1">
                <a:solidFill>
                  <a:schemeClr val="lt2"/>
                </a:solidFill>
                <a:latin typeface="Days One"/>
                <a:ea typeface="Days One"/>
                <a:cs typeface="Days One"/>
                <a:sym typeface="Days One"/>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05" name="Google Shape;405;p49"/>
          <p:cNvSpPr/>
          <p:nvPr/>
        </p:nvSpPr>
        <p:spPr>
          <a:xfrm>
            <a:off x="-1488200" y="4888498"/>
            <a:ext cx="2502363" cy="2512332"/>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916942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06"/>
        <p:cNvGrpSpPr/>
        <p:nvPr/>
      </p:nvGrpSpPr>
      <p:grpSpPr>
        <a:xfrm>
          <a:off x="0" y="0"/>
          <a:ext cx="0" cy="0"/>
          <a:chOff x="0" y="0"/>
          <a:chExt cx="0" cy="0"/>
        </a:xfrm>
      </p:grpSpPr>
      <p:sp>
        <p:nvSpPr>
          <p:cNvPr id="407" name="Google Shape;407;p50"/>
          <p:cNvSpPr txBox="1">
            <a:spLocks noGrp="1"/>
          </p:cNvSpPr>
          <p:nvPr>
            <p:ph type="ctrTitle"/>
          </p:nvPr>
        </p:nvSpPr>
        <p:spPr>
          <a:xfrm>
            <a:off x="2900867" y="689900"/>
            <a:ext cx="6410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666">
                <a:solidFill>
                  <a:schemeClr val="lt2"/>
                </a:solidFill>
                <a:latin typeface="Days One"/>
                <a:ea typeface="Days One"/>
                <a:cs typeface="Days One"/>
                <a:sym typeface="Days One"/>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08" name="Google Shape;408;p50"/>
          <p:cNvSpPr txBox="1">
            <a:spLocks noGrp="1"/>
          </p:cNvSpPr>
          <p:nvPr>
            <p:ph type="subTitle" idx="1"/>
          </p:nvPr>
        </p:nvSpPr>
        <p:spPr>
          <a:xfrm>
            <a:off x="3233433" y="2171267"/>
            <a:ext cx="5725200" cy="1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atin typeface="Lato"/>
                <a:ea typeface="Lato"/>
                <a:cs typeface="Lato"/>
                <a:sym typeface="Lato"/>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409" name="Google Shape;409;p50"/>
          <p:cNvSpPr txBox="1"/>
          <p:nvPr/>
        </p:nvSpPr>
        <p:spPr>
          <a:xfrm>
            <a:off x="3699600" y="5356900"/>
            <a:ext cx="4792800" cy="7564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467">
                <a:solidFill>
                  <a:schemeClr val="lt2"/>
                </a:solidFill>
                <a:latin typeface="Lato"/>
                <a:ea typeface="Lato"/>
                <a:cs typeface="Lato"/>
                <a:sym typeface="Lato"/>
              </a:rPr>
              <a:t>CREDITS: This presentation template was created by </a:t>
            </a:r>
            <a:r>
              <a:rPr lang="en" sz="1467" b="1">
                <a:solidFill>
                  <a:schemeClr val="lt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467">
                <a:solidFill>
                  <a:schemeClr val="lt2"/>
                </a:solidFill>
                <a:latin typeface="Lato"/>
                <a:ea typeface="Lato"/>
                <a:cs typeface="Lato"/>
                <a:sym typeface="Lato"/>
              </a:rPr>
              <a:t>, including icons by </a:t>
            </a:r>
            <a:r>
              <a:rPr lang="en" sz="1467" b="1">
                <a:solidFill>
                  <a:schemeClr val="lt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467">
                <a:solidFill>
                  <a:schemeClr val="lt2"/>
                </a:solidFill>
                <a:latin typeface="Lato"/>
                <a:ea typeface="Lato"/>
                <a:cs typeface="Lato"/>
                <a:sym typeface="Lato"/>
              </a:rPr>
              <a:t>, infographics &amp; images by </a:t>
            </a:r>
            <a:r>
              <a:rPr lang="en" sz="1467" b="1">
                <a:solidFill>
                  <a:schemeClr val="lt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467" b="1">
                <a:solidFill>
                  <a:schemeClr val="lt2"/>
                </a:solidFill>
                <a:latin typeface="Lato"/>
                <a:ea typeface="Lato"/>
                <a:cs typeface="Lato"/>
                <a:sym typeface="Lato"/>
              </a:rPr>
              <a:t> </a:t>
            </a:r>
            <a:endParaRPr sz="1467" b="1">
              <a:solidFill>
                <a:schemeClr val="lt2"/>
              </a:solidFill>
              <a:latin typeface="Lato"/>
              <a:ea typeface="Lato"/>
              <a:cs typeface="Lato"/>
              <a:sym typeface="Lato"/>
            </a:endParaRPr>
          </a:p>
        </p:txBody>
      </p:sp>
      <p:sp>
        <p:nvSpPr>
          <p:cNvPr id="410" name="Google Shape;410;p50"/>
          <p:cNvSpPr/>
          <p:nvPr/>
        </p:nvSpPr>
        <p:spPr>
          <a:xfrm>
            <a:off x="-2302799" y="135570"/>
            <a:ext cx="3844212" cy="385952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50"/>
          <p:cNvSpPr/>
          <p:nvPr/>
        </p:nvSpPr>
        <p:spPr>
          <a:xfrm>
            <a:off x="10650667" y="2541370"/>
            <a:ext cx="3844212" cy="3859527"/>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949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8" name="Google Shape;38;p6"/>
          <p:cNvSpPr/>
          <p:nvPr/>
        </p:nvSpPr>
        <p:spPr>
          <a:xfrm rot="10800000">
            <a:off x="-514961" y="-681569"/>
            <a:ext cx="2936844" cy="343066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6"/>
          <p:cNvSpPr/>
          <p:nvPr/>
        </p:nvSpPr>
        <p:spPr>
          <a:xfrm>
            <a:off x="11006800" y="5665967"/>
            <a:ext cx="2455229" cy="246501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6"/>
          <p:cNvSpPr/>
          <p:nvPr/>
        </p:nvSpPr>
        <p:spPr>
          <a:xfrm rot="-925259">
            <a:off x="9066811" y="-699466"/>
            <a:ext cx="3712907" cy="4297303"/>
          </a:xfrm>
          <a:custGeom>
            <a:avLst/>
            <a:gdLst/>
            <a:ahLst/>
            <a:cxnLst/>
            <a:rect l="l" t="t" r="r" b="b"/>
            <a:pathLst>
              <a:path w="36081" h="41760" extrusionOk="0">
                <a:moveTo>
                  <a:pt x="1" y="0"/>
                </a:moveTo>
                <a:cubicBezTo>
                  <a:pt x="393" y="1188"/>
                  <a:pt x="1158" y="2253"/>
                  <a:pt x="2246" y="3123"/>
                </a:cubicBezTo>
                <a:cubicBezTo>
                  <a:pt x="4217" y="4699"/>
                  <a:pt x="6771" y="5553"/>
                  <a:pt x="9246" y="5903"/>
                </a:cubicBezTo>
                <a:cubicBezTo>
                  <a:pt x="14129" y="6592"/>
                  <a:pt x="20400" y="5345"/>
                  <a:pt x="24264" y="9159"/>
                </a:cubicBezTo>
                <a:cubicBezTo>
                  <a:pt x="26738" y="11599"/>
                  <a:pt x="27248" y="14890"/>
                  <a:pt x="27050" y="18216"/>
                </a:cubicBezTo>
                <a:cubicBezTo>
                  <a:pt x="26717" y="23824"/>
                  <a:pt x="24389" y="29410"/>
                  <a:pt x="26493" y="34967"/>
                </a:cubicBezTo>
                <a:cubicBezTo>
                  <a:pt x="27409" y="37384"/>
                  <a:pt x="29101" y="39517"/>
                  <a:pt x="31434" y="40686"/>
                </a:cubicBezTo>
                <a:cubicBezTo>
                  <a:pt x="32905" y="41424"/>
                  <a:pt x="34485" y="41749"/>
                  <a:pt x="36081" y="41760"/>
                </a:cubicBezTo>
                <a:lnTo>
                  <a:pt x="36081"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257783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12"/>
        <p:cNvGrpSpPr/>
        <p:nvPr/>
      </p:nvGrpSpPr>
      <p:grpSpPr>
        <a:xfrm>
          <a:off x="0" y="0"/>
          <a:ext cx="0" cy="0"/>
          <a:chOff x="0" y="0"/>
          <a:chExt cx="0" cy="0"/>
        </a:xfrm>
      </p:grpSpPr>
      <p:sp>
        <p:nvSpPr>
          <p:cNvPr id="413" name="Google Shape;413;p51"/>
          <p:cNvSpPr/>
          <p:nvPr/>
        </p:nvSpPr>
        <p:spPr>
          <a:xfrm>
            <a:off x="10464801" y="5320663"/>
            <a:ext cx="3352735" cy="336609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51"/>
          <p:cNvSpPr/>
          <p:nvPr/>
        </p:nvSpPr>
        <p:spPr>
          <a:xfrm rot="-5232539">
            <a:off x="8364712" y="-592487"/>
            <a:ext cx="3738520" cy="436714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51"/>
          <p:cNvSpPr/>
          <p:nvPr/>
        </p:nvSpPr>
        <p:spPr>
          <a:xfrm rot="8629168">
            <a:off x="-2079513" y="160575"/>
            <a:ext cx="5378247" cy="62828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22691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16"/>
        <p:cNvGrpSpPr/>
        <p:nvPr/>
      </p:nvGrpSpPr>
      <p:grpSpPr>
        <a:xfrm>
          <a:off x="0" y="0"/>
          <a:ext cx="0" cy="0"/>
          <a:chOff x="0" y="0"/>
          <a:chExt cx="0" cy="0"/>
        </a:xfrm>
      </p:grpSpPr>
      <p:sp>
        <p:nvSpPr>
          <p:cNvPr id="417" name="Google Shape;417;p52"/>
          <p:cNvSpPr/>
          <p:nvPr/>
        </p:nvSpPr>
        <p:spPr>
          <a:xfrm>
            <a:off x="9990801" y="-15493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52"/>
          <p:cNvSpPr/>
          <p:nvPr/>
        </p:nvSpPr>
        <p:spPr>
          <a:xfrm>
            <a:off x="-3554233" y="37199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2"/>
          <p:cNvSpPr/>
          <p:nvPr/>
        </p:nvSpPr>
        <p:spPr>
          <a:xfrm rot="1848319">
            <a:off x="8229688" y="3424816"/>
            <a:ext cx="4656533" cy="5439689"/>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2"/>
          <p:cNvSpPr/>
          <p:nvPr/>
        </p:nvSpPr>
        <p:spPr>
          <a:xfrm rot="7003599" flipH="1">
            <a:off x="25578" y="-2137818"/>
            <a:ext cx="4656565" cy="5439561"/>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243769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7A58-8BB7-D34B-3AEA-BE39E14998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C6BD9-0F2D-2487-2B3A-5820E3FDD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AFB22-2AE4-B118-5C67-10A80FB3D272}"/>
              </a:ext>
            </a:extLst>
          </p:cNvPr>
          <p:cNvSpPr>
            <a:spLocks noGrp="1"/>
          </p:cNvSpPr>
          <p:nvPr>
            <p:ph type="dt" sz="half" idx="10"/>
          </p:nvPr>
        </p:nvSpPr>
        <p:spPr/>
        <p:txBody>
          <a:bodyPr/>
          <a:lstStyle/>
          <a:p>
            <a:fld id="{C271752B-1ECC-4D31-98F6-42D3758280E6}" type="datetimeFigureOut">
              <a:rPr lang="en-IN" smtClean="0"/>
              <a:t>05-10-2025</a:t>
            </a:fld>
            <a:endParaRPr lang="en-IN"/>
          </a:p>
        </p:txBody>
      </p:sp>
      <p:sp>
        <p:nvSpPr>
          <p:cNvPr id="5" name="Footer Placeholder 4">
            <a:extLst>
              <a:ext uri="{FF2B5EF4-FFF2-40B4-BE49-F238E27FC236}">
                <a16:creationId xmlns:a16="http://schemas.microsoft.com/office/drawing/2014/main" id="{1B1EF984-CF4E-F216-D2AB-8C40B0784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B5842-FC2C-057A-C365-4E67C2816C9D}"/>
              </a:ext>
            </a:extLst>
          </p:cNvPr>
          <p:cNvSpPr>
            <a:spLocks noGrp="1"/>
          </p:cNvSpPr>
          <p:nvPr>
            <p:ph type="sldNum" sz="quarter" idx="12"/>
          </p:nvPr>
        </p:nvSpPr>
        <p:spPr/>
        <p:txBody>
          <a:bodyPr/>
          <a:lstStyle/>
          <a:p>
            <a:fld id="{3E67328A-6027-4D30-93A7-30AE2E1FDF99}" type="slidenum">
              <a:rPr lang="en-IN" smtClean="0"/>
              <a:t>‹#›</a:t>
            </a:fld>
            <a:endParaRPr lang="en-IN"/>
          </a:p>
        </p:txBody>
      </p:sp>
    </p:spTree>
    <p:extLst>
      <p:ext uri="{BB962C8B-B14F-4D97-AF65-F5344CB8AC3E}">
        <p14:creationId xmlns:p14="http://schemas.microsoft.com/office/powerpoint/2010/main" val="34228693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27601429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25"/>
        <p:cNvGrpSpPr/>
        <p:nvPr/>
      </p:nvGrpSpPr>
      <p:grpSpPr>
        <a:xfrm>
          <a:off x="0" y="0"/>
          <a:ext cx="0" cy="0"/>
          <a:chOff x="0" y="0"/>
          <a:chExt cx="0" cy="0"/>
        </a:xfrm>
      </p:grpSpPr>
      <p:sp>
        <p:nvSpPr>
          <p:cNvPr id="426" name="Google Shape;426;p55"/>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2215170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0"/>
        <p:cNvGrpSpPr/>
        <p:nvPr/>
      </p:nvGrpSpPr>
      <p:grpSpPr>
        <a:xfrm>
          <a:off x="0" y="0"/>
          <a:ext cx="0" cy="0"/>
          <a:chOff x="0" y="0"/>
          <a:chExt cx="0" cy="0"/>
        </a:xfrm>
      </p:grpSpPr>
    </p:spTree>
    <p:extLst>
      <p:ext uri="{BB962C8B-B14F-4D97-AF65-F5344CB8AC3E}">
        <p14:creationId xmlns:p14="http://schemas.microsoft.com/office/powerpoint/2010/main" val="2724200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1092200" y="410633"/>
            <a:ext cx="10707589" cy="5735467"/>
            <a:chOff x="819150" y="307975"/>
            <a:chExt cx="8030692" cy="4301600"/>
          </a:xfrm>
        </p:grpSpPr>
        <p:grpSp>
          <p:nvGrpSpPr>
            <p:cNvPr id="10" name="Google Shape;10;p2"/>
            <p:cNvGrpSpPr/>
            <p:nvPr/>
          </p:nvGrpSpPr>
          <p:grpSpPr>
            <a:xfrm>
              <a:off x="819150" y="307975"/>
              <a:ext cx="8030692" cy="4301600"/>
              <a:chOff x="819150" y="307975"/>
              <a:chExt cx="8030692" cy="4301600"/>
            </a:xfrm>
          </p:grpSpPr>
          <p:grpSp>
            <p:nvGrpSpPr>
              <p:cNvPr id="11" name="Google Shape;11;p2"/>
              <p:cNvGrpSpPr/>
              <p:nvPr/>
            </p:nvGrpSpPr>
            <p:grpSpPr>
              <a:xfrm>
                <a:off x="7296508" y="307975"/>
                <a:ext cx="1553335" cy="1552800"/>
                <a:chOff x="7296508" y="307975"/>
                <a:chExt cx="1553335" cy="1552800"/>
              </a:xfrm>
            </p:grpSpPr>
            <p:sp>
              <p:nvSpPr>
                <p:cNvPr id="12" name="Google Shape;12;p2"/>
                <p:cNvSpPr/>
                <p:nvPr/>
              </p:nvSpPr>
              <p:spPr>
                <a:xfrm>
                  <a:off x="7296508" y="307975"/>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7532908" y="539500"/>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7410957" y="422451"/>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15" name="Google Shape;15;p2"/>
                <p:cNvSpPr/>
                <p:nvPr/>
              </p:nvSpPr>
              <p:spPr>
                <a:xfrm>
                  <a:off x="7699771" y="711197"/>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010657" y="1022147"/>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7915707" y="927197"/>
                  <a:ext cx="314400" cy="31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7749280" y="41764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8725342" y="13461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 name="Google Shape;20;p2"/>
              <p:cNvGrpSpPr/>
              <p:nvPr/>
            </p:nvGrpSpPr>
            <p:grpSpPr>
              <a:xfrm>
                <a:off x="978650" y="709675"/>
                <a:ext cx="7192950" cy="3899900"/>
                <a:chOff x="1061200" y="709675"/>
                <a:chExt cx="7192950" cy="3899900"/>
              </a:xfrm>
            </p:grpSpPr>
            <p:sp>
              <p:nvSpPr>
                <p:cNvPr id="21" name="Google Shape;21;p2"/>
                <p:cNvSpPr/>
                <p:nvPr/>
              </p:nvSpPr>
              <p:spPr>
                <a:xfrm>
                  <a:off x="1061200" y="709675"/>
                  <a:ext cx="7192950" cy="3899900"/>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22" name="Google Shape;22;p2"/>
                <p:cNvSpPr/>
                <p:nvPr/>
              </p:nvSpPr>
              <p:spPr>
                <a:xfrm>
                  <a:off x="1528800" y="3843525"/>
                  <a:ext cx="6576100" cy="590375"/>
                </a:xfrm>
                <a:custGeom>
                  <a:avLst/>
                  <a:gdLst/>
                  <a:ahLst/>
                  <a:cxnLst/>
                  <a:rect l="l" t="t" r="r" b="b"/>
                  <a:pathLst>
                    <a:path w="263044" h="23615" extrusionOk="0">
                      <a:moveTo>
                        <a:pt x="263044" y="0"/>
                      </a:moveTo>
                      <a:lnTo>
                        <a:pt x="250874" y="10927"/>
                      </a:lnTo>
                      <a:lnTo>
                        <a:pt x="58038" y="10788"/>
                      </a:lnTo>
                      <a:lnTo>
                        <a:pt x="47751" y="23551"/>
                      </a:lnTo>
                      <a:lnTo>
                        <a:pt x="0" y="23615"/>
                      </a:lnTo>
                    </a:path>
                  </a:pathLst>
                </a:custGeom>
                <a:noFill/>
                <a:ln w="28575" cap="rnd" cmpd="sng">
                  <a:solidFill>
                    <a:schemeClr val="dk1"/>
                  </a:solidFill>
                  <a:prstDash val="solid"/>
                  <a:round/>
                  <a:headEnd type="none" w="med" len="med"/>
                  <a:tailEnd type="none" w="med" len="med"/>
                </a:ln>
              </p:spPr>
            </p:sp>
          </p:grpSp>
          <p:grpSp>
            <p:nvGrpSpPr>
              <p:cNvPr id="23" name="Google Shape;23;p2"/>
              <p:cNvGrpSpPr/>
              <p:nvPr/>
            </p:nvGrpSpPr>
            <p:grpSpPr>
              <a:xfrm>
                <a:off x="1073750" y="1087500"/>
                <a:ext cx="273000" cy="453125"/>
                <a:chOff x="1073750" y="1087500"/>
                <a:chExt cx="273000" cy="453125"/>
              </a:xfrm>
            </p:grpSpPr>
            <p:sp>
              <p:nvSpPr>
                <p:cNvPr id="24" name="Google Shape;24;p2"/>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 name="Google Shape;29;p2"/>
              <p:cNvGrpSpPr/>
              <p:nvPr/>
            </p:nvGrpSpPr>
            <p:grpSpPr>
              <a:xfrm>
                <a:off x="819150" y="812875"/>
                <a:ext cx="371475" cy="1733475"/>
                <a:chOff x="819150" y="812875"/>
                <a:chExt cx="371475" cy="1733475"/>
              </a:xfrm>
            </p:grpSpPr>
            <p:sp>
              <p:nvSpPr>
                <p:cNvPr id="30" name="Google Shape;30;p2"/>
                <p:cNvSpPr/>
                <p:nvPr/>
              </p:nvSpPr>
              <p:spPr>
                <a:xfrm>
                  <a:off x="933450" y="16414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31" name="Google Shape;31;p2"/>
                <p:cNvGrpSpPr/>
                <p:nvPr/>
              </p:nvGrpSpPr>
              <p:grpSpPr>
                <a:xfrm>
                  <a:off x="819150" y="812875"/>
                  <a:ext cx="76200" cy="533325"/>
                  <a:chOff x="901700" y="812875"/>
                  <a:chExt cx="76200" cy="533325"/>
                </a:xfrm>
              </p:grpSpPr>
              <p:cxnSp>
                <p:nvCxnSpPr>
                  <p:cNvPr id="32" name="Google Shape;32;p2"/>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33" name="Google Shape;33;p2"/>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grpSp>
            <p:nvGrpSpPr>
              <p:cNvPr id="34" name="Google Shape;34;p2"/>
              <p:cNvGrpSpPr/>
              <p:nvPr/>
            </p:nvGrpSpPr>
            <p:grpSpPr>
              <a:xfrm>
                <a:off x="1393872" y="635000"/>
                <a:ext cx="5207850" cy="444235"/>
                <a:chOff x="1393872" y="635000"/>
                <a:chExt cx="5207850" cy="444235"/>
              </a:xfrm>
            </p:grpSpPr>
            <p:grpSp>
              <p:nvGrpSpPr>
                <p:cNvPr id="35" name="Google Shape;35;p2"/>
                <p:cNvGrpSpPr/>
                <p:nvPr/>
              </p:nvGrpSpPr>
              <p:grpSpPr>
                <a:xfrm>
                  <a:off x="1393872" y="678585"/>
                  <a:ext cx="400525" cy="400650"/>
                  <a:chOff x="1476422" y="678585"/>
                  <a:chExt cx="400525" cy="400650"/>
                </a:xfrm>
              </p:grpSpPr>
              <p:sp>
                <p:nvSpPr>
                  <p:cNvPr id="36" name="Google Shape;36;p2"/>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 name="Google Shape;38;p2"/>
                <p:cNvGrpSpPr/>
                <p:nvPr/>
              </p:nvGrpSpPr>
              <p:grpSpPr>
                <a:xfrm>
                  <a:off x="6188425" y="655071"/>
                  <a:ext cx="413297" cy="124500"/>
                  <a:chOff x="6270975" y="655071"/>
                  <a:chExt cx="413297" cy="124500"/>
                </a:xfrm>
              </p:grpSpPr>
              <p:sp>
                <p:nvSpPr>
                  <p:cNvPr id="39" name="Google Shape;39;p2"/>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2" name="Google Shape;42;p2"/>
                <p:cNvCxnSpPr/>
                <p:nvPr/>
              </p:nvCxnSpPr>
              <p:spPr>
                <a:xfrm>
                  <a:off x="2238375" y="6350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grpSp>
        <p:grpSp>
          <p:nvGrpSpPr>
            <p:cNvPr id="43" name="Google Shape;43;p2"/>
            <p:cNvGrpSpPr/>
            <p:nvPr/>
          </p:nvGrpSpPr>
          <p:grpSpPr>
            <a:xfrm>
              <a:off x="7791450" y="3369560"/>
              <a:ext cx="562210" cy="1205690"/>
              <a:chOff x="7791450" y="3369560"/>
              <a:chExt cx="562210" cy="1205690"/>
            </a:xfrm>
          </p:grpSpPr>
          <p:grpSp>
            <p:nvGrpSpPr>
              <p:cNvPr id="44" name="Google Shape;44;p2"/>
              <p:cNvGrpSpPr/>
              <p:nvPr/>
            </p:nvGrpSpPr>
            <p:grpSpPr>
              <a:xfrm>
                <a:off x="7791450" y="3965575"/>
                <a:ext cx="533400" cy="609675"/>
                <a:chOff x="7874000" y="4003675"/>
                <a:chExt cx="533400" cy="609675"/>
              </a:xfrm>
            </p:grpSpPr>
            <p:cxnSp>
              <p:nvCxnSpPr>
                <p:cNvPr id="45" name="Google Shape;45;p2"/>
                <p:cNvCxnSpPr/>
                <p:nvPr/>
              </p:nvCxnSpPr>
              <p:spPr>
                <a:xfrm flipH="1">
                  <a:off x="7874000" y="4003675"/>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46" name="Google Shape;46;p2"/>
                <p:cNvCxnSpPr/>
                <p:nvPr/>
              </p:nvCxnSpPr>
              <p:spPr>
                <a:xfrm flipH="1">
                  <a:off x="7874000" y="4108450"/>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47" name="Google Shape;47;p2"/>
              <p:cNvGrpSpPr/>
              <p:nvPr/>
            </p:nvGrpSpPr>
            <p:grpSpPr>
              <a:xfrm>
                <a:off x="7953135" y="3369560"/>
                <a:ext cx="400525" cy="400650"/>
                <a:chOff x="1476422" y="678585"/>
                <a:chExt cx="400525" cy="400650"/>
              </a:xfrm>
            </p:grpSpPr>
            <p:sp>
              <p:nvSpPr>
                <p:cNvPr id="48" name="Google Shape;48;p2"/>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sp>
        <p:nvSpPr>
          <p:cNvPr id="50" name="Google Shape;50;p2"/>
          <p:cNvSpPr txBox="1">
            <a:spLocks noGrp="1"/>
          </p:cNvSpPr>
          <p:nvPr>
            <p:ph type="ctrTitle"/>
          </p:nvPr>
        </p:nvSpPr>
        <p:spPr>
          <a:xfrm>
            <a:off x="2328400" y="1605067"/>
            <a:ext cx="7535200" cy="17652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6933">
                <a:latin typeface="Orbitron Black"/>
                <a:ea typeface="Orbitron Black"/>
                <a:cs typeface="Orbitron Black"/>
                <a:sym typeface="Orbitron Black"/>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51" name="Google Shape;51;p2"/>
          <p:cNvSpPr txBox="1">
            <a:spLocks noGrp="1"/>
          </p:cNvSpPr>
          <p:nvPr>
            <p:ph type="subTitle" idx="1"/>
          </p:nvPr>
        </p:nvSpPr>
        <p:spPr>
          <a:xfrm>
            <a:off x="2296800" y="4186867"/>
            <a:ext cx="7598400" cy="60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
        <p:nvSpPr>
          <p:cNvPr id="52" name="Google Shape;52;p2"/>
          <p:cNvSpPr txBox="1">
            <a:spLocks noGrp="1"/>
          </p:cNvSpPr>
          <p:nvPr>
            <p:ph type="subTitle" idx="2"/>
          </p:nvPr>
        </p:nvSpPr>
        <p:spPr>
          <a:xfrm>
            <a:off x="726867" y="4186867"/>
            <a:ext cx="7598400" cy="6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25800656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3"/>
        <p:cNvGrpSpPr/>
        <p:nvPr/>
      </p:nvGrpSpPr>
      <p:grpSpPr>
        <a:xfrm>
          <a:off x="0" y="0"/>
          <a:ext cx="0" cy="0"/>
          <a:chOff x="0" y="0"/>
          <a:chExt cx="0" cy="0"/>
        </a:xfrm>
      </p:grpSpPr>
      <p:grpSp>
        <p:nvGrpSpPr>
          <p:cNvPr id="54" name="Google Shape;54;p3"/>
          <p:cNvGrpSpPr/>
          <p:nvPr/>
        </p:nvGrpSpPr>
        <p:grpSpPr>
          <a:xfrm>
            <a:off x="483925" y="273889"/>
            <a:ext cx="10570764" cy="5953873"/>
            <a:chOff x="362943" y="205416"/>
            <a:chExt cx="7928073" cy="4465405"/>
          </a:xfrm>
        </p:grpSpPr>
        <p:grpSp>
          <p:nvGrpSpPr>
            <p:cNvPr id="55" name="Google Shape;55;p3"/>
            <p:cNvGrpSpPr/>
            <p:nvPr/>
          </p:nvGrpSpPr>
          <p:grpSpPr>
            <a:xfrm>
              <a:off x="968225" y="595459"/>
              <a:ext cx="7322791" cy="3743736"/>
              <a:chOff x="968225" y="595459"/>
              <a:chExt cx="7322791" cy="3743736"/>
            </a:xfrm>
          </p:grpSpPr>
          <p:grpSp>
            <p:nvGrpSpPr>
              <p:cNvPr id="56" name="Google Shape;56;p3"/>
              <p:cNvGrpSpPr/>
              <p:nvPr/>
            </p:nvGrpSpPr>
            <p:grpSpPr>
              <a:xfrm>
                <a:off x="968225" y="595459"/>
                <a:ext cx="7322791" cy="3743736"/>
                <a:chOff x="968225" y="595459"/>
                <a:chExt cx="7322791" cy="3743736"/>
              </a:xfrm>
            </p:grpSpPr>
            <p:sp>
              <p:nvSpPr>
                <p:cNvPr id="57" name="Google Shape;57;p3"/>
                <p:cNvSpPr/>
                <p:nvPr/>
              </p:nvSpPr>
              <p:spPr>
                <a:xfrm>
                  <a:off x="968225" y="732075"/>
                  <a:ext cx="7104777" cy="3607119"/>
                </a:xfrm>
                <a:custGeom>
                  <a:avLst/>
                  <a:gdLst/>
                  <a:ahLst/>
                  <a:cxnLst/>
                  <a:rect l="l" t="t" r="r" b="b"/>
                  <a:pathLst>
                    <a:path w="307666" h="157740" extrusionOk="0">
                      <a:moveTo>
                        <a:pt x="25750" y="0"/>
                      </a:moveTo>
                      <a:lnTo>
                        <a:pt x="0" y="25558"/>
                      </a:lnTo>
                      <a:lnTo>
                        <a:pt x="0" y="134498"/>
                      </a:lnTo>
                      <a:lnTo>
                        <a:pt x="11748" y="146159"/>
                      </a:lnTo>
                      <a:lnTo>
                        <a:pt x="39268" y="146159"/>
                      </a:lnTo>
                      <a:lnTo>
                        <a:pt x="50936" y="157740"/>
                      </a:lnTo>
                      <a:lnTo>
                        <a:pt x="291613" y="157740"/>
                      </a:lnTo>
                      <a:lnTo>
                        <a:pt x="307666" y="141807"/>
                      </a:lnTo>
                      <a:lnTo>
                        <a:pt x="307666" y="21085"/>
                      </a:lnTo>
                      <a:lnTo>
                        <a:pt x="290647" y="21085"/>
                      </a:lnTo>
                      <a:lnTo>
                        <a:pt x="279059" y="9585"/>
                      </a:lnTo>
                      <a:lnTo>
                        <a:pt x="237687" y="9585"/>
                      </a:lnTo>
                      <a:lnTo>
                        <a:pt x="228526" y="0"/>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58" name="Google Shape;58;p3"/>
                <p:cNvSpPr/>
                <p:nvPr/>
              </p:nvSpPr>
              <p:spPr>
                <a:xfrm rot="10800000">
                  <a:off x="6068116" y="595459"/>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59" name="Google Shape;59;p3"/>
                <p:cNvSpPr/>
                <p:nvPr/>
              </p:nvSpPr>
              <p:spPr>
                <a:xfrm rot="10800000">
                  <a:off x="5985954" y="620459"/>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60" name="Google Shape;60;p3"/>
              <p:cNvGrpSpPr/>
              <p:nvPr/>
            </p:nvGrpSpPr>
            <p:grpSpPr>
              <a:xfrm>
                <a:off x="7731878" y="3474900"/>
                <a:ext cx="273000" cy="453125"/>
                <a:chOff x="1156300" y="1087500"/>
                <a:chExt cx="273000" cy="453125"/>
              </a:xfrm>
            </p:grpSpPr>
            <p:sp>
              <p:nvSpPr>
                <p:cNvPr id="61" name="Google Shape;61;p3"/>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3"/>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3"/>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6" name="Google Shape;66;p3"/>
            <p:cNvGrpSpPr/>
            <p:nvPr/>
          </p:nvGrpSpPr>
          <p:grpSpPr>
            <a:xfrm flipH="1">
              <a:off x="4365355" y="4546321"/>
              <a:ext cx="413297" cy="124500"/>
              <a:chOff x="6270975" y="655071"/>
              <a:chExt cx="413297" cy="124500"/>
            </a:xfrm>
          </p:grpSpPr>
          <p:sp>
            <p:nvSpPr>
              <p:cNvPr id="67" name="Google Shape;67;p3"/>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3"/>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3"/>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 name="Google Shape;70;p3"/>
            <p:cNvGrpSpPr/>
            <p:nvPr/>
          </p:nvGrpSpPr>
          <p:grpSpPr>
            <a:xfrm rot="10800000">
              <a:off x="362943" y="3921630"/>
              <a:ext cx="2305063" cy="539350"/>
              <a:chOff x="1714500" y="3525850"/>
              <a:chExt cx="2305063" cy="539350"/>
            </a:xfrm>
          </p:grpSpPr>
          <p:sp>
            <p:nvSpPr>
              <p:cNvPr id="71" name="Google Shape;71;p3"/>
              <p:cNvSpPr/>
              <p:nvPr/>
            </p:nvSpPr>
            <p:spPr>
              <a:xfrm>
                <a:off x="1714500" y="352585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72" name="Google Shape;72;p3"/>
              <p:cNvSpPr/>
              <p:nvPr/>
            </p:nvSpPr>
            <p:spPr>
              <a:xfrm>
                <a:off x="3814788" y="3835425"/>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73" name="Google Shape;73;p3"/>
            <p:cNvGrpSpPr/>
            <p:nvPr/>
          </p:nvGrpSpPr>
          <p:grpSpPr>
            <a:xfrm>
              <a:off x="402862" y="205416"/>
              <a:ext cx="1592856" cy="1552800"/>
              <a:chOff x="402862" y="205416"/>
              <a:chExt cx="1592856" cy="1552800"/>
            </a:xfrm>
          </p:grpSpPr>
          <p:sp>
            <p:nvSpPr>
              <p:cNvPr id="74" name="Google Shape;74;p3"/>
              <p:cNvSpPr/>
              <p:nvPr/>
            </p:nvSpPr>
            <p:spPr>
              <a:xfrm flipH="1">
                <a:off x="442917" y="205416"/>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3"/>
              <p:cNvSpPr/>
              <p:nvPr/>
            </p:nvSpPr>
            <p:spPr>
              <a:xfrm flipH="1">
                <a:off x="402862" y="10709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3"/>
              <p:cNvSpPr/>
              <p:nvPr/>
            </p:nvSpPr>
            <p:spPr>
              <a:xfrm flipH="1">
                <a:off x="557368" y="319892"/>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77" name="Google Shape;77;p3"/>
              <p:cNvSpPr/>
              <p:nvPr/>
            </p:nvSpPr>
            <p:spPr>
              <a:xfrm flipH="1">
                <a:off x="679042" y="441666"/>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8" name="Google Shape;78;p3"/>
              <p:cNvGrpSpPr/>
              <p:nvPr/>
            </p:nvGrpSpPr>
            <p:grpSpPr>
              <a:xfrm>
                <a:off x="846121" y="613374"/>
                <a:ext cx="746404" cy="746404"/>
                <a:chOff x="-3513575" y="-1700575"/>
                <a:chExt cx="1497000" cy="1497000"/>
              </a:xfrm>
            </p:grpSpPr>
            <p:sp>
              <p:nvSpPr>
                <p:cNvPr id="79" name="Google Shape;79;p3"/>
                <p:cNvSpPr/>
                <p:nvPr/>
              </p:nvSpPr>
              <p:spPr>
                <a:xfrm>
                  <a:off x="-3513575" y="-1700575"/>
                  <a:ext cx="1497000" cy="1497000"/>
                </a:xfrm>
                <a:prstGeom prst="star32">
                  <a:avLst>
                    <a:gd name="adj" fmla="val 37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3184175" y="-1371175"/>
                  <a:ext cx="838200" cy="838200"/>
                </a:xfrm>
                <a:prstGeom prst="star32">
                  <a:avLst>
                    <a:gd name="adj" fmla="val 37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3"/>
                <p:cNvSpPr/>
                <p:nvPr/>
              </p:nvSpPr>
              <p:spPr>
                <a:xfrm>
                  <a:off x="-2965337" y="-1152337"/>
                  <a:ext cx="400500" cy="400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2" name="Google Shape;82;p3"/>
              <p:cNvSpPr/>
              <p:nvPr/>
            </p:nvSpPr>
            <p:spPr>
              <a:xfrm flipH="1">
                <a:off x="1496195" y="353353"/>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3" name="Google Shape;83;p3"/>
          <p:cNvSpPr txBox="1">
            <a:spLocks noGrp="1"/>
          </p:cNvSpPr>
          <p:nvPr>
            <p:ph type="ctrTitle"/>
          </p:nvPr>
        </p:nvSpPr>
        <p:spPr>
          <a:xfrm>
            <a:off x="2328400" y="3930433"/>
            <a:ext cx="7535200" cy="7644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6400">
                <a:latin typeface="Orbitron Black"/>
                <a:ea typeface="Orbitron Black"/>
                <a:cs typeface="Orbitron Black"/>
                <a:sym typeface="Orbitron Black"/>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84" name="Google Shape;84;p3"/>
          <p:cNvSpPr txBox="1">
            <a:spLocks noGrp="1"/>
          </p:cNvSpPr>
          <p:nvPr>
            <p:ph type="subTitle" idx="1"/>
          </p:nvPr>
        </p:nvSpPr>
        <p:spPr>
          <a:xfrm>
            <a:off x="2296800" y="4694867"/>
            <a:ext cx="7598400" cy="6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85" name="Google Shape;85;p3"/>
          <p:cNvSpPr txBox="1">
            <a:spLocks noGrp="1"/>
          </p:cNvSpPr>
          <p:nvPr>
            <p:ph type="title" idx="2"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0072392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89"/>
        <p:cNvGrpSpPr/>
        <p:nvPr/>
      </p:nvGrpSpPr>
      <p:grpSpPr>
        <a:xfrm>
          <a:off x="0" y="0"/>
          <a:ext cx="0" cy="0"/>
          <a:chOff x="0" y="0"/>
          <a:chExt cx="0" cy="0"/>
        </a:xfrm>
      </p:grpSpPr>
      <p:grpSp>
        <p:nvGrpSpPr>
          <p:cNvPr id="90" name="Google Shape;90;p5"/>
          <p:cNvGrpSpPr/>
          <p:nvPr/>
        </p:nvGrpSpPr>
        <p:grpSpPr>
          <a:xfrm>
            <a:off x="-247651" y="272951"/>
            <a:ext cx="11990584" cy="6941603"/>
            <a:chOff x="-185738" y="204713"/>
            <a:chExt cx="8992938" cy="5206202"/>
          </a:xfrm>
        </p:grpSpPr>
        <p:sp>
          <p:nvSpPr>
            <p:cNvPr id="91" name="Google Shape;91;p5"/>
            <p:cNvSpPr/>
            <p:nvPr/>
          </p:nvSpPr>
          <p:spPr>
            <a:xfrm rot="10800000">
              <a:off x="336800" y="267113"/>
              <a:ext cx="8470400" cy="4609275"/>
            </a:xfrm>
            <a:custGeom>
              <a:avLst/>
              <a:gdLst/>
              <a:ahLst/>
              <a:cxnLst/>
              <a:rect l="l" t="t" r="r" b="b"/>
              <a:pathLst>
                <a:path w="338816" h="184371" extrusionOk="0">
                  <a:moveTo>
                    <a:pt x="280" y="10287"/>
                  </a:moveTo>
                  <a:lnTo>
                    <a:pt x="280" y="62657"/>
                  </a:lnTo>
                  <a:lnTo>
                    <a:pt x="10193" y="72570"/>
                  </a:lnTo>
                  <a:lnTo>
                    <a:pt x="10193" y="131486"/>
                  </a:lnTo>
                  <a:lnTo>
                    <a:pt x="0" y="141680"/>
                  </a:lnTo>
                  <a:lnTo>
                    <a:pt x="0" y="173383"/>
                  </a:lnTo>
                  <a:lnTo>
                    <a:pt x="10988" y="184371"/>
                  </a:lnTo>
                  <a:lnTo>
                    <a:pt x="329090" y="184371"/>
                  </a:lnTo>
                  <a:lnTo>
                    <a:pt x="338816" y="173008"/>
                  </a:lnTo>
                  <a:lnTo>
                    <a:pt x="338816" y="41335"/>
                  </a:lnTo>
                  <a:lnTo>
                    <a:pt x="329464" y="32731"/>
                  </a:lnTo>
                  <a:lnTo>
                    <a:pt x="329464" y="10287"/>
                  </a:lnTo>
                  <a:lnTo>
                    <a:pt x="58636" y="10287"/>
                  </a:lnTo>
                  <a:lnTo>
                    <a:pt x="48349" y="0"/>
                  </a:lnTo>
                  <a:lnTo>
                    <a:pt x="9632" y="0"/>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92" name="Google Shape;92;p5"/>
            <p:cNvGrpSpPr/>
            <p:nvPr/>
          </p:nvGrpSpPr>
          <p:grpSpPr>
            <a:xfrm>
              <a:off x="8430775" y="3364717"/>
              <a:ext cx="273000" cy="547950"/>
              <a:chOff x="440225" y="684750"/>
              <a:chExt cx="273000" cy="547950"/>
            </a:xfrm>
          </p:grpSpPr>
          <p:sp>
            <p:nvSpPr>
              <p:cNvPr id="93" name="Google Shape;93;p5"/>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5"/>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5"/>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5"/>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5"/>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5"/>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5"/>
            <p:cNvGrpSpPr/>
            <p:nvPr/>
          </p:nvGrpSpPr>
          <p:grpSpPr>
            <a:xfrm rot="8100000" flipH="1">
              <a:off x="-191857" y="4469298"/>
              <a:ext cx="1352537" cy="542932"/>
              <a:chOff x="-29120" y="4473963"/>
              <a:chExt cx="1352550" cy="542938"/>
            </a:xfrm>
          </p:grpSpPr>
          <p:sp>
            <p:nvSpPr>
              <p:cNvPr id="100" name="Google Shape;100;p5"/>
              <p:cNvSpPr/>
              <p:nvPr/>
            </p:nvSpPr>
            <p:spPr>
              <a:xfrm>
                <a:off x="847180" y="48168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5"/>
              <p:cNvSpPr/>
              <p:nvPr/>
            </p:nvSpPr>
            <p:spPr>
              <a:xfrm>
                <a:off x="594767"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5"/>
              <p:cNvSpPr/>
              <p:nvPr/>
            </p:nvSpPr>
            <p:spPr>
              <a:xfrm>
                <a:off x="1180542"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5"/>
              <p:cNvSpPr/>
              <p:nvPr/>
            </p:nvSpPr>
            <p:spPr>
              <a:xfrm>
                <a:off x="-29120"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4" name="Google Shape;104;p5"/>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5" name="Google Shape;105;p5"/>
              <p:cNvSpPr/>
              <p:nvPr/>
            </p:nvSpPr>
            <p:spPr>
              <a:xfrm>
                <a:off x="694780" y="4473963"/>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5"/>
              <p:cNvSpPr/>
              <p:nvPr/>
            </p:nvSpPr>
            <p:spPr>
              <a:xfrm>
                <a:off x="4205"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107" name="Google Shape;107;p5"/>
            <p:cNvSpPr/>
            <p:nvPr/>
          </p:nvSpPr>
          <p:spPr>
            <a:xfrm flipH="1">
              <a:off x="219463" y="204713"/>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cxnSp>
          <p:nvCxnSpPr>
            <p:cNvPr id="108" name="Google Shape;108;p5"/>
            <p:cNvCxnSpPr/>
            <p:nvPr/>
          </p:nvCxnSpPr>
          <p:spPr>
            <a:xfrm>
              <a:off x="4502875" y="4718595"/>
              <a:ext cx="27207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sp>
        <p:nvSpPr>
          <p:cNvPr id="109" name="Google Shape;109;p5"/>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10" name="Google Shape;110;p5"/>
          <p:cNvSpPr txBox="1">
            <a:spLocks noGrp="1"/>
          </p:cNvSpPr>
          <p:nvPr>
            <p:ph type="subTitle" idx="1"/>
          </p:nvPr>
        </p:nvSpPr>
        <p:spPr>
          <a:xfrm>
            <a:off x="1738132" y="4627033"/>
            <a:ext cx="4074400" cy="120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1" name="Google Shape;111;p5"/>
          <p:cNvSpPr txBox="1">
            <a:spLocks noGrp="1"/>
          </p:cNvSpPr>
          <p:nvPr>
            <p:ph type="subTitle" idx="2"/>
          </p:nvPr>
        </p:nvSpPr>
        <p:spPr>
          <a:xfrm>
            <a:off x="6277869" y="4627033"/>
            <a:ext cx="4074400" cy="120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 name="Google Shape;112;p5"/>
          <p:cNvSpPr txBox="1">
            <a:spLocks noGrp="1"/>
          </p:cNvSpPr>
          <p:nvPr>
            <p:ph type="subTitle" idx="3"/>
          </p:nvPr>
        </p:nvSpPr>
        <p:spPr>
          <a:xfrm>
            <a:off x="1738065" y="3593433"/>
            <a:ext cx="4074400" cy="10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rbitron"/>
              <a:buNone/>
              <a:defRPr sz="3200" b="1">
                <a:latin typeface="Orbitron"/>
                <a:ea typeface="Orbitron"/>
                <a:cs typeface="Orbitron"/>
                <a:sym typeface="Orbitron"/>
              </a:defRPr>
            </a:lvl1pPr>
            <a:lvl2pPr lvl="1" algn="ctr" rtl="0">
              <a:lnSpc>
                <a:spcPct val="100000"/>
              </a:lnSpc>
              <a:spcBef>
                <a:spcPts val="0"/>
              </a:spcBef>
              <a:spcAft>
                <a:spcPts val="0"/>
              </a:spcAft>
              <a:buSzPts val="2000"/>
              <a:buFont typeface="Orbitron"/>
              <a:buNone/>
              <a:defRPr sz="2667" b="1">
                <a:latin typeface="Orbitron"/>
                <a:ea typeface="Orbitron"/>
                <a:cs typeface="Orbitron"/>
                <a:sym typeface="Orbitron"/>
              </a:defRPr>
            </a:lvl2pPr>
            <a:lvl3pPr lvl="2" algn="ctr" rtl="0">
              <a:lnSpc>
                <a:spcPct val="100000"/>
              </a:lnSpc>
              <a:spcBef>
                <a:spcPts val="0"/>
              </a:spcBef>
              <a:spcAft>
                <a:spcPts val="0"/>
              </a:spcAft>
              <a:buSzPts val="2000"/>
              <a:buFont typeface="Orbitron"/>
              <a:buNone/>
              <a:defRPr sz="2667" b="1">
                <a:latin typeface="Orbitron"/>
                <a:ea typeface="Orbitron"/>
                <a:cs typeface="Orbitron"/>
                <a:sym typeface="Orbitron"/>
              </a:defRPr>
            </a:lvl3pPr>
            <a:lvl4pPr lvl="3" algn="ctr" rtl="0">
              <a:lnSpc>
                <a:spcPct val="100000"/>
              </a:lnSpc>
              <a:spcBef>
                <a:spcPts val="0"/>
              </a:spcBef>
              <a:spcAft>
                <a:spcPts val="0"/>
              </a:spcAft>
              <a:buSzPts val="2000"/>
              <a:buFont typeface="Orbitron"/>
              <a:buNone/>
              <a:defRPr sz="2667" b="1">
                <a:latin typeface="Orbitron"/>
                <a:ea typeface="Orbitron"/>
                <a:cs typeface="Orbitron"/>
                <a:sym typeface="Orbitron"/>
              </a:defRPr>
            </a:lvl4pPr>
            <a:lvl5pPr lvl="4" algn="ctr" rtl="0">
              <a:lnSpc>
                <a:spcPct val="100000"/>
              </a:lnSpc>
              <a:spcBef>
                <a:spcPts val="0"/>
              </a:spcBef>
              <a:spcAft>
                <a:spcPts val="0"/>
              </a:spcAft>
              <a:buSzPts val="2000"/>
              <a:buFont typeface="Orbitron"/>
              <a:buNone/>
              <a:defRPr sz="2667" b="1">
                <a:latin typeface="Orbitron"/>
                <a:ea typeface="Orbitron"/>
                <a:cs typeface="Orbitron"/>
                <a:sym typeface="Orbitron"/>
              </a:defRPr>
            </a:lvl5pPr>
            <a:lvl6pPr lvl="5" algn="ctr" rtl="0">
              <a:lnSpc>
                <a:spcPct val="100000"/>
              </a:lnSpc>
              <a:spcBef>
                <a:spcPts val="0"/>
              </a:spcBef>
              <a:spcAft>
                <a:spcPts val="0"/>
              </a:spcAft>
              <a:buSzPts val="2000"/>
              <a:buFont typeface="Orbitron"/>
              <a:buNone/>
              <a:defRPr sz="2667" b="1">
                <a:latin typeface="Orbitron"/>
                <a:ea typeface="Orbitron"/>
                <a:cs typeface="Orbitron"/>
                <a:sym typeface="Orbitron"/>
              </a:defRPr>
            </a:lvl6pPr>
            <a:lvl7pPr lvl="6" algn="ctr" rtl="0">
              <a:lnSpc>
                <a:spcPct val="100000"/>
              </a:lnSpc>
              <a:spcBef>
                <a:spcPts val="0"/>
              </a:spcBef>
              <a:spcAft>
                <a:spcPts val="0"/>
              </a:spcAft>
              <a:buSzPts val="2000"/>
              <a:buFont typeface="Orbitron"/>
              <a:buNone/>
              <a:defRPr sz="2667" b="1">
                <a:latin typeface="Orbitron"/>
                <a:ea typeface="Orbitron"/>
                <a:cs typeface="Orbitron"/>
                <a:sym typeface="Orbitron"/>
              </a:defRPr>
            </a:lvl7pPr>
            <a:lvl8pPr lvl="7" algn="ctr" rtl="0">
              <a:lnSpc>
                <a:spcPct val="100000"/>
              </a:lnSpc>
              <a:spcBef>
                <a:spcPts val="0"/>
              </a:spcBef>
              <a:spcAft>
                <a:spcPts val="0"/>
              </a:spcAft>
              <a:buSzPts val="2000"/>
              <a:buFont typeface="Orbitron"/>
              <a:buNone/>
              <a:defRPr sz="2667" b="1">
                <a:latin typeface="Orbitron"/>
                <a:ea typeface="Orbitron"/>
                <a:cs typeface="Orbitron"/>
                <a:sym typeface="Orbitron"/>
              </a:defRPr>
            </a:lvl8pPr>
            <a:lvl9pPr lvl="8" algn="ctr" rtl="0">
              <a:lnSpc>
                <a:spcPct val="100000"/>
              </a:lnSpc>
              <a:spcBef>
                <a:spcPts val="0"/>
              </a:spcBef>
              <a:spcAft>
                <a:spcPts val="0"/>
              </a:spcAft>
              <a:buSzPts val="2000"/>
              <a:buFont typeface="Orbitron"/>
              <a:buNone/>
              <a:defRPr sz="2667" b="1">
                <a:latin typeface="Orbitron"/>
                <a:ea typeface="Orbitron"/>
                <a:cs typeface="Orbitron"/>
                <a:sym typeface="Orbitron"/>
              </a:defRPr>
            </a:lvl9pPr>
          </a:lstStyle>
          <a:p>
            <a:r>
              <a:rPr lang="en-US"/>
              <a:t>Click to edit Master subtitle style</a:t>
            </a:r>
            <a:endParaRPr/>
          </a:p>
        </p:txBody>
      </p:sp>
      <p:sp>
        <p:nvSpPr>
          <p:cNvPr id="113" name="Google Shape;113;p5"/>
          <p:cNvSpPr txBox="1">
            <a:spLocks noGrp="1"/>
          </p:cNvSpPr>
          <p:nvPr>
            <p:ph type="subTitle" idx="4"/>
          </p:nvPr>
        </p:nvSpPr>
        <p:spPr>
          <a:xfrm>
            <a:off x="6277875" y="3593433"/>
            <a:ext cx="4074400" cy="103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Orbitron"/>
              <a:buNone/>
              <a:defRPr sz="3200" b="1">
                <a:latin typeface="Orbitron"/>
                <a:ea typeface="Orbitron"/>
                <a:cs typeface="Orbitron"/>
                <a:sym typeface="Orbitron"/>
              </a:defRPr>
            </a:lvl1pPr>
            <a:lvl2pPr lvl="1" algn="ctr" rtl="0">
              <a:lnSpc>
                <a:spcPct val="100000"/>
              </a:lnSpc>
              <a:spcBef>
                <a:spcPts val="0"/>
              </a:spcBef>
              <a:spcAft>
                <a:spcPts val="0"/>
              </a:spcAft>
              <a:buSzPts val="2000"/>
              <a:buFont typeface="Orbitron"/>
              <a:buNone/>
              <a:defRPr sz="2667" b="1">
                <a:latin typeface="Orbitron"/>
                <a:ea typeface="Orbitron"/>
                <a:cs typeface="Orbitron"/>
                <a:sym typeface="Orbitron"/>
              </a:defRPr>
            </a:lvl2pPr>
            <a:lvl3pPr lvl="2" algn="ctr" rtl="0">
              <a:lnSpc>
                <a:spcPct val="100000"/>
              </a:lnSpc>
              <a:spcBef>
                <a:spcPts val="0"/>
              </a:spcBef>
              <a:spcAft>
                <a:spcPts val="0"/>
              </a:spcAft>
              <a:buSzPts val="2000"/>
              <a:buFont typeface="Orbitron"/>
              <a:buNone/>
              <a:defRPr sz="2667" b="1">
                <a:latin typeface="Orbitron"/>
                <a:ea typeface="Orbitron"/>
                <a:cs typeface="Orbitron"/>
                <a:sym typeface="Orbitron"/>
              </a:defRPr>
            </a:lvl3pPr>
            <a:lvl4pPr lvl="3" algn="ctr" rtl="0">
              <a:lnSpc>
                <a:spcPct val="100000"/>
              </a:lnSpc>
              <a:spcBef>
                <a:spcPts val="0"/>
              </a:spcBef>
              <a:spcAft>
                <a:spcPts val="0"/>
              </a:spcAft>
              <a:buSzPts val="2000"/>
              <a:buFont typeface="Orbitron"/>
              <a:buNone/>
              <a:defRPr sz="2667" b="1">
                <a:latin typeface="Orbitron"/>
                <a:ea typeface="Orbitron"/>
                <a:cs typeface="Orbitron"/>
                <a:sym typeface="Orbitron"/>
              </a:defRPr>
            </a:lvl4pPr>
            <a:lvl5pPr lvl="4" algn="ctr" rtl="0">
              <a:lnSpc>
                <a:spcPct val="100000"/>
              </a:lnSpc>
              <a:spcBef>
                <a:spcPts val="0"/>
              </a:spcBef>
              <a:spcAft>
                <a:spcPts val="0"/>
              </a:spcAft>
              <a:buSzPts val="2000"/>
              <a:buFont typeface="Orbitron"/>
              <a:buNone/>
              <a:defRPr sz="2667" b="1">
                <a:latin typeface="Orbitron"/>
                <a:ea typeface="Orbitron"/>
                <a:cs typeface="Orbitron"/>
                <a:sym typeface="Orbitron"/>
              </a:defRPr>
            </a:lvl5pPr>
            <a:lvl6pPr lvl="5" algn="ctr" rtl="0">
              <a:lnSpc>
                <a:spcPct val="100000"/>
              </a:lnSpc>
              <a:spcBef>
                <a:spcPts val="0"/>
              </a:spcBef>
              <a:spcAft>
                <a:spcPts val="0"/>
              </a:spcAft>
              <a:buSzPts val="2000"/>
              <a:buFont typeface="Orbitron"/>
              <a:buNone/>
              <a:defRPr sz="2667" b="1">
                <a:latin typeface="Orbitron"/>
                <a:ea typeface="Orbitron"/>
                <a:cs typeface="Orbitron"/>
                <a:sym typeface="Orbitron"/>
              </a:defRPr>
            </a:lvl6pPr>
            <a:lvl7pPr lvl="6" algn="ctr" rtl="0">
              <a:lnSpc>
                <a:spcPct val="100000"/>
              </a:lnSpc>
              <a:spcBef>
                <a:spcPts val="0"/>
              </a:spcBef>
              <a:spcAft>
                <a:spcPts val="0"/>
              </a:spcAft>
              <a:buSzPts val="2000"/>
              <a:buFont typeface="Orbitron"/>
              <a:buNone/>
              <a:defRPr sz="2667" b="1">
                <a:latin typeface="Orbitron"/>
                <a:ea typeface="Orbitron"/>
                <a:cs typeface="Orbitron"/>
                <a:sym typeface="Orbitron"/>
              </a:defRPr>
            </a:lvl7pPr>
            <a:lvl8pPr lvl="7" algn="ctr" rtl="0">
              <a:lnSpc>
                <a:spcPct val="100000"/>
              </a:lnSpc>
              <a:spcBef>
                <a:spcPts val="0"/>
              </a:spcBef>
              <a:spcAft>
                <a:spcPts val="0"/>
              </a:spcAft>
              <a:buSzPts val="2000"/>
              <a:buFont typeface="Orbitron"/>
              <a:buNone/>
              <a:defRPr sz="2667" b="1">
                <a:latin typeface="Orbitron"/>
                <a:ea typeface="Orbitron"/>
                <a:cs typeface="Orbitron"/>
                <a:sym typeface="Orbitron"/>
              </a:defRPr>
            </a:lvl8pPr>
            <a:lvl9pPr lvl="8" algn="ctr" rtl="0">
              <a:lnSpc>
                <a:spcPct val="100000"/>
              </a:lnSpc>
              <a:spcBef>
                <a:spcPts val="0"/>
              </a:spcBef>
              <a:spcAft>
                <a:spcPts val="0"/>
              </a:spcAft>
              <a:buSzPts val="2000"/>
              <a:buFont typeface="Orbitron"/>
              <a:buNone/>
              <a:defRPr sz="2667" b="1">
                <a:latin typeface="Orbitron"/>
                <a:ea typeface="Orbitron"/>
                <a:cs typeface="Orbitron"/>
                <a:sym typeface="Orbitron"/>
              </a:defRPr>
            </a:lvl9pPr>
          </a:lstStyle>
          <a:p>
            <a:r>
              <a:rPr lang="en-US"/>
              <a:t>Click to edit Master subtitle style</a:t>
            </a:r>
            <a:endParaRPr/>
          </a:p>
        </p:txBody>
      </p:sp>
      <p:sp>
        <p:nvSpPr>
          <p:cNvPr id="114" name="Google Shape;114;p5"/>
          <p:cNvSpPr/>
          <p:nvPr/>
        </p:nvSpPr>
        <p:spPr>
          <a:xfrm rot="10800000">
            <a:off x="2061676" y="5929580"/>
            <a:ext cx="9594357" cy="321371"/>
          </a:xfrm>
          <a:custGeom>
            <a:avLst/>
            <a:gdLst/>
            <a:ahLst/>
            <a:cxnLst/>
            <a:rect l="l" t="t" r="r" b="b"/>
            <a:pathLst>
              <a:path w="84681" h="2536" fill="none" extrusionOk="0">
                <a:moveTo>
                  <a:pt x="84681" y="2536"/>
                </a:moveTo>
                <a:lnTo>
                  <a:pt x="15213" y="2536"/>
                </a:lnTo>
                <a:lnTo>
                  <a:pt x="12677" y="1"/>
                </a:lnTo>
                <a:lnTo>
                  <a:pt x="2536" y="1"/>
                </a:lnTo>
                <a:lnTo>
                  <a:pt x="1" y="2536"/>
                </a:lnTo>
              </a:path>
            </a:pathLst>
          </a:custGeom>
          <a:noFill/>
          <a:ln w="285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10789090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5"/>
        <p:cNvGrpSpPr/>
        <p:nvPr/>
      </p:nvGrpSpPr>
      <p:grpSpPr>
        <a:xfrm>
          <a:off x="0" y="0"/>
          <a:ext cx="0" cy="0"/>
          <a:chOff x="0" y="0"/>
          <a:chExt cx="0" cy="0"/>
        </a:xfrm>
      </p:grpSpPr>
      <p:sp>
        <p:nvSpPr>
          <p:cNvPr id="116" name="Google Shape;116;p6"/>
          <p:cNvSpPr/>
          <p:nvPr/>
        </p:nvSpPr>
        <p:spPr>
          <a:xfrm>
            <a:off x="10262276" y="271168"/>
            <a:ext cx="1765200" cy="1765200"/>
          </a:xfrm>
          <a:prstGeom prst="arc">
            <a:avLst>
              <a:gd name="adj1" fmla="val 15120893"/>
              <a:gd name="adj2" fmla="val 2401305"/>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r>
              <a:rPr lang="en" sz="1867"/>
              <a:t> </a:t>
            </a:r>
            <a:endParaRPr sz="1867"/>
          </a:p>
        </p:txBody>
      </p:sp>
      <p:sp>
        <p:nvSpPr>
          <p:cNvPr id="117" name="Google Shape;117;p6"/>
          <p:cNvSpPr/>
          <p:nvPr/>
        </p:nvSpPr>
        <p:spPr>
          <a:xfrm>
            <a:off x="10424877" y="427233"/>
            <a:ext cx="1440000" cy="1440400"/>
          </a:xfrm>
          <a:prstGeom prst="ellipse">
            <a:avLst/>
          </a:prstGeom>
          <a:solidFill>
            <a:srgbClr val="595959">
              <a:alpha val="54710"/>
            </a:srgbClr>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8" name="Google Shape;118;p6"/>
          <p:cNvSpPr/>
          <p:nvPr/>
        </p:nvSpPr>
        <p:spPr>
          <a:xfrm>
            <a:off x="10647361" y="656163"/>
            <a:ext cx="995200" cy="9952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9" name="Google Shape;119;p6"/>
          <p:cNvSpPr/>
          <p:nvPr/>
        </p:nvSpPr>
        <p:spPr>
          <a:xfrm>
            <a:off x="11061876" y="1070763"/>
            <a:ext cx="166000" cy="166000"/>
          </a:xfrm>
          <a:prstGeom prst="ellipse">
            <a:avLst/>
          </a:prstGeom>
          <a:solidFill>
            <a:srgbClr val="03151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0" name="Google Shape;120;p6"/>
          <p:cNvSpPr/>
          <p:nvPr/>
        </p:nvSpPr>
        <p:spPr>
          <a:xfrm>
            <a:off x="10935276" y="944163"/>
            <a:ext cx="419200" cy="419200"/>
          </a:xfrm>
          <a:prstGeom prst="star8">
            <a:avLst>
              <a:gd name="adj" fmla="val 13676"/>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1" name="Google Shape;121;p6"/>
          <p:cNvSpPr/>
          <p:nvPr/>
        </p:nvSpPr>
        <p:spPr>
          <a:xfrm>
            <a:off x="11653173" y="417161"/>
            <a:ext cx="166000" cy="166000"/>
          </a:xfrm>
          <a:prstGeom prst="ellipse">
            <a:avLst/>
          </a:prstGeom>
          <a:solidFill>
            <a:schemeClr val="dk1"/>
          </a:solid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22" name="Google Shape;122;p6"/>
          <p:cNvSpPr/>
          <p:nvPr/>
        </p:nvSpPr>
        <p:spPr>
          <a:xfrm>
            <a:off x="442933" y="364067"/>
            <a:ext cx="11307200" cy="6140100"/>
          </a:xfrm>
          <a:custGeom>
            <a:avLst/>
            <a:gdLst/>
            <a:ahLst/>
            <a:cxnLst/>
            <a:rect l="l" t="t" r="r" b="b"/>
            <a:pathLst>
              <a:path w="339216" h="184203" extrusionOk="0">
                <a:moveTo>
                  <a:pt x="1409" y="169361"/>
                </a:moveTo>
                <a:lnTo>
                  <a:pt x="1409" y="126200"/>
                </a:lnTo>
                <a:lnTo>
                  <a:pt x="14544" y="113534"/>
                </a:lnTo>
                <a:lnTo>
                  <a:pt x="14544" y="54890"/>
                </a:lnTo>
                <a:lnTo>
                  <a:pt x="0" y="39408"/>
                </a:lnTo>
                <a:lnTo>
                  <a:pt x="0" y="14076"/>
                </a:lnTo>
                <a:lnTo>
                  <a:pt x="23927" y="14076"/>
                </a:lnTo>
                <a:lnTo>
                  <a:pt x="41286" y="0"/>
                </a:lnTo>
                <a:lnTo>
                  <a:pt x="140274" y="0"/>
                </a:lnTo>
                <a:lnTo>
                  <a:pt x="305881" y="0"/>
                </a:lnTo>
                <a:lnTo>
                  <a:pt x="314560" y="8679"/>
                </a:lnTo>
                <a:lnTo>
                  <a:pt x="314560" y="27211"/>
                </a:lnTo>
                <a:lnTo>
                  <a:pt x="339192" y="45507"/>
                </a:lnTo>
                <a:lnTo>
                  <a:pt x="339216" y="155591"/>
                </a:lnTo>
                <a:lnTo>
                  <a:pt x="309540" y="184203"/>
                </a:lnTo>
                <a:lnTo>
                  <a:pt x="275133" y="184203"/>
                </a:lnTo>
                <a:lnTo>
                  <a:pt x="83977" y="183905"/>
                </a:lnTo>
                <a:lnTo>
                  <a:pt x="20643" y="183905"/>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123" name="Google Shape;123;p6"/>
          <p:cNvGrpSpPr/>
          <p:nvPr/>
        </p:nvGrpSpPr>
        <p:grpSpPr>
          <a:xfrm flipH="1">
            <a:off x="482897" y="3958547"/>
            <a:ext cx="534033" cy="534200"/>
            <a:chOff x="1476422" y="678585"/>
            <a:chExt cx="400525" cy="400650"/>
          </a:xfrm>
        </p:grpSpPr>
        <p:sp>
          <p:nvSpPr>
            <p:cNvPr id="124" name="Google Shape;124;p6"/>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6"/>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6" name="Google Shape;126;p6"/>
          <p:cNvGrpSpPr/>
          <p:nvPr/>
        </p:nvGrpSpPr>
        <p:grpSpPr>
          <a:xfrm>
            <a:off x="9203734" y="285761"/>
            <a:ext cx="551063" cy="166000"/>
            <a:chOff x="6270975" y="655071"/>
            <a:chExt cx="413297" cy="124500"/>
          </a:xfrm>
        </p:grpSpPr>
        <p:sp>
          <p:nvSpPr>
            <p:cNvPr id="127" name="Google Shape;127;p6"/>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6"/>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6"/>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0" name="Google Shape;130;p6"/>
          <p:cNvSpPr/>
          <p:nvPr/>
        </p:nvSpPr>
        <p:spPr>
          <a:xfrm>
            <a:off x="442934" y="1883834"/>
            <a:ext cx="342900" cy="1206500"/>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131" name="Google Shape;131;p6"/>
          <p:cNvGrpSpPr/>
          <p:nvPr/>
        </p:nvGrpSpPr>
        <p:grpSpPr>
          <a:xfrm>
            <a:off x="10949333" y="5581667"/>
            <a:ext cx="963267" cy="1053951"/>
            <a:chOff x="7807400" y="3886188"/>
            <a:chExt cx="722450" cy="790463"/>
          </a:xfrm>
        </p:grpSpPr>
        <p:cxnSp>
          <p:nvCxnSpPr>
            <p:cNvPr id="132" name="Google Shape;132;p6"/>
            <p:cNvCxnSpPr/>
            <p:nvPr/>
          </p:nvCxnSpPr>
          <p:spPr>
            <a:xfrm flipH="1">
              <a:off x="7874050" y="3886188"/>
              <a:ext cx="655800" cy="6225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33" name="Google Shape;133;p6"/>
            <p:cNvCxnSpPr/>
            <p:nvPr/>
          </p:nvCxnSpPr>
          <p:spPr>
            <a:xfrm flipH="1">
              <a:off x="7807400" y="4108450"/>
              <a:ext cx="600000" cy="568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cxnSp>
        <p:nvCxnSpPr>
          <p:cNvPr id="134" name="Google Shape;134;p6"/>
          <p:cNvCxnSpPr/>
          <p:nvPr/>
        </p:nvCxnSpPr>
        <p:spPr>
          <a:xfrm>
            <a:off x="6946900" y="247651"/>
            <a:ext cx="20448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35" name="Google Shape;135;p6"/>
          <p:cNvGrpSpPr/>
          <p:nvPr/>
        </p:nvGrpSpPr>
        <p:grpSpPr>
          <a:xfrm>
            <a:off x="241300" y="601234"/>
            <a:ext cx="101600" cy="711100"/>
            <a:chOff x="901700" y="812875"/>
            <a:chExt cx="76200" cy="533325"/>
          </a:xfrm>
        </p:grpSpPr>
        <p:cxnSp>
          <p:nvCxnSpPr>
            <p:cNvPr id="136" name="Google Shape;136;p6"/>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37" name="Google Shape;137;p6"/>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138" name="Google Shape;138;p6"/>
          <p:cNvGrpSpPr/>
          <p:nvPr/>
        </p:nvGrpSpPr>
        <p:grpSpPr>
          <a:xfrm>
            <a:off x="586967" y="944751"/>
            <a:ext cx="364000" cy="730600"/>
            <a:chOff x="440225" y="684750"/>
            <a:chExt cx="273000" cy="547950"/>
          </a:xfrm>
        </p:grpSpPr>
        <p:sp>
          <p:nvSpPr>
            <p:cNvPr id="139" name="Google Shape;139;p6"/>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6"/>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6"/>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6"/>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6"/>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6"/>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45" name="Google Shape;145;p6"/>
          <p:cNvCxnSpPr/>
          <p:nvPr/>
        </p:nvCxnSpPr>
        <p:spPr>
          <a:xfrm>
            <a:off x="1185333" y="6610351"/>
            <a:ext cx="19960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sp>
        <p:nvSpPr>
          <p:cNvPr id="146" name="Google Shape;146;p6"/>
          <p:cNvSpPr txBox="1">
            <a:spLocks noGrp="1"/>
          </p:cNvSpPr>
          <p:nvPr>
            <p:ph type="title"/>
          </p:nvPr>
        </p:nvSpPr>
        <p:spPr>
          <a:xfrm>
            <a:off x="1434433" y="719333"/>
            <a:ext cx="9322800" cy="6376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25270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1"/>
        <p:cNvGrpSpPr/>
        <p:nvPr/>
      </p:nvGrpSpPr>
      <p:grpSpPr>
        <a:xfrm>
          <a:off x="0" y="0"/>
          <a:ext cx="0" cy="0"/>
          <a:chOff x="0" y="0"/>
          <a:chExt cx="0" cy="0"/>
        </a:xfrm>
      </p:grpSpPr>
      <p:sp>
        <p:nvSpPr>
          <p:cNvPr id="42" name="Google Shape;42;p7"/>
          <p:cNvSpPr/>
          <p:nvPr/>
        </p:nvSpPr>
        <p:spPr>
          <a:xfrm rot="1451954">
            <a:off x="8225607" y="2798197"/>
            <a:ext cx="4723479" cy="5517724"/>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7"/>
          <p:cNvSpPr/>
          <p:nvPr/>
        </p:nvSpPr>
        <p:spPr>
          <a:xfrm>
            <a:off x="10397200" y="-1208500"/>
            <a:ext cx="3268003" cy="328102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p:nvPr/>
        </p:nvSpPr>
        <p:spPr>
          <a:xfrm rot="-2278797">
            <a:off x="-1755561" y="174781"/>
            <a:ext cx="3019136" cy="3002000"/>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7"/>
          <p:cNvSpPr txBox="1">
            <a:spLocks noGrp="1"/>
          </p:cNvSpPr>
          <p:nvPr>
            <p:ph type="title"/>
          </p:nvPr>
        </p:nvSpPr>
        <p:spPr>
          <a:xfrm>
            <a:off x="960000" y="713333"/>
            <a:ext cx="10272000" cy="64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6" name="Google Shape;46;p7"/>
          <p:cNvSpPr txBox="1">
            <a:spLocks noGrp="1"/>
          </p:cNvSpPr>
          <p:nvPr>
            <p:ph type="body" idx="1"/>
          </p:nvPr>
        </p:nvSpPr>
        <p:spPr>
          <a:xfrm>
            <a:off x="960000" y="1609967"/>
            <a:ext cx="7301200" cy="3567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Font typeface="Lato"/>
              <a:buChar char="●"/>
              <a:defRPr sz="2133">
                <a:solidFill>
                  <a:schemeClr val="lt2"/>
                </a:solidFill>
                <a:latin typeface="Poppins"/>
                <a:ea typeface="Poppins"/>
                <a:cs typeface="Poppins"/>
                <a:sym typeface="Poppins"/>
              </a:defRPr>
            </a:lvl1pPr>
            <a:lvl2pPr marL="1219170" lvl="1" indent="-406390" rtl="0">
              <a:lnSpc>
                <a:spcPct val="115000"/>
              </a:lnSpc>
              <a:spcBef>
                <a:spcPts val="2133"/>
              </a:spcBef>
              <a:spcAft>
                <a:spcPts val="0"/>
              </a:spcAft>
              <a:buClr>
                <a:schemeClr val="lt2"/>
              </a:buClr>
              <a:buSzPts val="1200"/>
              <a:buFont typeface="Roboto Condensed Light"/>
              <a:buChar char="○"/>
              <a:defRPr>
                <a:solidFill>
                  <a:schemeClr val="lt2"/>
                </a:solidFill>
              </a:defRPr>
            </a:lvl2pPr>
            <a:lvl3pPr marL="1828754" lvl="2" indent="-406390" rtl="0">
              <a:lnSpc>
                <a:spcPct val="115000"/>
              </a:lnSpc>
              <a:spcBef>
                <a:spcPts val="0"/>
              </a:spcBef>
              <a:spcAft>
                <a:spcPts val="0"/>
              </a:spcAft>
              <a:buClr>
                <a:schemeClr val="lt2"/>
              </a:buClr>
              <a:buSzPts val="1200"/>
              <a:buFont typeface="Roboto Condensed Light"/>
              <a:buChar char="■"/>
              <a:defRPr>
                <a:solidFill>
                  <a:schemeClr val="lt2"/>
                </a:solidFill>
              </a:defRPr>
            </a:lvl3pPr>
            <a:lvl4pPr marL="2438339" lvl="3" indent="-406390" rtl="0">
              <a:lnSpc>
                <a:spcPct val="115000"/>
              </a:lnSpc>
              <a:spcBef>
                <a:spcPts val="0"/>
              </a:spcBef>
              <a:spcAft>
                <a:spcPts val="0"/>
              </a:spcAft>
              <a:buClr>
                <a:schemeClr val="lt2"/>
              </a:buClr>
              <a:buSzPts val="1200"/>
              <a:buFont typeface="Roboto Condensed Light"/>
              <a:buChar char="●"/>
              <a:defRPr>
                <a:solidFill>
                  <a:schemeClr val="lt2"/>
                </a:solidFill>
              </a:defRPr>
            </a:lvl4pPr>
            <a:lvl5pPr marL="3047924" lvl="4" indent="-406390" rtl="0">
              <a:lnSpc>
                <a:spcPct val="115000"/>
              </a:lnSpc>
              <a:spcBef>
                <a:spcPts val="0"/>
              </a:spcBef>
              <a:spcAft>
                <a:spcPts val="0"/>
              </a:spcAft>
              <a:buClr>
                <a:schemeClr val="lt2"/>
              </a:buClr>
              <a:buSzPts val="1200"/>
              <a:buFont typeface="Roboto Condensed Light"/>
              <a:buChar char="○"/>
              <a:defRPr>
                <a:solidFill>
                  <a:schemeClr val="lt2"/>
                </a:solidFill>
              </a:defRPr>
            </a:lvl5pPr>
            <a:lvl6pPr marL="3657509" lvl="5" indent="-406390" rtl="0">
              <a:lnSpc>
                <a:spcPct val="115000"/>
              </a:lnSpc>
              <a:spcBef>
                <a:spcPts val="0"/>
              </a:spcBef>
              <a:spcAft>
                <a:spcPts val="0"/>
              </a:spcAft>
              <a:buClr>
                <a:schemeClr val="lt2"/>
              </a:buClr>
              <a:buSzPts val="1200"/>
              <a:buFont typeface="Roboto Condensed Light"/>
              <a:buChar char="■"/>
              <a:defRPr>
                <a:solidFill>
                  <a:schemeClr val="lt2"/>
                </a:solidFill>
              </a:defRPr>
            </a:lvl6pPr>
            <a:lvl7pPr marL="4267093" lvl="6" indent="-406390" rtl="0">
              <a:lnSpc>
                <a:spcPct val="115000"/>
              </a:lnSpc>
              <a:spcBef>
                <a:spcPts val="0"/>
              </a:spcBef>
              <a:spcAft>
                <a:spcPts val="0"/>
              </a:spcAft>
              <a:buClr>
                <a:schemeClr val="lt2"/>
              </a:buClr>
              <a:buSzPts val="1200"/>
              <a:buFont typeface="Roboto Condensed Light"/>
              <a:buChar char="●"/>
              <a:defRPr>
                <a:solidFill>
                  <a:schemeClr val="lt2"/>
                </a:solidFill>
              </a:defRPr>
            </a:lvl7pPr>
            <a:lvl8pPr marL="4876678" lvl="7" indent="-406390" rtl="0">
              <a:lnSpc>
                <a:spcPct val="115000"/>
              </a:lnSpc>
              <a:spcBef>
                <a:spcPts val="0"/>
              </a:spcBef>
              <a:spcAft>
                <a:spcPts val="0"/>
              </a:spcAft>
              <a:buClr>
                <a:schemeClr val="lt2"/>
              </a:buClr>
              <a:buSzPts val="1200"/>
              <a:buFont typeface="Roboto Condensed Light"/>
              <a:buChar char="○"/>
              <a:defRPr>
                <a:solidFill>
                  <a:schemeClr val="lt2"/>
                </a:solidFill>
              </a:defRPr>
            </a:lvl8pPr>
            <a:lvl9pPr marL="5486263" lvl="8" indent="-406390" rtl="0">
              <a:lnSpc>
                <a:spcPct val="115000"/>
              </a:lnSpc>
              <a:spcBef>
                <a:spcPts val="0"/>
              </a:spcBef>
              <a:spcAft>
                <a:spcPts val="0"/>
              </a:spcAft>
              <a:buClr>
                <a:schemeClr val="lt2"/>
              </a:buClr>
              <a:buSzPts val="1200"/>
              <a:buFont typeface="Roboto Condensed Light"/>
              <a:buChar char="■"/>
              <a:defRPr>
                <a:solidFill>
                  <a:schemeClr val="lt2"/>
                </a:solidFill>
              </a:defRPr>
            </a:lvl9pPr>
          </a:lstStyle>
          <a:p>
            <a:pPr lvl="0"/>
            <a:r>
              <a:rPr lang="en-US"/>
              <a:t>Click to edit Master text styles</a:t>
            </a:r>
          </a:p>
        </p:txBody>
      </p:sp>
    </p:spTree>
    <p:extLst>
      <p:ext uri="{BB962C8B-B14F-4D97-AF65-F5344CB8AC3E}">
        <p14:creationId xmlns:p14="http://schemas.microsoft.com/office/powerpoint/2010/main" val="36917407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7"/>
        <p:cNvGrpSpPr/>
        <p:nvPr/>
      </p:nvGrpSpPr>
      <p:grpSpPr>
        <a:xfrm>
          <a:off x="0" y="0"/>
          <a:ext cx="0" cy="0"/>
          <a:chOff x="0" y="0"/>
          <a:chExt cx="0" cy="0"/>
        </a:xfrm>
      </p:grpSpPr>
      <p:grpSp>
        <p:nvGrpSpPr>
          <p:cNvPr id="148" name="Google Shape;148;p7"/>
          <p:cNvGrpSpPr/>
          <p:nvPr/>
        </p:nvGrpSpPr>
        <p:grpSpPr>
          <a:xfrm>
            <a:off x="3" y="170232"/>
            <a:ext cx="11887344" cy="6588697"/>
            <a:chOff x="2" y="127673"/>
            <a:chExt cx="8915508" cy="4941523"/>
          </a:xfrm>
        </p:grpSpPr>
        <p:sp>
          <p:nvSpPr>
            <p:cNvPr id="149" name="Google Shape;149;p7"/>
            <p:cNvSpPr/>
            <p:nvPr/>
          </p:nvSpPr>
          <p:spPr>
            <a:xfrm flipH="1">
              <a:off x="333434" y="268799"/>
              <a:ext cx="8477131" cy="4605902"/>
            </a:xfrm>
            <a:custGeom>
              <a:avLst/>
              <a:gdLst/>
              <a:ahLst/>
              <a:cxnLst/>
              <a:rect l="l" t="t" r="r" b="b"/>
              <a:pathLst>
                <a:path w="283991" h="143867" extrusionOk="0">
                  <a:moveTo>
                    <a:pt x="534" y="8022"/>
                  </a:moveTo>
                  <a:lnTo>
                    <a:pt x="534" y="49203"/>
                  </a:lnTo>
                  <a:lnTo>
                    <a:pt x="8557" y="57226"/>
                  </a:lnTo>
                  <a:lnTo>
                    <a:pt x="8557" y="104825"/>
                  </a:lnTo>
                  <a:lnTo>
                    <a:pt x="0" y="113382"/>
                  </a:lnTo>
                  <a:lnTo>
                    <a:pt x="0" y="136380"/>
                  </a:lnTo>
                  <a:lnTo>
                    <a:pt x="7487" y="143867"/>
                  </a:lnTo>
                  <a:lnTo>
                    <a:pt x="275434" y="143867"/>
                  </a:lnTo>
                  <a:lnTo>
                    <a:pt x="283991" y="135310"/>
                  </a:lnTo>
                  <a:lnTo>
                    <a:pt x="283991" y="111243"/>
                  </a:lnTo>
                  <a:lnTo>
                    <a:pt x="275969" y="103221"/>
                  </a:lnTo>
                  <a:lnTo>
                    <a:pt x="275969" y="9092"/>
                  </a:lnTo>
                  <a:lnTo>
                    <a:pt x="267144" y="267"/>
                  </a:lnTo>
                  <a:lnTo>
                    <a:pt x="8022" y="0"/>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150" name="Google Shape;150;p7"/>
            <p:cNvGrpSpPr/>
            <p:nvPr/>
          </p:nvGrpSpPr>
          <p:grpSpPr>
            <a:xfrm>
              <a:off x="8514985" y="205182"/>
              <a:ext cx="400525" cy="400650"/>
              <a:chOff x="9954997" y="2925860"/>
              <a:chExt cx="400525" cy="400650"/>
            </a:xfrm>
          </p:grpSpPr>
          <p:sp>
            <p:nvSpPr>
              <p:cNvPr id="151" name="Google Shape;151;p7"/>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7"/>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3" name="Google Shape;153;p7"/>
            <p:cNvGrpSpPr/>
            <p:nvPr/>
          </p:nvGrpSpPr>
          <p:grpSpPr>
            <a:xfrm flipH="1">
              <a:off x="5373977" y="4944696"/>
              <a:ext cx="413297" cy="124500"/>
              <a:chOff x="6270975" y="655071"/>
              <a:chExt cx="413297" cy="124500"/>
            </a:xfrm>
          </p:grpSpPr>
          <p:sp>
            <p:nvSpPr>
              <p:cNvPr id="154" name="Google Shape;154;p7"/>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7"/>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7"/>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57" name="Google Shape;157;p7"/>
            <p:cNvCxnSpPr/>
            <p:nvPr/>
          </p:nvCxnSpPr>
          <p:spPr>
            <a:xfrm>
              <a:off x="1660076" y="4944703"/>
              <a:ext cx="246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58" name="Google Shape;158;p7"/>
            <p:cNvGrpSpPr/>
            <p:nvPr/>
          </p:nvGrpSpPr>
          <p:grpSpPr>
            <a:xfrm>
              <a:off x="2" y="127673"/>
              <a:ext cx="1352550" cy="233391"/>
              <a:chOff x="-30018" y="4714473"/>
              <a:chExt cx="1352550" cy="233391"/>
            </a:xfrm>
          </p:grpSpPr>
          <p:sp>
            <p:nvSpPr>
              <p:cNvPr id="159" name="Google Shape;159;p7"/>
              <p:cNvSpPr/>
              <p:nvPr/>
            </p:nvSpPr>
            <p:spPr>
              <a:xfrm>
                <a:off x="817661" y="4744646"/>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7"/>
              <p:cNvSpPr/>
              <p:nvPr/>
            </p:nvSpPr>
            <p:spPr>
              <a:xfrm>
                <a:off x="593870" y="48716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7"/>
              <p:cNvSpPr/>
              <p:nvPr/>
            </p:nvSpPr>
            <p:spPr>
              <a:xfrm>
                <a:off x="1179645" y="48716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7"/>
              <p:cNvSpPr/>
              <p:nvPr/>
            </p:nvSpPr>
            <p:spPr>
              <a:xfrm>
                <a:off x="-30018" y="4838298"/>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63" name="Google Shape;163;p7"/>
              <p:cNvSpPr/>
              <p:nvPr/>
            </p:nvSpPr>
            <p:spPr>
              <a:xfrm>
                <a:off x="360461" y="4714473"/>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sp>
        <p:nvSpPr>
          <p:cNvPr id="164" name="Google Shape;164;p7"/>
          <p:cNvSpPr txBox="1">
            <a:spLocks noGrp="1"/>
          </p:cNvSpPr>
          <p:nvPr>
            <p:ph type="body" idx="1"/>
          </p:nvPr>
        </p:nvSpPr>
        <p:spPr>
          <a:xfrm>
            <a:off x="1697367" y="1737800"/>
            <a:ext cx="4684000" cy="3731600"/>
          </a:xfrm>
          <a:prstGeom prst="rect">
            <a:avLst/>
          </a:prstGeom>
        </p:spPr>
        <p:txBody>
          <a:bodyPr spcFirstLastPara="1" wrap="square" lIns="91425" tIns="91425" rIns="91425" bIns="91425" anchor="t" anchorCtr="0">
            <a:noAutofit/>
          </a:bodyPr>
          <a:lstStyle>
            <a:lvl1pPr marL="609585" lvl="0" indent="-389457">
              <a:spcBef>
                <a:spcPts val="0"/>
              </a:spcBef>
              <a:spcAft>
                <a:spcPts val="0"/>
              </a:spcAft>
              <a:buClr>
                <a:schemeClr val="dk2"/>
              </a:buClr>
              <a:buSzPts val="1000"/>
              <a:buFont typeface="Anaheim"/>
              <a:buChar char="●"/>
              <a:defRPr/>
            </a:lvl1pPr>
            <a:lvl2pPr marL="1219170" lvl="1" indent="-423323">
              <a:spcBef>
                <a:spcPts val="0"/>
              </a:spcBef>
              <a:spcAft>
                <a:spcPts val="0"/>
              </a:spcAft>
              <a:buClr>
                <a:schemeClr val="dk2"/>
              </a:buClr>
              <a:buSzPts val="1400"/>
              <a:buFont typeface="Anaheim"/>
              <a:buChar char="○"/>
              <a:defRPr sz="1600"/>
            </a:lvl2pPr>
            <a:lvl3pPr marL="1828754" lvl="2" indent="-423323">
              <a:spcBef>
                <a:spcPts val="0"/>
              </a:spcBef>
              <a:spcAft>
                <a:spcPts val="0"/>
              </a:spcAft>
              <a:buClr>
                <a:schemeClr val="dk2"/>
              </a:buClr>
              <a:buSzPts val="1400"/>
              <a:buFont typeface="Anaheim"/>
              <a:buChar char="■"/>
              <a:defRPr sz="1600"/>
            </a:lvl3pPr>
            <a:lvl4pPr marL="2438339" lvl="3" indent="-423323">
              <a:spcBef>
                <a:spcPts val="0"/>
              </a:spcBef>
              <a:spcAft>
                <a:spcPts val="0"/>
              </a:spcAft>
              <a:buClr>
                <a:schemeClr val="dk2"/>
              </a:buClr>
              <a:buSzPts val="1400"/>
              <a:buFont typeface="Anaheim"/>
              <a:buChar char="●"/>
              <a:defRPr sz="1600"/>
            </a:lvl4pPr>
            <a:lvl5pPr marL="3047924" lvl="4" indent="-423323">
              <a:spcBef>
                <a:spcPts val="0"/>
              </a:spcBef>
              <a:spcAft>
                <a:spcPts val="0"/>
              </a:spcAft>
              <a:buClr>
                <a:schemeClr val="dk2"/>
              </a:buClr>
              <a:buSzPts val="1400"/>
              <a:buFont typeface="Anaheim"/>
              <a:buChar char="○"/>
              <a:defRPr sz="1600"/>
            </a:lvl5pPr>
            <a:lvl6pPr marL="3657509" lvl="5" indent="-423323">
              <a:spcBef>
                <a:spcPts val="0"/>
              </a:spcBef>
              <a:spcAft>
                <a:spcPts val="0"/>
              </a:spcAft>
              <a:buClr>
                <a:schemeClr val="dk2"/>
              </a:buClr>
              <a:buSzPts val="1400"/>
              <a:buFont typeface="Anaheim"/>
              <a:buChar char="■"/>
              <a:defRPr sz="1600"/>
            </a:lvl6pPr>
            <a:lvl7pPr marL="4267093" lvl="6" indent="-423323">
              <a:spcBef>
                <a:spcPts val="0"/>
              </a:spcBef>
              <a:spcAft>
                <a:spcPts val="0"/>
              </a:spcAft>
              <a:buClr>
                <a:schemeClr val="dk2"/>
              </a:buClr>
              <a:buSzPts val="1400"/>
              <a:buFont typeface="Anaheim"/>
              <a:buChar char="●"/>
              <a:defRPr sz="1600"/>
            </a:lvl7pPr>
            <a:lvl8pPr marL="4876678" lvl="7" indent="-423323">
              <a:spcBef>
                <a:spcPts val="0"/>
              </a:spcBef>
              <a:spcAft>
                <a:spcPts val="0"/>
              </a:spcAft>
              <a:buClr>
                <a:schemeClr val="dk2"/>
              </a:buClr>
              <a:buSzPts val="1400"/>
              <a:buFont typeface="Anaheim"/>
              <a:buChar char="○"/>
              <a:defRPr sz="1600"/>
            </a:lvl8pPr>
            <a:lvl9pPr marL="5486263" lvl="8" indent="-423323">
              <a:spcBef>
                <a:spcPts val="0"/>
              </a:spcBef>
              <a:spcAft>
                <a:spcPts val="0"/>
              </a:spcAft>
              <a:buClr>
                <a:schemeClr val="dk2"/>
              </a:buClr>
              <a:buSzPts val="1400"/>
              <a:buFont typeface="Anaheim"/>
              <a:buChar char="■"/>
              <a:defRPr sz="1600"/>
            </a:lvl9pPr>
          </a:lstStyle>
          <a:p>
            <a:pPr lvl="0"/>
            <a:r>
              <a:rPr lang="en-US"/>
              <a:t>Click to edit Master text styles</a:t>
            </a:r>
          </a:p>
        </p:txBody>
      </p:sp>
      <p:sp>
        <p:nvSpPr>
          <p:cNvPr id="165" name="Google Shape;165;p7"/>
          <p:cNvSpPr txBox="1">
            <a:spLocks noGrp="1"/>
          </p:cNvSpPr>
          <p:nvPr>
            <p:ph type="title"/>
          </p:nvPr>
        </p:nvSpPr>
        <p:spPr>
          <a:xfrm>
            <a:off x="950967" y="719333"/>
            <a:ext cx="10290000" cy="6376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rtl="0">
              <a:spcBef>
                <a:spcPts val="0"/>
              </a:spcBef>
              <a:spcAft>
                <a:spcPts val="0"/>
              </a:spcAft>
              <a:buClr>
                <a:schemeClr val="dk1"/>
              </a:buClr>
              <a:buSzPts val="3000"/>
              <a:buFont typeface="Orbitron"/>
              <a:buNone/>
              <a:defRPr sz="4000"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9pPr>
          </a:lstStyle>
          <a:p>
            <a:r>
              <a:rPr lang="en-US"/>
              <a:t>Click to edit Master title style</a:t>
            </a:r>
            <a:endParaRPr/>
          </a:p>
        </p:txBody>
      </p:sp>
      <p:grpSp>
        <p:nvGrpSpPr>
          <p:cNvPr id="166" name="Google Shape;166;p7"/>
          <p:cNvGrpSpPr/>
          <p:nvPr/>
        </p:nvGrpSpPr>
        <p:grpSpPr>
          <a:xfrm>
            <a:off x="11292967" y="1808967"/>
            <a:ext cx="364000" cy="604167"/>
            <a:chOff x="1073750" y="1087500"/>
            <a:chExt cx="273000" cy="453125"/>
          </a:xfrm>
        </p:grpSpPr>
        <p:sp>
          <p:nvSpPr>
            <p:cNvPr id="167" name="Google Shape;167;p7"/>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7"/>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7"/>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7"/>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7"/>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560373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1"/>
        <p:cNvGrpSpPr/>
        <p:nvPr/>
      </p:nvGrpSpPr>
      <p:grpSpPr>
        <a:xfrm>
          <a:off x="0" y="0"/>
          <a:ext cx="0" cy="0"/>
          <a:chOff x="0" y="0"/>
          <a:chExt cx="0" cy="0"/>
        </a:xfrm>
      </p:grpSpPr>
      <p:grpSp>
        <p:nvGrpSpPr>
          <p:cNvPr id="212" name="Google Shape;212;p9"/>
          <p:cNvGrpSpPr/>
          <p:nvPr/>
        </p:nvGrpSpPr>
        <p:grpSpPr>
          <a:xfrm>
            <a:off x="793446" y="832918"/>
            <a:ext cx="11165637" cy="5879084"/>
            <a:chOff x="595084" y="624688"/>
            <a:chExt cx="8374228" cy="4409313"/>
          </a:xfrm>
        </p:grpSpPr>
        <p:grpSp>
          <p:nvGrpSpPr>
            <p:cNvPr id="213" name="Google Shape;213;p9"/>
            <p:cNvGrpSpPr/>
            <p:nvPr/>
          </p:nvGrpSpPr>
          <p:grpSpPr>
            <a:xfrm>
              <a:off x="968213" y="624688"/>
              <a:ext cx="7596674" cy="3745756"/>
              <a:chOff x="968213" y="624688"/>
              <a:chExt cx="7596674" cy="3745756"/>
            </a:xfrm>
          </p:grpSpPr>
          <p:grpSp>
            <p:nvGrpSpPr>
              <p:cNvPr id="214" name="Google Shape;214;p9"/>
              <p:cNvGrpSpPr/>
              <p:nvPr/>
            </p:nvGrpSpPr>
            <p:grpSpPr>
              <a:xfrm>
                <a:off x="968213" y="624688"/>
                <a:ext cx="7596674" cy="3745756"/>
                <a:chOff x="968213" y="624688"/>
                <a:chExt cx="7596674" cy="3745756"/>
              </a:xfrm>
            </p:grpSpPr>
            <p:sp>
              <p:nvSpPr>
                <p:cNvPr id="215" name="Google Shape;215;p9"/>
                <p:cNvSpPr/>
                <p:nvPr/>
              </p:nvSpPr>
              <p:spPr>
                <a:xfrm>
                  <a:off x="1056950" y="725000"/>
                  <a:ext cx="7030924" cy="3645443"/>
                </a:xfrm>
                <a:custGeom>
                  <a:avLst/>
                  <a:gdLst/>
                  <a:ahLst/>
                  <a:cxnLst/>
                  <a:rect l="l" t="t" r="r" b="b"/>
                  <a:pathLst>
                    <a:path w="299061" h="162743" extrusionOk="0">
                      <a:moveTo>
                        <a:pt x="298102" y="162743"/>
                      </a:moveTo>
                      <a:lnTo>
                        <a:pt x="298741" y="125684"/>
                      </a:lnTo>
                      <a:lnTo>
                        <a:pt x="298743" y="107328"/>
                      </a:lnTo>
                      <a:lnTo>
                        <a:pt x="286466" y="95080"/>
                      </a:lnTo>
                      <a:lnTo>
                        <a:pt x="286466" y="49558"/>
                      </a:lnTo>
                      <a:lnTo>
                        <a:pt x="299061" y="36990"/>
                      </a:lnTo>
                      <a:lnTo>
                        <a:pt x="299061" y="0"/>
                      </a:lnTo>
                      <a:lnTo>
                        <a:pt x="13624" y="0"/>
                      </a:lnTo>
                      <a:lnTo>
                        <a:pt x="284" y="13310"/>
                      </a:lnTo>
                      <a:lnTo>
                        <a:pt x="284" y="34265"/>
                      </a:lnTo>
                      <a:lnTo>
                        <a:pt x="14760" y="48708"/>
                      </a:lnTo>
                      <a:lnTo>
                        <a:pt x="14760" y="101098"/>
                      </a:lnTo>
                      <a:lnTo>
                        <a:pt x="0" y="115823"/>
                      </a:lnTo>
                      <a:lnTo>
                        <a:pt x="0" y="150372"/>
                      </a:lnTo>
                      <a:lnTo>
                        <a:pt x="184" y="162443"/>
                      </a:lnTo>
                      <a:close/>
                    </a:path>
                  </a:pathLst>
                </a:custGeom>
                <a:gradFill>
                  <a:gsLst>
                    <a:gs pos="0">
                      <a:srgbClr val="8BF0F1">
                        <a:alpha val="57647"/>
                      </a:srgbClr>
                    </a:gs>
                    <a:gs pos="100000">
                      <a:srgbClr val="595959">
                        <a:alpha val="95294"/>
                      </a:srgbClr>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216" name="Google Shape;216;p9"/>
                <p:cNvGrpSpPr/>
                <p:nvPr/>
              </p:nvGrpSpPr>
              <p:grpSpPr>
                <a:xfrm rot="10800000">
                  <a:off x="7706681" y="838575"/>
                  <a:ext cx="281763" cy="642825"/>
                  <a:chOff x="462400" y="3958050"/>
                  <a:chExt cx="273000" cy="642825"/>
                </a:xfrm>
              </p:grpSpPr>
              <p:grpSp>
                <p:nvGrpSpPr>
                  <p:cNvPr id="217" name="Google Shape;217;p9"/>
                  <p:cNvGrpSpPr/>
                  <p:nvPr/>
                </p:nvGrpSpPr>
                <p:grpSpPr>
                  <a:xfrm>
                    <a:off x="462400" y="3958050"/>
                    <a:ext cx="273000" cy="453125"/>
                    <a:chOff x="1156300" y="1087500"/>
                    <a:chExt cx="273000" cy="453125"/>
                  </a:xfrm>
                </p:grpSpPr>
                <p:sp>
                  <p:nvSpPr>
                    <p:cNvPr id="218" name="Google Shape;218;p9"/>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9"/>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0" name="Google Shape;220;p9"/>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1" name="Google Shape;221;p9"/>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9"/>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23" name="Google Shape;223;p9"/>
                  <p:cNvSpPr/>
                  <p:nvPr/>
                </p:nvSpPr>
                <p:spPr>
                  <a:xfrm>
                    <a:off x="462400" y="44322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4" name="Google Shape;224;p9"/>
                  <p:cNvSpPr/>
                  <p:nvPr/>
                </p:nvSpPr>
                <p:spPr>
                  <a:xfrm>
                    <a:off x="462400" y="4527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25" name="Google Shape;225;p9"/>
                <p:cNvSpPr/>
                <p:nvPr/>
              </p:nvSpPr>
              <p:spPr>
                <a:xfrm rot="10800000" flipH="1">
                  <a:off x="968213" y="624688"/>
                  <a:ext cx="7596674" cy="319599"/>
                </a:xfrm>
                <a:custGeom>
                  <a:avLst/>
                  <a:gdLst/>
                  <a:ahLst/>
                  <a:cxnLst/>
                  <a:rect l="l" t="t" r="r" b="b"/>
                  <a:pathLst>
                    <a:path w="59327" h="2536" fill="none" extrusionOk="0">
                      <a:moveTo>
                        <a:pt x="0" y="0"/>
                      </a:moveTo>
                      <a:lnTo>
                        <a:pt x="2535" y="2535"/>
                      </a:lnTo>
                      <a:lnTo>
                        <a:pt x="59327" y="2535"/>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6" name="Google Shape;226;p9"/>
              <p:cNvGrpSpPr/>
              <p:nvPr/>
            </p:nvGrpSpPr>
            <p:grpSpPr>
              <a:xfrm>
                <a:off x="8059300" y="1789175"/>
                <a:ext cx="76200" cy="533325"/>
                <a:chOff x="901700" y="812875"/>
                <a:chExt cx="76200" cy="533325"/>
              </a:xfrm>
            </p:grpSpPr>
            <p:cxnSp>
              <p:nvCxnSpPr>
                <p:cNvPr id="227" name="Google Shape;227;p9"/>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228" name="Google Shape;228;p9"/>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sp>
          <p:nvSpPr>
            <p:cNvPr id="229" name="Google Shape;229;p9"/>
            <p:cNvSpPr/>
            <p:nvPr/>
          </p:nvSpPr>
          <p:spPr>
            <a:xfrm>
              <a:off x="1034088" y="1610289"/>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230" name="Google Shape;230;p9"/>
            <p:cNvGrpSpPr/>
            <p:nvPr/>
          </p:nvGrpSpPr>
          <p:grpSpPr>
            <a:xfrm>
              <a:off x="7102712" y="3167401"/>
              <a:ext cx="1866600" cy="1866600"/>
              <a:chOff x="7102712" y="3167401"/>
              <a:chExt cx="1866600" cy="1866600"/>
            </a:xfrm>
          </p:grpSpPr>
          <p:sp>
            <p:nvSpPr>
              <p:cNvPr id="231" name="Google Shape;231;p9"/>
              <p:cNvSpPr/>
              <p:nvPr/>
            </p:nvSpPr>
            <p:spPr>
              <a:xfrm rot="4607280">
                <a:off x="7259612" y="3324300"/>
                <a:ext cx="1552801" cy="1552801"/>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9"/>
              <p:cNvSpPr/>
              <p:nvPr/>
            </p:nvSpPr>
            <p:spPr>
              <a:xfrm rot="-6446597" flipH="1">
                <a:off x="7500526" y="3559774"/>
                <a:ext cx="1079858" cy="1080431"/>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9"/>
              <p:cNvSpPr/>
              <p:nvPr/>
            </p:nvSpPr>
            <p:spPr>
              <a:xfrm rot="4606952">
                <a:off x="7374148" y="3438801"/>
                <a:ext cx="1323870" cy="132387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234" name="Google Shape;234;p9"/>
              <p:cNvSpPr/>
              <p:nvPr/>
            </p:nvSpPr>
            <p:spPr>
              <a:xfrm rot="-5654490" flipH="1">
                <a:off x="7667327" y="3726794"/>
                <a:ext cx="746344" cy="746344"/>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9"/>
              <p:cNvSpPr/>
              <p:nvPr/>
            </p:nvSpPr>
            <p:spPr>
              <a:xfrm rot="-6443218" flipH="1">
                <a:off x="7978123" y="4037954"/>
                <a:ext cx="124488" cy="124488"/>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9"/>
              <p:cNvSpPr/>
              <p:nvPr/>
            </p:nvSpPr>
            <p:spPr>
              <a:xfrm rot="-6446921" flipH="1">
                <a:off x="7883195" y="3943022"/>
                <a:ext cx="314156" cy="314156"/>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9"/>
              <p:cNvSpPr/>
              <p:nvPr/>
            </p:nvSpPr>
            <p:spPr>
              <a:xfrm rot="-6443218">
                <a:off x="7978274" y="4037906"/>
                <a:ext cx="124488" cy="124488"/>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9"/>
              <p:cNvSpPr/>
              <p:nvPr/>
            </p:nvSpPr>
            <p:spPr>
              <a:xfrm rot="4606043">
                <a:off x="7821733" y="4808306"/>
                <a:ext cx="124506" cy="124506"/>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9"/>
              <p:cNvSpPr/>
              <p:nvPr/>
            </p:nvSpPr>
            <p:spPr>
              <a:xfrm rot="4606043">
                <a:off x="8468831" y="3601206"/>
                <a:ext cx="124506" cy="124506"/>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0" name="Google Shape;240;p9"/>
            <p:cNvGrpSpPr/>
            <p:nvPr/>
          </p:nvGrpSpPr>
          <p:grpSpPr>
            <a:xfrm>
              <a:off x="595084" y="3965888"/>
              <a:ext cx="3176891" cy="746272"/>
              <a:chOff x="595084" y="3965888"/>
              <a:chExt cx="3176891" cy="746272"/>
            </a:xfrm>
          </p:grpSpPr>
          <p:cxnSp>
            <p:nvCxnSpPr>
              <p:cNvPr id="241" name="Google Shape;241;p9"/>
              <p:cNvCxnSpPr/>
              <p:nvPr/>
            </p:nvCxnSpPr>
            <p:spPr>
              <a:xfrm>
                <a:off x="2238375" y="4439401"/>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242" name="Google Shape;242;p9"/>
              <p:cNvGrpSpPr/>
              <p:nvPr/>
            </p:nvGrpSpPr>
            <p:grpSpPr>
              <a:xfrm>
                <a:off x="595084" y="3965888"/>
                <a:ext cx="746272" cy="746272"/>
                <a:chOff x="3106671" y="4003675"/>
                <a:chExt cx="609600" cy="609600"/>
              </a:xfrm>
            </p:grpSpPr>
            <p:sp>
              <p:nvSpPr>
                <p:cNvPr id="243" name="Google Shape;243;p9"/>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9"/>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sp>
        <p:nvSpPr>
          <p:cNvPr id="245" name="Google Shape;245;p9"/>
          <p:cNvSpPr txBox="1">
            <a:spLocks noGrp="1"/>
          </p:cNvSpPr>
          <p:nvPr>
            <p:ph type="subTitle" idx="1"/>
          </p:nvPr>
        </p:nvSpPr>
        <p:spPr>
          <a:xfrm>
            <a:off x="2868200" y="3236000"/>
            <a:ext cx="6455600" cy="164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246" name="Google Shape;246;p9"/>
          <p:cNvSpPr txBox="1">
            <a:spLocks noGrp="1"/>
          </p:cNvSpPr>
          <p:nvPr>
            <p:ph type="ctrTitle"/>
          </p:nvPr>
        </p:nvSpPr>
        <p:spPr>
          <a:xfrm>
            <a:off x="2328400" y="1975200"/>
            <a:ext cx="7535200" cy="10576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6400">
                <a:latin typeface="Orbitron Black"/>
                <a:ea typeface="Orbitron Black"/>
                <a:cs typeface="Orbitron Black"/>
                <a:sym typeface="Orbitron Black"/>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Tree>
    <p:extLst>
      <p:ext uri="{BB962C8B-B14F-4D97-AF65-F5344CB8AC3E}">
        <p14:creationId xmlns:p14="http://schemas.microsoft.com/office/powerpoint/2010/main" val="34564149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0"/>
        <p:cNvGrpSpPr/>
        <p:nvPr/>
      </p:nvGrpSpPr>
      <p:grpSpPr>
        <a:xfrm>
          <a:off x="0" y="0"/>
          <a:ext cx="0" cy="0"/>
          <a:chOff x="0" y="0"/>
          <a:chExt cx="0" cy="0"/>
        </a:xfrm>
      </p:grpSpPr>
    </p:spTree>
    <p:extLst>
      <p:ext uri="{BB962C8B-B14F-4D97-AF65-F5344CB8AC3E}">
        <p14:creationId xmlns:p14="http://schemas.microsoft.com/office/powerpoint/2010/main" val="3295144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01"/>
        <p:cNvGrpSpPr/>
        <p:nvPr/>
      </p:nvGrpSpPr>
      <p:grpSpPr>
        <a:xfrm>
          <a:off x="0" y="0"/>
          <a:ext cx="0" cy="0"/>
          <a:chOff x="0" y="0"/>
          <a:chExt cx="0" cy="0"/>
        </a:xfrm>
      </p:grpSpPr>
      <p:grpSp>
        <p:nvGrpSpPr>
          <p:cNvPr id="302" name="Google Shape;302;p13"/>
          <p:cNvGrpSpPr/>
          <p:nvPr/>
        </p:nvGrpSpPr>
        <p:grpSpPr>
          <a:xfrm>
            <a:off x="442934" y="362067"/>
            <a:ext cx="11307500" cy="6141967"/>
            <a:chOff x="332200" y="271550"/>
            <a:chExt cx="8480625" cy="4606475"/>
          </a:xfrm>
        </p:grpSpPr>
        <p:grpSp>
          <p:nvGrpSpPr>
            <p:cNvPr id="303" name="Google Shape;303;p13"/>
            <p:cNvGrpSpPr/>
            <p:nvPr/>
          </p:nvGrpSpPr>
          <p:grpSpPr>
            <a:xfrm>
              <a:off x="332200" y="271550"/>
              <a:ext cx="8480625" cy="4606475"/>
              <a:chOff x="332200" y="271550"/>
              <a:chExt cx="8480625" cy="4606475"/>
            </a:xfrm>
          </p:grpSpPr>
          <p:sp>
            <p:nvSpPr>
              <p:cNvPr id="304" name="Google Shape;304;p13"/>
              <p:cNvSpPr/>
              <p:nvPr/>
            </p:nvSpPr>
            <p:spPr>
              <a:xfrm>
                <a:off x="332200" y="271550"/>
                <a:ext cx="8480625" cy="4606475"/>
              </a:xfrm>
              <a:custGeom>
                <a:avLst/>
                <a:gdLst/>
                <a:ahLst/>
                <a:cxnLst/>
                <a:rect l="l" t="t" r="r" b="b"/>
                <a:pathLst>
                  <a:path w="339225" h="184259" extrusionOk="0">
                    <a:moveTo>
                      <a:pt x="9859" y="201"/>
                    </a:moveTo>
                    <a:lnTo>
                      <a:pt x="361" y="9677"/>
                    </a:lnTo>
                    <a:lnTo>
                      <a:pt x="361" y="62517"/>
                    </a:lnTo>
                    <a:lnTo>
                      <a:pt x="14286" y="76410"/>
                    </a:lnTo>
                    <a:lnTo>
                      <a:pt x="14286" y="128046"/>
                    </a:lnTo>
                    <a:lnTo>
                      <a:pt x="0" y="142301"/>
                    </a:lnTo>
                    <a:lnTo>
                      <a:pt x="0" y="184259"/>
                    </a:lnTo>
                    <a:lnTo>
                      <a:pt x="323771" y="184259"/>
                    </a:lnTo>
                    <a:lnTo>
                      <a:pt x="338903" y="169162"/>
                    </a:lnTo>
                    <a:lnTo>
                      <a:pt x="338903" y="145392"/>
                    </a:lnTo>
                    <a:lnTo>
                      <a:pt x="322483" y="129010"/>
                    </a:lnTo>
                    <a:lnTo>
                      <a:pt x="322483" y="69584"/>
                    </a:lnTo>
                    <a:lnTo>
                      <a:pt x="339225" y="52881"/>
                    </a:lnTo>
                    <a:lnTo>
                      <a:pt x="339225" y="13692"/>
                    </a:lnTo>
                    <a:lnTo>
                      <a:pt x="339016" y="0"/>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305" name="Google Shape;305;p13"/>
              <p:cNvGrpSpPr/>
              <p:nvPr/>
            </p:nvGrpSpPr>
            <p:grpSpPr>
              <a:xfrm flipH="1">
                <a:off x="332200" y="1566929"/>
                <a:ext cx="533400" cy="609675"/>
                <a:chOff x="7874000" y="4003675"/>
                <a:chExt cx="533400" cy="609675"/>
              </a:xfrm>
            </p:grpSpPr>
            <p:cxnSp>
              <p:nvCxnSpPr>
                <p:cNvPr id="306" name="Google Shape;306;p13"/>
                <p:cNvCxnSpPr/>
                <p:nvPr/>
              </p:nvCxnSpPr>
              <p:spPr>
                <a:xfrm flipH="1">
                  <a:off x="7874000" y="4003675"/>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307" name="Google Shape;307;p13"/>
                <p:cNvCxnSpPr/>
                <p:nvPr/>
              </p:nvCxnSpPr>
              <p:spPr>
                <a:xfrm flipH="1">
                  <a:off x="7874000" y="4108450"/>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308" name="Google Shape;308;p13"/>
              <p:cNvGrpSpPr/>
              <p:nvPr/>
            </p:nvGrpSpPr>
            <p:grpSpPr>
              <a:xfrm>
                <a:off x="462400" y="3958050"/>
                <a:ext cx="273000" cy="642825"/>
                <a:chOff x="462400" y="3958050"/>
                <a:chExt cx="273000" cy="642825"/>
              </a:xfrm>
            </p:grpSpPr>
            <p:grpSp>
              <p:nvGrpSpPr>
                <p:cNvPr id="309" name="Google Shape;309;p13"/>
                <p:cNvGrpSpPr/>
                <p:nvPr/>
              </p:nvGrpSpPr>
              <p:grpSpPr>
                <a:xfrm>
                  <a:off x="462400" y="3958050"/>
                  <a:ext cx="273000" cy="453125"/>
                  <a:chOff x="1156300" y="1087500"/>
                  <a:chExt cx="273000" cy="453125"/>
                </a:xfrm>
              </p:grpSpPr>
              <p:sp>
                <p:nvSpPr>
                  <p:cNvPr id="310" name="Google Shape;310;p13"/>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13"/>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13"/>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3"/>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13"/>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5" name="Google Shape;315;p13"/>
                <p:cNvSpPr/>
                <p:nvPr/>
              </p:nvSpPr>
              <p:spPr>
                <a:xfrm>
                  <a:off x="462400" y="44322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13"/>
                <p:cNvSpPr/>
                <p:nvPr/>
              </p:nvSpPr>
              <p:spPr>
                <a:xfrm>
                  <a:off x="462400" y="4527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17" name="Google Shape;317;p13"/>
            <p:cNvSpPr/>
            <p:nvPr/>
          </p:nvSpPr>
          <p:spPr>
            <a:xfrm flipH="1">
              <a:off x="439582" y="4382777"/>
              <a:ext cx="8220794" cy="351401"/>
            </a:xfrm>
            <a:custGeom>
              <a:avLst/>
              <a:gdLst/>
              <a:ahLst/>
              <a:cxnLst/>
              <a:rect l="l" t="t" r="r" b="b"/>
              <a:pathLst>
                <a:path w="59327" h="2536" fill="none" extrusionOk="0">
                  <a:moveTo>
                    <a:pt x="0" y="0"/>
                  </a:moveTo>
                  <a:lnTo>
                    <a:pt x="2535" y="2535"/>
                  </a:lnTo>
                  <a:lnTo>
                    <a:pt x="59327" y="2535"/>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18" name="Google Shape;318;p13"/>
          <p:cNvSpPr txBox="1">
            <a:spLocks noGrp="1"/>
          </p:cNvSpPr>
          <p:nvPr>
            <p:ph type="title"/>
          </p:nvPr>
        </p:nvSpPr>
        <p:spPr>
          <a:xfrm>
            <a:off x="1553167" y="719333"/>
            <a:ext cx="866520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Orbitron"/>
              <a:buNone/>
              <a:defRPr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9pPr>
          </a:lstStyle>
          <a:p>
            <a:r>
              <a:rPr lang="en-US"/>
              <a:t>Click to edit Master title style</a:t>
            </a:r>
            <a:endParaRPr/>
          </a:p>
        </p:txBody>
      </p:sp>
      <p:sp>
        <p:nvSpPr>
          <p:cNvPr id="319" name="Google Shape;319;p13"/>
          <p:cNvSpPr txBox="1">
            <a:spLocks noGrp="1"/>
          </p:cNvSpPr>
          <p:nvPr>
            <p:ph type="subTitle" idx="1"/>
          </p:nvPr>
        </p:nvSpPr>
        <p:spPr>
          <a:xfrm>
            <a:off x="2932668" y="2725601"/>
            <a:ext cx="2955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20" name="Google Shape;320;p13"/>
          <p:cNvSpPr txBox="1">
            <a:spLocks noGrp="1"/>
          </p:cNvSpPr>
          <p:nvPr>
            <p:ph type="title" idx="2" hasCustomPrompt="1"/>
          </p:nvPr>
        </p:nvSpPr>
        <p:spPr>
          <a:xfrm>
            <a:off x="1545784" y="2491700"/>
            <a:ext cx="1189600" cy="827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4267"/>
            </a:lvl1pPr>
            <a:lvl2pPr lvl="1" rtl="0">
              <a:spcBef>
                <a:spcPts val="0"/>
              </a:spcBef>
              <a:spcAft>
                <a:spcPts val="0"/>
              </a:spcAft>
              <a:buSzPts val="2200"/>
              <a:buNone/>
              <a:defRPr sz="2933"/>
            </a:lvl2pPr>
            <a:lvl3pPr lvl="2" rtl="0">
              <a:spcBef>
                <a:spcPts val="0"/>
              </a:spcBef>
              <a:spcAft>
                <a:spcPts val="0"/>
              </a:spcAft>
              <a:buSzPts val="2200"/>
              <a:buNone/>
              <a:defRPr sz="2933"/>
            </a:lvl3pPr>
            <a:lvl4pPr lvl="3" rtl="0">
              <a:spcBef>
                <a:spcPts val="0"/>
              </a:spcBef>
              <a:spcAft>
                <a:spcPts val="0"/>
              </a:spcAft>
              <a:buSzPts val="2200"/>
              <a:buNone/>
              <a:defRPr sz="2933"/>
            </a:lvl4pPr>
            <a:lvl5pPr lvl="4" rtl="0">
              <a:spcBef>
                <a:spcPts val="0"/>
              </a:spcBef>
              <a:spcAft>
                <a:spcPts val="0"/>
              </a:spcAft>
              <a:buSzPts val="2200"/>
              <a:buNone/>
              <a:defRPr sz="2933"/>
            </a:lvl5pPr>
            <a:lvl6pPr lvl="5" rtl="0">
              <a:spcBef>
                <a:spcPts val="0"/>
              </a:spcBef>
              <a:spcAft>
                <a:spcPts val="0"/>
              </a:spcAft>
              <a:buSzPts val="2200"/>
              <a:buNone/>
              <a:defRPr sz="2933"/>
            </a:lvl6pPr>
            <a:lvl7pPr lvl="6" rtl="0">
              <a:spcBef>
                <a:spcPts val="0"/>
              </a:spcBef>
              <a:spcAft>
                <a:spcPts val="0"/>
              </a:spcAft>
              <a:buSzPts val="2200"/>
              <a:buNone/>
              <a:defRPr sz="2933"/>
            </a:lvl7pPr>
            <a:lvl8pPr lvl="7" rtl="0">
              <a:spcBef>
                <a:spcPts val="0"/>
              </a:spcBef>
              <a:spcAft>
                <a:spcPts val="0"/>
              </a:spcAft>
              <a:buSzPts val="2200"/>
              <a:buNone/>
              <a:defRPr sz="2933"/>
            </a:lvl8pPr>
            <a:lvl9pPr lvl="8" rtl="0">
              <a:spcBef>
                <a:spcPts val="0"/>
              </a:spcBef>
              <a:spcAft>
                <a:spcPts val="0"/>
              </a:spcAft>
              <a:buSzPts val="2200"/>
              <a:buNone/>
              <a:defRPr sz="2933"/>
            </a:lvl9pPr>
          </a:lstStyle>
          <a:p>
            <a:r>
              <a:t>xx%</a:t>
            </a:r>
          </a:p>
        </p:txBody>
      </p:sp>
      <p:sp>
        <p:nvSpPr>
          <p:cNvPr id="321" name="Google Shape;321;p13"/>
          <p:cNvSpPr txBox="1">
            <a:spLocks noGrp="1"/>
          </p:cNvSpPr>
          <p:nvPr>
            <p:ph type="subTitle" idx="3"/>
          </p:nvPr>
        </p:nvSpPr>
        <p:spPr>
          <a:xfrm>
            <a:off x="2932668" y="5025100"/>
            <a:ext cx="2955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22" name="Google Shape;322;p13"/>
          <p:cNvSpPr txBox="1">
            <a:spLocks noGrp="1"/>
          </p:cNvSpPr>
          <p:nvPr>
            <p:ph type="subTitle" idx="4"/>
          </p:nvPr>
        </p:nvSpPr>
        <p:spPr>
          <a:xfrm>
            <a:off x="2932660" y="4546803"/>
            <a:ext cx="2955200" cy="4684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SzPts val="2200"/>
              <a:buFont typeface="Orbitron"/>
              <a:buNone/>
              <a:defRPr sz="3200" b="1">
                <a:latin typeface="Orbitron"/>
                <a:ea typeface="Orbitron"/>
                <a:cs typeface="Orbitron"/>
                <a:sym typeface="Orbitron"/>
              </a:defRPr>
            </a:lvl1pPr>
            <a:lvl2pPr lvl="1" rtl="0">
              <a:lnSpc>
                <a:spcPct val="100000"/>
              </a:lnSpc>
              <a:spcBef>
                <a:spcPts val="0"/>
              </a:spcBef>
              <a:spcAft>
                <a:spcPts val="0"/>
              </a:spcAft>
              <a:buSzPts val="2200"/>
              <a:buFont typeface="Orbitron"/>
              <a:buNone/>
              <a:defRPr sz="2933" b="1">
                <a:latin typeface="Orbitron"/>
                <a:ea typeface="Orbitron"/>
                <a:cs typeface="Orbitron"/>
                <a:sym typeface="Orbitron"/>
              </a:defRPr>
            </a:lvl2pPr>
            <a:lvl3pPr lvl="2" rtl="0">
              <a:lnSpc>
                <a:spcPct val="100000"/>
              </a:lnSpc>
              <a:spcBef>
                <a:spcPts val="0"/>
              </a:spcBef>
              <a:spcAft>
                <a:spcPts val="0"/>
              </a:spcAft>
              <a:buSzPts val="2200"/>
              <a:buFont typeface="Orbitron"/>
              <a:buNone/>
              <a:defRPr sz="2933" b="1">
                <a:latin typeface="Orbitron"/>
                <a:ea typeface="Orbitron"/>
                <a:cs typeface="Orbitron"/>
                <a:sym typeface="Orbitron"/>
              </a:defRPr>
            </a:lvl3pPr>
            <a:lvl4pPr lvl="3" rtl="0">
              <a:lnSpc>
                <a:spcPct val="100000"/>
              </a:lnSpc>
              <a:spcBef>
                <a:spcPts val="0"/>
              </a:spcBef>
              <a:spcAft>
                <a:spcPts val="0"/>
              </a:spcAft>
              <a:buSzPts val="2200"/>
              <a:buFont typeface="Orbitron"/>
              <a:buNone/>
              <a:defRPr sz="2933" b="1">
                <a:latin typeface="Orbitron"/>
                <a:ea typeface="Orbitron"/>
                <a:cs typeface="Orbitron"/>
                <a:sym typeface="Orbitron"/>
              </a:defRPr>
            </a:lvl4pPr>
            <a:lvl5pPr lvl="4" rtl="0">
              <a:lnSpc>
                <a:spcPct val="100000"/>
              </a:lnSpc>
              <a:spcBef>
                <a:spcPts val="0"/>
              </a:spcBef>
              <a:spcAft>
                <a:spcPts val="0"/>
              </a:spcAft>
              <a:buSzPts val="2200"/>
              <a:buFont typeface="Orbitron"/>
              <a:buNone/>
              <a:defRPr sz="2933" b="1">
                <a:latin typeface="Orbitron"/>
                <a:ea typeface="Orbitron"/>
                <a:cs typeface="Orbitron"/>
                <a:sym typeface="Orbitron"/>
              </a:defRPr>
            </a:lvl5pPr>
            <a:lvl6pPr lvl="5" rtl="0">
              <a:lnSpc>
                <a:spcPct val="100000"/>
              </a:lnSpc>
              <a:spcBef>
                <a:spcPts val="0"/>
              </a:spcBef>
              <a:spcAft>
                <a:spcPts val="0"/>
              </a:spcAft>
              <a:buSzPts val="2200"/>
              <a:buFont typeface="Orbitron"/>
              <a:buNone/>
              <a:defRPr sz="2933" b="1">
                <a:latin typeface="Orbitron"/>
                <a:ea typeface="Orbitron"/>
                <a:cs typeface="Orbitron"/>
                <a:sym typeface="Orbitron"/>
              </a:defRPr>
            </a:lvl6pPr>
            <a:lvl7pPr lvl="6" rtl="0">
              <a:lnSpc>
                <a:spcPct val="100000"/>
              </a:lnSpc>
              <a:spcBef>
                <a:spcPts val="0"/>
              </a:spcBef>
              <a:spcAft>
                <a:spcPts val="0"/>
              </a:spcAft>
              <a:buSzPts val="2200"/>
              <a:buFont typeface="Orbitron"/>
              <a:buNone/>
              <a:defRPr sz="2933" b="1">
                <a:latin typeface="Orbitron"/>
                <a:ea typeface="Orbitron"/>
                <a:cs typeface="Orbitron"/>
                <a:sym typeface="Orbitron"/>
              </a:defRPr>
            </a:lvl7pPr>
            <a:lvl8pPr lvl="7" rtl="0">
              <a:lnSpc>
                <a:spcPct val="100000"/>
              </a:lnSpc>
              <a:spcBef>
                <a:spcPts val="0"/>
              </a:spcBef>
              <a:spcAft>
                <a:spcPts val="0"/>
              </a:spcAft>
              <a:buSzPts val="2200"/>
              <a:buFont typeface="Orbitron"/>
              <a:buNone/>
              <a:defRPr sz="2933" b="1">
                <a:latin typeface="Orbitron"/>
                <a:ea typeface="Orbitron"/>
                <a:cs typeface="Orbitron"/>
                <a:sym typeface="Orbitron"/>
              </a:defRPr>
            </a:lvl8pPr>
            <a:lvl9pPr lvl="8" rtl="0">
              <a:lnSpc>
                <a:spcPct val="100000"/>
              </a:lnSpc>
              <a:spcBef>
                <a:spcPts val="0"/>
              </a:spcBef>
              <a:spcAft>
                <a:spcPts val="0"/>
              </a:spcAft>
              <a:buSzPts val="2200"/>
              <a:buFont typeface="Orbitron"/>
              <a:buNone/>
              <a:defRPr sz="2933" b="1">
                <a:latin typeface="Orbitron"/>
                <a:ea typeface="Orbitron"/>
                <a:cs typeface="Orbitron"/>
                <a:sym typeface="Orbitron"/>
              </a:defRPr>
            </a:lvl9pPr>
          </a:lstStyle>
          <a:p>
            <a:r>
              <a:rPr lang="en-US"/>
              <a:t>Click to edit Master subtitle style</a:t>
            </a:r>
            <a:endParaRPr/>
          </a:p>
        </p:txBody>
      </p:sp>
      <p:sp>
        <p:nvSpPr>
          <p:cNvPr id="323" name="Google Shape;323;p13"/>
          <p:cNvSpPr txBox="1">
            <a:spLocks noGrp="1"/>
          </p:cNvSpPr>
          <p:nvPr>
            <p:ph type="title" idx="5" hasCustomPrompt="1"/>
          </p:nvPr>
        </p:nvSpPr>
        <p:spPr>
          <a:xfrm>
            <a:off x="1545784" y="4797367"/>
            <a:ext cx="1189600" cy="827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4267"/>
            </a:lvl1pPr>
            <a:lvl2pPr lvl="1" rtl="0">
              <a:spcBef>
                <a:spcPts val="0"/>
              </a:spcBef>
              <a:spcAft>
                <a:spcPts val="0"/>
              </a:spcAft>
              <a:buSzPts val="2200"/>
              <a:buNone/>
              <a:defRPr sz="2933"/>
            </a:lvl2pPr>
            <a:lvl3pPr lvl="2" rtl="0">
              <a:spcBef>
                <a:spcPts val="0"/>
              </a:spcBef>
              <a:spcAft>
                <a:spcPts val="0"/>
              </a:spcAft>
              <a:buSzPts val="2200"/>
              <a:buNone/>
              <a:defRPr sz="2933"/>
            </a:lvl3pPr>
            <a:lvl4pPr lvl="3" rtl="0">
              <a:spcBef>
                <a:spcPts val="0"/>
              </a:spcBef>
              <a:spcAft>
                <a:spcPts val="0"/>
              </a:spcAft>
              <a:buSzPts val="2200"/>
              <a:buNone/>
              <a:defRPr sz="2933"/>
            </a:lvl4pPr>
            <a:lvl5pPr lvl="4" rtl="0">
              <a:spcBef>
                <a:spcPts val="0"/>
              </a:spcBef>
              <a:spcAft>
                <a:spcPts val="0"/>
              </a:spcAft>
              <a:buSzPts val="2200"/>
              <a:buNone/>
              <a:defRPr sz="2933"/>
            </a:lvl5pPr>
            <a:lvl6pPr lvl="5" rtl="0">
              <a:spcBef>
                <a:spcPts val="0"/>
              </a:spcBef>
              <a:spcAft>
                <a:spcPts val="0"/>
              </a:spcAft>
              <a:buSzPts val="2200"/>
              <a:buNone/>
              <a:defRPr sz="2933"/>
            </a:lvl6pPr>
            <a:lvl7pPr lvl="6" rtl="0">
              <a:spcBef>
                <a:spcPts val="0"/>
              </a:spcBef>
              <a:spcAft>
                <a:spcPts val="0"/>
              </a:spcAft>
              <a:buSzPts val="2200"/>
              <a:buNone/>
              <a:defRPr sz="2933"/>
            </a:lvl7pPr>
            <a:lvl8pPr lvl="7" rtl="0">
              <a:spcBef>
                <a:spcPts val="0"/>
              </a:spcBef>
              <a:spcAft>
                <a:spcPts val="0"/>
              </a:spcAft>
              <a:buSzPts val="2200"/>
              <a:buNone/>
              <a:defRPr sz="2933"/>
            </a:lvl8pPr>
            <a:lvl9pPr lvl="8" rtl="0">
              <a:spcBef>
                <a:spcPts val="0"/>
              </a:spcBef>
              <a:spcAft>
                <a:spcPts val="0"/>
              </a:spcAft>
              <a:buSzPts val="2200"/>
              <a:buNone/>
              <a:defRPr sz="2933"/>
            </a:lvl9pPr>
          </a:lstStyle>
          <a:p>
            <a:r>
              <a:t>xx%</a:t>
            </a:r>
          </a:p>
        </p:txBody>
      </p:sp>
      <p:sp>
        <p:nvSpPr>
          <p:cNvPr id="324" name="Google Shape;324;p13"/>
          <p:cNvSpPr txBox="1">
            <a:spLocks noGrp="1"/>
          </p:cNvSpPr>
          <p:nvPr>
            <p:ph type="subTitle" idx="6"/>
          </p:nvPr>
        </p:nvSpPr>
        <p:spPr>
          <a:xfrm>
            <a:off x="2932660" y="2241300"/>
            <a:ext cx="2955200" cy="4684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SzPts val="2200"/>
              <a:buFont typeface="Orbitron"/>
              <a:buNone/>
              <a:defRPr sz="3200" b="1">
                <a:latin typeface="Orbitron"/>
                <a:ea typeface="Orbitron"/>
                <a:cs typeface="Orbitron"/>
                <a:sym typeface="Orbitron"/>
              </a:defRPr>
            </a:lvl1pPr>
            <a:lvl2pPr lvl="1" rtl="0">
              <a:lnSpc>
                <a:spcPct val="100000"/>
              </a:lnSpc>
              <a:spcBef>
                <a:spcPts val="0"/>
              </a:spcBef>
              <a:spcAft>
                <a:spcPts val="0"/>
              </a:spcAft>
              <a:buSzPts val="2200"/>
              <a:buFont typeface="Orbitron"/>
              <a:buNone/>
              <a:defRPr sz="2933" b="1">
                <a:latin typeface="Orbitron"/>
                <a:ea typeface="Orbitron"/>
                <a:cs typeface="Orbitron"/>
                <a:sym typeface="Orbitron"/>
              </a:defRPr>
            </a:lvl2pPr>
            <a:lvl3pPr lvl="2" rtl="0">
              <a:lnSpc>
                <a:spcPct val="100000"/>
              </a:lnSpc>
              <a:spcBef>
                <a:spcPts val="0"/>
              </a:spcBef>
              <a:spcAft>
                <a:spcPts val="0"/>
              </a:spcAft>
              <a:buSzPts val="2200"/>
              <a:buFont typeface="Orbitron"/>
              <a:buNone/>
              <a:defRPr sz="2933" b="1">
                <a:latin typeface="Orbitron"/>
                <a:ea typeface="Orbitron"/>
                <a:cs typeface="Orbitron"/>
                <a:sym typeface="Orbitron"/>
              </a:defRPr>
            </a:lvl3pPr>
            <a:lvl4pPr lvl="3" rtl="0">
              <a:lnSpc>
                <a:spcPct val="100000"/>
              </a:lnSpc>
              <a:spcBef>
                <a:spcPts val="0"/>
              </a:spcBef>
              <a:spcAft>
                <a:spcPts val="0"/>
              </a:spcAft>
              <a:buSzPts val="2200"/>
              <a:buFont typeface="Orbitron"/>
              <a:buNone/>
              <a:defRPr sz="2933" b="1">
                <a:latin typeface="Orbitron"/>
                <a:ea typeface="Orbitron"/>
                <a:cs typeface="Orbitron"/>
                <a:sym typeface="Orbitron"/>
              </a:defRPr>
            </a:lvl4pPr>
            <a:lvl5pPr lvl="4" rtl="0">
              <a:lnSpc>
                <a:spcPct val="100000"/>
              </a:lnSpc>
              <a:spcBef>
                <a:spcPts val="0"/>
              </a:spcBef>
              <a:spcAft>
                <a:spcPts val="0"/>
              </a:spcAft>
              <a:buSzPts val="2200"/>
              <a:buFont typeface="Orbitron"/>
              <a:buNone/>
              <a:defRPr sz="2933" b="1">
                <a:latin typeface="Orbitron"/>
                <a:ea typeface="Orbitron"/>
                <a:cs typeface="Orbitron"/>
                <a:sym typeface="Orbitron"/>
              </a:defRPr>
            </a:lvl5pPr>
            <a:lvl6pPr lvl="5" rtl="0">
              <a:lnSpc>
                <a:spcPct val="100000"/>
              </a:lnSpc>
              <a:spcBef>
                <a:spcPts val="0"/>
              </a:spcBef>
              <a:spcAft>
                <a:spcPts val="0"/>
              </a:spcAft>
              <a:buSzPts val="2200"/>
              <a:buFont typeface="Orbitron"/>
              <a:buNone/>
              <a:defRPr sz="2933" b="1">
                <a:latin typeface="Orbitron"/>
                <a:ea typeface="Orbitron"/>
                <a:cs typeface="Orbitron"/>
                <a:sym typeface="Orbitron"/>
              </a:defRPr>
            </a:lvl6pPr>
            <a:lvl7pPr lvl="6" rtl="0">
              <a:lnSpc>
                <a:spcPct val="100000"/>
              </a:lnSpc>
              <a:spcBef>
                <a:spcPts val="0"/>
              </a:spcBef>
              <a:spcAft>
                <a:spcPts val="0"/>
              </a:spcAft>
              <a:buSzPts val="2200"/>
              <a:buFont typeface="Orbitron"/>
              <a:buNone/>
              <a:defRPr sz="2933" b="1">
                <a:latin typeface="Orbitron"/>
                <a:ea typeface="Orbitron"/>
                <a:cs typeface="Orbitron"/>
                <a:sym typeface="Orbitron"/>
              </a:defRPr>
            </a:lvl7pPr>
            <a:lvl8pPr lvl="7" rtl="0">
              <a:lnSpc>
                <a:spcPct val="100000"/>
              </a:lnSpc>
              <a:spcBef>
                <a:spcPts val="0"/>
              </a:spcBef>
              <a:spcAft>
                <a:spcPts val="0"/>
              </a:spcAft>
              <a:buSzPts val="2200"/>
              <a:buFont typeface="Orbitron"/>
              <a:buNone/>
              <a:defRPr sz="2933" b="1">
                <a:latin typeface="Orbitron"/>
                <a:ea typeface="Orbitron"/>
                <a:cs typeface="Orbitron"/>
                <a:sym typeface="Orbitron"/>
              </a:defRPr>
            </a:lvl8pPr>
            <a:lvl9pPr lvl="8" rtl="0">
              <a:lnSpc>
                <a:spcPct val="100000"/>
              </a:lnSpc>
              <a:spcBef>
                <a:spcPts val="0"/>
              </a:spcBef>
              <a:spcAft>
                <a:spcPts val="0"/>
              </a:spcAft>
              <a:buSzPts val="2200"/>
              <a:buFont typeface="Orbitron"/>
              <a:buNone/>
              <a:defRPr sz="2933" b="1">
                <a:latin typeface="Orbitron"/>
                <a:ea typeface="Orbitron"/>
                <a:cs typeface="Orbitron"/>
                <a:sym typeface="Orbitron"/>
              </a:defRPr>
            </a:lvl9pPr>
          </a:lstStyle>
          <a:p>
            <a:r>
              <a:rPr lang="en-US"/>
              <a:t>Click to edit Master subtitle style</a:t>
            </a:r>
            <a:endParaRPr/>
          </a:p>
        </p:txBody>
      </p:sp>
      <p:sp>
        <p:nvSpPr>
          <p:cNvPr id="325" name="Google Shape;325;p13"/>
          <p:cNvSpPr txBox="1">
            <a:spLocks noGrp="1"/>
          </p:cNvSpPr>
          <p:nvPr>
            <p:ph type="subTitle" idx="7"/>
          </p:nvPr>
        </p:nvSpPr>
        <p:spPr>
          <a:xfrm>
            <a:off x="7705068" y="2725601"/>
            <a:ext cx="2955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26" name="Google Shape;326;p13"/>
          <p:cNvSpPr txBox="1">
            <a:spLocks noGrp="1"/>
          </p:cNvSpPr>
          <p:nvPr>
            <p:ph type="subTitle" idx="8"/>
          </p:nvPr>
        </p:nvSpPr>
        <p:spPr>
          <a:xfrm>
            <a:off x="7705060" y="2241300"/>
            <a:ext cx="2955200" cy="4684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SzPts val="2200"/>
              <a:buFont typeface="Orbitron"/>
              <a:buNone/>
              <a:defRPr sz="3200" b="1">
                <a:latin typeface="Orbitron"/>
                <a:ea typeface="Orbitron"/>
                <a:cs typeface="Orbitron"/>
                <a:sym typeface="Orbitron"/>
              </a:defRPr>
            </a:lvl1pPr>
            <a:lvl2pPr lvl="1" rtl="0">
              <a:lnSpc>
                <a:spcPct val="100000"/>
              </a:lnSpc>
              <a:spcBef>
                <a:spcPts val="0"/>
              </a:spcBef>
              <a:spcAft>
                <a:spcPts val="0"/>
              </a:spcAft>
              <a:buSzPts val="2200"/>
              <a:buFont typeface="Orbitron"/>
              <a:buNone/>
              <a:defRPr sz="2933" b="1">
                <a:latin typeface="Orbitron"/>
                <a:ea typeface="Orbitron"/>
                <a:cs typeface="Orbitron"/>
                <a:sym typeface="Orbitron"/>
              </a:defRPr>
            </a:lvl2pPr>
            <a:lvl3pPr lvl="2" rtl="0">
              <a:lnSpc>
                <a:spcPct val="100000"/>
              </a:lnSpc>
              <a:spcBef>
                <a:spcPts val="0"/>
              </a:spcBef>
              <a:spcAft>
                <a:spcPts val="0"/>
              </a:spcAft>
              <a:buSzPts val="2200"/>
              <a:buFont typeface="Orbitron"/>
              <a:buNone/>
              <a:defRPr sz="2933" b="1">
                <a:latin typeface="Orbitron"/>
                <a:ea typeface="Orbitron"/>
                <a:cs typeface="Orbitron"/>
                <a:sym typeface="Orbitron"/>
              </a:defRPr>
            </a:lvl3pPr>
            <a:lvl4pPr lvl="3" rtl="0">
              <a:lnSpc>
                <a:spcPct val="100000"/>
              </a:lnSpc>
              <a:spcBef>
                <a:spcPts val="0"/>
              </a:spcBef>
              <a:spcAft>
                <a:spcPts val="0"/>
              </a:spcAft>
              <a:buSzPts val="2200"/>
              <a:buFont typeface="Orbitron"/>
              <a:buNone/>
              <a:defRPr sz="2933" b="1">
                <a:latin typeface="Orbitron"/>
                <a:ea typeface="Orbitron"/>
                <a:cs typeface="Orbitron"/>
                <a:sym typeface="Orbitron"/>
              </a:defRPr>
            </a:lvl4pPr>
            <a:lvl5pPr lvl="4" rtl="0">
              <a:lnSpc>
                <a:spcPct val="100000"/>
              </a:lnSpc>
              <a:spcBef>
                <a:spcPts val="0"/>
              </a:spcBef>
              <a:spcAft>
                <a:spcPts val="0"/>
              </a:spcAft>
              <a:buSzPts val="2200"/>
              <a:buFont typeface="Orbitron"/>
              <a:buNone/>
              <a:defRPr sz="2933" b="1">
                <a:latin typeface="Orbitron"/>
                <a:ea typeface="Orbitron"/>
                <a:cs typeface="Orbitron"/>
                <a:sym typeface="Orbitron"/>
              </a:defRPr>
            </a:lvl5pPr>
            <a:lvl6pPr lvl="5" rtl="0">
              <a:lnSpc>
                <a:spcPct val="100000"/>
              </a:lnSpc>
              <a:spcBef>
                <a:spcPts val="0"/>
              </a:spcBef>
              <a:spcAft>
                <a:spcPts val="0"/>
              </a:spcAft>
              <a:buSzPts val="2200"/>
              <a:buFont typeface="Orbitron"/>
              <a:buNone/>
              <a:defRPr sz="2933" b="1">
                <a:latin typeface="Orbitron"/>
                <a:ea typeface="Orbitron"/>
                <a:cs typeface="Orbitron"/>
                <a:sym typeface="Orbitron"/>
              </a:defRPr>
            </a:lvl6pPr>
            <a:lvl7pPr lvl="6" rtl="0">
              <a:lnSpc>
                <a:spcPct val="100000"/>
              </a:lnSpc>
              <a:spcBef>
                <a:spcPts val="0"/>
              </a:spcBef>
              <a:spcAft>
                <a:spcPts val="0"/>
              </a:spcAft>
              <a:buSzPts val="2200"/>
              <a:buFont typeface="Orbitron"/>
              <a:buNone/>
              <a:defRPr sz="2933" b="1">
                <a:latin typeface="Orbitron"/>
                <a:ea typeface="Orbitron"/>
                <a:cs typeface="Orbitron"/>
                <a:sym typeface="Orbitron"/>
              </a:defRPr>
            </a:lvl7pPr>
            <a:lvl8pPr lvl="7" rtl="0">
              <a:lnSpc>
                <a:spcPct val="100000"/>
              </a:lnSpc>
              <a:spcBef>
                <a:spcPts val="0"/>
              </a:spcBef>
              <a:spcAft>
                <a:spcPts val="0"/>
              </a:spcAft>
              <a:buSzPts val="2200"/>
              <a:buFont typeface="Orbitron"/>
              <a:buNone/>
              <a:defRPr sz="2933" b="1">
                <a:latin typeface="Orbitron"/>
                <a:ea typeface="Orbitron"/>
                <a:cs typeface="Orbitron"/>
                <a:sym typeface="Orbitron"/>
              </a:defRPr>
            </a:lvl8pPr>
            <a:lvl9pPr lvl="8" rtl="0">
              <a:lnSpc>
                <a:spcPct val="100000"/>
              </a:lnSpc>
              <a:spcBef>
                <a:spcPts val="0"/>
              </a:spcBef>
              <a:spcAft>
                <a:spcPts val="0"/>
              </a:spcAft>
              <a:buSzPts val="2200"/>
              <a:buFont typeface="Orbitron"/>
              <a:buNone/>
              <a:defRPr sz="2933" b="1">
                <a:latin typeface="Orbitron"/>
                <a:ea typeface="Orbitron"/>
                <a:cs typeface="Orbitron"/>
                <a:sym typeface="Orbitron"/>
              </a:defRPr>
            </a:lvl9pPr>
          </a:lstStyle>
          <a:p>
            <a:r>
              <a:rPr lang="en-US"/>
              <a:t>Click to edit Master subtitle style</a:t>
            </a:r>
            <a:endParaRPr/>
          </a:p>
        </p:txBody>
      </p:sp>
      <p:sp>
        <p:nvSpPr>
          <p:cNvPr id="327" name="Google Shape;327;p13"/>
          <p:cNvSpPr txBox="1">
            <a:spLocks noGrp="1"/>
          </p:cNvSpPr>
          <p:nvPr>
            <p:ph type="title" idx="9" hasCustomPrompt="1"/>
          </p:nvPr>
        </p:nvSpPr>
        <p:spPr>
          <a:xfrm>
            <a:off x="5911784" y="2491700"/>
            <a:ext cx="1189600" cy="827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4267"/>
            </a:lvl1pPr>
            <a:lvl2pPr lvl="1" rtl="0">
              <a:spcBef>
                <a:spcPts val="0"/>
              </a:spcBef>
              <a:spcAft>
                <a:spcPts val="0"/>
              </a:spcAft>
              <a:buSzPts val="2200"/>
              <a:buNone/>
              <a:defRPr sz="2933"/>
            </a:lvl2pPr>
            <a:lvl3pPr lvl="2" rtl="0">
              <a:spcBef>
                <a:spcPts val="0"/>
              </a:spcBef>
              <a:spcAft>
                <a:spcPts val="0"/>
              </a:spcAft>
              <a:buSzPts val="2200"/>
              <a:buNone/>
              <a:defRPr sz="2933"/>
            </a:lvl3pPr>
            <a:lvl4pPr lvl="3" rtl="0">
              <a:spcBef>
                <a:spcPts val="0"/>
              </a:spcBef>
              <a:spcAft>
                <a:spcPts val="0"/>
              </a:spcAft>
              <a:buSzPts val="2200"/>
              <a:buNone/>
              <a:defRPr sz="2933"/>
            </a:lvl4pPr>
            <a:lvl5pPr lvl="4" rtl="0">
              <a:spcBef>
                <a:spcPts val="0"/>
              </a:spcBef>
              <a:spcAft>
                <a:spcPts val="0"/>
              </a:spcAft>
              <a:buSzPts val="2200"/>
              <a:buNone/>
              <a:defRPr sz="2933"/>
            </a:lvl5pPr>
            <a:lvl6pPr lvl="5" rtl="0">
              <a:spcBef>
                <a:spcPts val="0"/>
              </a:spcBef>
              <a:spcAft>
                <a:spcPts val="0"/>
              </a:spcAft>
              <a:buSzPts val="2200"/>
              <a:buNone/>
              <a:defRPr sz="2933"/>
            </a:lvl6pPr>
            <a:lvl7pPr lvl="6" rtl="0">
              <a:spcBef>
                <a:spcPts val="0"/>
              </a:spcBef>
              <a:spcAft>
                <a:spcPts val="0"/>
              </a:spcAft>
              <a:buSzPts val="2200"/>
              <a:buNone/>
              <a:defRPr sz="2933"/>
            </a:lvl7pPr>
            <a:lvl8pPr lvl="7" rtl="0">
              <a:spcBef>
                <a:spcPts val="0"/>
              </a:spcBef>
              <a:spcAft>
                <a:spcPts val="0"/>
              </a:spcAft>
              <a:buSzPts val="2200"/>
              <a:buNone/>
              <a:defRPr sz="2933"/>
            </a:lvl8pPr>
            <a:lvl9pPr lvl="8" rtl="0">
              <a:spcBef>
                <a:spcPts val="0"/>
              </a:spcBef>
              <a:spcAft>
                <a:spcPts val="0"/>
              </a:spcAft>
              <a:buSzPts val="2200"/>
              <a:buNone/>
              <a:defRPr sz="2933"/>
            </a:lvl9pPr>
          </a:lstStyle>
          <a:p>
            <a:r>
              <a:t>xx%</a:t>
            </a:r>
          </a:p>
        </p:txBody>
      </p:sp>
      <p:sp>
        <p:nvSpPr>
          <p:cNvPr id="328" name="Google Shape;328;p13"/>
          <p:cNvSpPr txBox="1">
            <a:spLocks noGrp="1"/>
          </p:cNvSpPr>
          <p:nvPr>
            <p:ph type="subTitle" idx="13"/>
          </p:nvPr>
        </p:nvSpPr>
        <p:spPr>
          <a:xfrm>
            <a:off x="7705068" y="5025100"/>
            <a:ext cx="2955200" cy="76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29" name="Google Shape;329;p13"/>
          <p:cNvSpPr txBox="1">
            <a:spLocks noGrp="1"/>
          </p:cNvSpPr>
          <p:nvPr>
            <p:ph type="subTitle" idx="14"/>
          </p:nvPr>
        </p:nvSpPr>
        <p:spPr>
          <a:xfrm>
            <a:off x="7705060" y="4546803"/>
            <a:ext cx="2955200" cy="4684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SzPts val="2200"/>
              <a:buFont typeface="Orbitron"/>
              <a:buNone/>
              <a:defRPr sz="3200" b="1">
                <a:latin typeface="Orbitron"/>
                <a:ea typeface="Orbitron"/>
                <a:cs typeface="Orbitron"/>
                <a:sym typeface="Orbitron"/>
              </a:defRPr>
            </a:lvl1pPr>
            <a:lvl2pPr lvl="1" rtl="0">
              <a:lnSpc>
                <a:spcPct val="100000"/>
              </a:lnSpc>
              <a:spcBef>
                <a:spcPts val="0"/>
              </a:spcBef>
              <a:spcAft>
                <a:spcPts val="0"/>
              </a:spcAft>
              <a:buSzPts val="2200"/>
              <a:buFont typeface="Orbitron"/>
              <a:buNone/>
              <a:defRPr sz="2933" b="1">
                <a:latin typeface="Orbitron"/>
                <a:ea typeface="Orbitron"/>
                <a:cs typeface="Orbitron"/>
                <a:sym typeface="Orbitron"/>
              </a:defRPr>
            </a:lvl2pPr>
            <a:lvl3pPr lvl="2" rtl="0">
              <a:lnSpc>
                <a:spcPct val="100000"/>
              </a:lnSpc>
              <a:spcBef>
                <a:spcPts val="0"/>
              </a:spcBef>
              <a:spcAft>
                <a:spcPts val="0"/>
              </a:spcAft>
              <a:buSzPts val="2200"/>
              <a:buFont typeface="Orbitron"/>
              <a:buNone/>
              <a:defRPr sz="2933" b="1">
                <a:latin typeface="Orbitron"/>
                <a:ea typeface="Orbitron"/>
                <a:cs typeface="Orbitron"/>
                <a:sym typeface="Orbitron"/>
              </a:defRPr>
            </a:lvl3pPr>
            <a:lvl4pPr lvl="3" rtl="0">
              <a:lnSpc>
                <a:spcPct val="100000"/>
              </a:lnSpc>
              <a:spcBef>
                <a:spcPts val="0"/>
              </a:spcBef>
              <a:spcAft>
                <a:spcPts val="0"/>
              </a:spcAft>
              <a:buSzPts val="2200"/>
              <a:buFont typeface="Orbitron"/>
              <a:buNone/>
              <a:defRPr sz="2933" b="1">
                <a:latin typeface="Orbitron"/>
                <a:ea typeface="Orbitron"/>
                <a:cs typeface="Orbitron"/>
                <a:sym typeface="Orbitron"/>
              </a:defRPr>
            </a:lvl4pPr>
            <a:lvl5pPr lvl="4" rtl="0">
              <a:lnSpc>
                <a:spcPct val="100000"/>
              </a:lnSpc>
              <a:spcBef>
                <a:spcPts val="0"/>
              </a:spcBef>
              <a:spcAft>
                <a:spcPts val="0"/>
              </a:spcAft>
              <a:buSzPts val="2200"/>
              <a:buFont typeface="Orbitron"/>
              <a:buNone/>
              <a:defRPr sz="2933" b="1">
                <a:latin typeface="Orbitron"/>
                <a:ea typeface="Orbitron"/>
                <a:cs typeface="Orbitron"/>
                <a:sym typeface="Orbitron"/>
              </a:defRPr>
            </a:lvl5pPr>
            <a:lvl6pPr lvl="5" rtl="0">
              <a:lnSpc>
                <a:spcPct val="100000"/>
              </a:lnSpc>
              <a:spcBef>
                <a:spcPts val="0"/>
              </a:spcBef>
              <a:spcAft>
                <a:spcPts val="0"/>
              </a:spcAft>
              <a:buSzPts val="2200"/>
              <a:buFont typeface="Orbitron"/>
              <a:buNone/>
              <a:defRPr sz="2933" b="1">
                <a:latin typeface="Orbitron"/>
                <a:ea typeface="Orbitron"/>
                <a:cs typeface="Orbitron"/>
                <a:sym typeface="Orbitron"/>
              </a:defRPr>
            </a:lvl6pPr>
            <a:lvl7pPr lvl="6" rtl="0">
              <a:lnSpc>
                <a:spcPct val="100000"/>
              </a:lnSpc>
              <a:spcBef>
                <a:spcPts val="0"/>
              </a:spcBef>
              <a:spcAft>
                <a:spcPts val="0"/>
              </a:spcAft>
              <a:buSzPts val="2200"/>
              <a:buFont typeface="Orbitron"/>
              <a:buNone/>
              <a:defRPr sz="2933" b="1">
                <a:latin typeface="Orbitron"/>
                <a:ea typeface="Orbitron"/>
                <a:cs typeface="Orbitron"/>
                <a:sym typeface="Orbitron"/>
              </a:defRPr>
            </a:lvl7pPr>
            <a:lvl8pPr lvl="7" rtl="0">
              <a:lnSpc>
                <a:spcPct val="100000"/>
              </a:lnSpc>
              <a:spcBef>
                <a:spcPts val="0"/>
              </a:spcBef>
              <a:spcAft>
                <a:spcPts val="0"/>
              </a:spcAft>
              <a:buSzPts val="2200"/>
              <a:buFont typeface="Orbitron"/>
              <a:buNone/>
              <a:defRPr sz="2933" b="1">
                <a:latin typeface="Orbitron"/>
                <a:ea typeface="Orbitron"/>
                <a:cs typeface="Orbitron"/>
                <a:sym typeface="Orbitron"/>
              </a:defRPr>
            </a:lvl8pPr>
            <a:lvl9pPr lvl="8" rtl="0">
              <a:lnSpc>
                <a:spcPct val="100000"/>
              </a:lnSpc>
              <a:spcBef>
                <a:spcPts val="0"/>
              </a:spcBef>
              <a:spcAft>
                <a:spcPts val="0"/>
              </a:spcAft>
              <a:buSzPts val="2200"/>
              <a:buFont typeface="Orbitron"/>
              <a:buNone/>
              <a:defRPr sz="2933" b="1">
                <a:latin typeface="Orbitron"/>
                <a:ea typeface="Orbitron"/>
                <a:cs typeface="Orbitron"/>
                <a:sym typeface="Orbitron"/>
              </a:defRPr>
            </a:lvl9pPr>
          </a:lstStyle>
          <a:p>
            <a:r>
              <a:rPr lang="en-US"/>
              <a:t>Click to edit Master subtitle style</a:t>
            </a:r>
            <a:endParaRPr/>
          </a:p>
        </p:txBody>
      </p:sp>
      <p:sp>
        <p:nvSpPr>
          <p:cNvPr id="330" name="Google Shape;330;p13"/>
          <p:cNvSpPr txBox="1">
            <a:spLocks noGrp="1"/>
          </p:cNvSpPr>
          <p:nvPr>
            <p:ph type="title" idx="15" hasCustomPrompt="1"/>
          </p:nvPr>
        </p:nvSpPr>
        <p:spPr>
          <a:xfrm>
            <a:off x="5911784" y="4797367"/>
            <a:ext cx="1189600" cy="8276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4267"/>
            </a:lvl1pPr>
            <a:lvl2pPr lvl="1" rtl="0">
              <a:spcBef>
                <a:spcPts val="0"/>
              </a:spcBef>
              <a:spcAft>
                <a:spcPts val="0"/>
              </a:spcAft>
              <a:buSzPts val="2200"/>
              <a:buNone/>
              <a:defRPr sz="2933"/>
            </a:lvl2pPr>
            <a:lvl3pPr lvl="2" rtl="0">
              <a:spcBef>
                <a:spcPts val="0"/>
              </a:spcBef>
              <a:spcAft>
                <a:spcPts val="0"/>
              </a:spcAft>
              <a:buSzPts val="2200"/>
              <a:buNone/>
              <a:defRPr sz="2933"/>
            </a:lvl3pPr>
            <a:lvl4pPr lvl="3" rtl="0">
              <a:spcBef>
                <a:spcPts val="0"/>
              </a:spcBef>
              <a:spcAft>
                <a:spcPts val="0"/>
              </a:spcAft>
              <a:buSzPts val="2200"/>
              <a:buNone/>
              <a:defRPr sz="2933"/>
            </a:lvl4pPr>
            <a:lvl5pPr lvl="4" rtl="0">
              <a:spcBef>
                <a:spcPts val="0"/>
              </a:spcBef>
              <a:spcAft>
                <a:spcPts val="0"/>
              </a:spcAft>
              <a:buSzPts val="2200"/>
              <a:buNone/>
              <a:defRPr sz="2933"/>
            </a:lvl5pPr>
            <a:lvl6pPr lvl="5" rtl="0">
              <a:spcBef>
                <a:spcPts val="0"/>
              </a:spcBef>
              <a:spcAft>
                <a:spcPts val="0"/>
              </a:spcAft>
              <a:buSzPts val="2200"/>
              <a:buNone/>
              <a:defRPr sz="2933"/>
            </a:lvl6pPr>
            <a:lvl7pPr lvl="6" rtl="0">
              <a:spcBef>
                <a:spcPts val="0"/>
              </a:spcBef>
              <a:spcAft>
                <a:spcPts val="0"/>
              </a:spcAft>
              <a:buSzPts val="2200"/>
              <a:buNone/>
              <a:defRPr sz="2933"/>
            </a:lvl7pPr>
            <a:lvl8pPr lvl="7" rtl="0">
              <a:spcBef>
                <a:spcPts val="0"/>
              </a:spcBef>
              <a:spcAft>
                <a:spcPts val="0"/>
              </a:spcAft>
              <a:buSzPts val="2200"/>
              <a:buNone/>
              <a:defRPr sz="2933"/>
            </a:lvl8pPr>
            <a:lvl9pPr lvl="8" rtl="0">
              <a:spcBef>
                <a:spcPts val="0"/>
              </a:spcBef>
              <a:spcAft>
                <a:spcPts val="0"/>
              </a:spcAft>
              <a:buSzPts val="2200"/>
              <a:buNone/>
              <a:defRPr sz="2933"/>
            </a:lvl9pPr>
          </a:lstStyle>
          <a:p>
            <a:r>
              <a:t>xx%</a:t>
            </a:r>
          </a:p>
        </p:txBody>
      </p:sp>
      <p:grpSp>
        <p:nvGrpSpPr>
          <p:cNvPr id="331" name="Google Shape;331;p13"/>
          <p:cNvGrpSpPr/>
          <p:nvPr/>
        </p:nvGrpSpPr>
        <p:grpSpPr>
          <a:xfrm>
            <a:off x="-1121507" y="-851267"/>
            <a:ext cx="2740000" cy="2740000"/>
            <a:chOff x="-965250" y="-598516"/>
            <a:chExt cx="2055000" cy="2055000"/>
          </a:xfrm>
        </p:grpSpPr>
        <p:sp>
          <p:nvSpPr>
            <p:cNvPr id="332" name="Google Shape;332;p13"/>
            <p:cNvSpPr/>
            <p:nvPr/>
          </p:nvSpPr>
          <p:spPr>
            <a:xfrm rot="1460811">
              <a:off x="-714203" y="-347468"/>
              <a:ext cx="1552905" cy="1552905"/>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3"/>
            <p:cNvSpPr/>
            <p:nvPr/>
          </p:nvSpPr>
          <p:spPr>
            <a:xfrm rot="1460465">
              <a:off x="517415" y="956599"/>
              <a:ext cx="124464" cy="124464"/>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4" name="Google Shape;334;p13"/>
          <p:cNvGrpSpPr/>
          <p:nvPr/>
        </p:nvGrpSpPr>
        <p:grpSpPr>
          <a:xfrm>
            <a:off x="10974014" y="4402680"/>
            <a:ext cx="534033" cy="534200"/>
            <a:chOff x="1476422" y="678585"/>
            <a:chExt cx="400525" cy="400650"/>
          </a:xfrm>
        </p:grpSpPr>
        <p:sp>
          <p:nvSpPr>
            <p:cNvPr id="335" name="Google Shape;335;p1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6" name="Google Shape;336;p1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7" name="Google Shape;337;p13"/>
          <p:cNvGrpSpPr/>
          <p:nvPr/>
        </p:nvGrpSpPr>
        <p:grpSpPr>
          <a:xfrm rot="10800000">
            <a:off x="731167" y="3966338"/>
            <a:ext cx="101600" cy="711100"/>
            <a:chOff x="901700" y="812875"/>
            <a:chExt cx="76200" cy="533325"/>
          </a:xfrm>
        </p:grpSpPr>
        <p:cxnSp>
          <p:nvCxnSpPr>
            <p:cNvPr id="338" name="Google Shape;338;p13"/>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339" name="Google Shape;339;p13"/>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340" name="Google Shape;340;p13"/>
          <p:cNvGrpSpPr/>
          <p:nvPr/>
        </p:nvGrpSpPr>
        <p:grpSpPr>
          <a:xfrm flipH="1">
            <a:off x="276448" y="203280"/>
            <a:ext cx="534033" cy="534200"/>
            <a:chOff x="1476422" y="678585"/>
            <a:chExt cx="400525" cy="400650"/>
          </a:xfrm>
        </p:grpSpPr>
        <p:sp>
          <p:nvSpPr>
            <p:cNvPr id="341" name="Google Shape;341;p1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1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0730482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3"/>
        <p:cNvGrpSpPr/>
        <p:nvPr/>
      </p:nvGrpSpPr>
      <p:grpSpPr>
        <a:xfrm>
          <a:off x="0" y="0"/>
          <a:ext cx="0" cy="0"/>
          <a:chOff x="0" y="0"/>
          <a:chExt cx="0" cy="0"/>
        </a:xfrm>
      </p:grpSpPr>
      <p:grpSp>
        <p:nvGrpSpPr>
          <p:cNvPr id="344" name="Google Shape;344;p14"/>
          <p:cNvGrpSpPr/>
          <p:nvPr/>
        </p:nvGrpSpPr>
        <p:grpSpPr>
          <a:xfrm>
            <a:off x="735533" y="367483"/>
            <a:ext cx="10526208" cy="5417628"/>
            <a:chOff x="551650" y="275612"/>
            <a:chExt cx="7894656" cy="4063221"/>
          </a:xfrm>
        </p:grpSpPr>
        <p:sp>
          <p:nvSpPr>
            <p:cNvPr id="345" name="Google Shape;345;p14"/>
            <p:cNvSpPr/>
            <p:nvPr/>
          </p:nvSpPr>
          <p:spPr>
            <a:xfrm>
              <a:off x="968225" y="732075"/>
              <a:ext cx="7104972" cy="3606758"/>
            </a:xfrm>
            <a:custGeom>
              <a:avLst/>
              <a:gdLst/>
              <a:ahLst/>
              <a:cxnLst/>
              <a:rect l="l" t="t" r="r" b="b"/>
              <a:pathLst>
                <a:path w="338816" h="184371" extrusionOk="0">
                  <a:moveTo>
                    <a:pt x="280" y="10287"/>
                  </a:moveTo>
                  <a:lnTo>
                    <a:pt x="280" y="62657"/>
                  </a:lnTo>
                  <a:lnTo>
                    <a:pt x="10193" y="72570"/>
                  </a:lnTo>
                  <a:lnTo>
                    <a:pt x="10193" y="131486"/>
                  </a:lnTo>
                  <a:lnTo>
                    <a:pt x="0" y="141680"/>
                  </a:lnTo>
                  <a:lnTo>
                    <a:pt x="0" y="173383"/>
                  </a:lnTo>
                  <a:lnTo>
                    <a:pt x="10988" y="184371"/>
                  </a:lnTo>
                  <a:lnTo>
                    <a:pt x="329090" y="184371"/>
                  </a:lnTo>
                  <a:lnTo>
                    <a:pt x="338816" y="173008"/>
                  </a:lnTo>
                  <a:lnTo>
                    <a:pt x="338816" y="41335"/>
                  </a:lnTo>
                  <a:lnTo>
                    <a:pt x="329464" y="32731"/>
                  </a:lnTo>
                  <a:lnTo>
                    <a:pt x="329464" y="10287"/>
                  </a:lnTo>
                  <a:lnTo>
                    <a:pt x="58636" y="10287"/>
                  </a:lnTo>
                  <a:lnTo>
                    <a:pt x="48349" y="0"/>
                  </a:lnTo>
                  <a:lnTo>
                    <a:pt x="9632" y="0"/>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346" name="Google Shape;346;p14"/>
            <p:cNvGrpSpPr/>
            <p:nvPr/>
          </p:nvGrpSpPr>
          <p:grpSpPr>
            <a:xfrm>
              <a:off x="1228909" y="3736853"/>
              <a:ext cx="2222913" cy="572755"/>
              <a:chOff x="968218" y="3766259"/>
              <a:chExt cx="2222913" cy="572755"/>
            </a:xfrm>
          </p:grpSpPr>
          <p:sp>
            <p:nvSpPr>
              <p:cNvPr id="347" name="Google Shape;347;p14"/>
              <p:cNvSpPr/>
              <p:nvPr/>
            </p:nvSpPr>
            <p:spPr>
              <a:xfrm flipH="1">
                <a:off x="968231" y="3799664"/>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348" name="Google Shape;348;p14"/>
              <p:cNvGrpSpPr/>
              <p:nvPr/>
            </p:nvGrpSpPr>
            <p:grpSpPr>
              <a:xfrm>
                <a:off x="968218" y="3891126"/>
                <a:ext cx="838200" cy="100013"/>
                <a:chOff x="8296468" y="3295838"/>
                <a:chExt cx="838200" cy="100013"/>
              </a:xfrm>
            </p:grpSpPr>
            <p:sp>
              <p:nvSpPr>
                <p:cNvPr id="349" name="Google Shape;349;p14"/>
                <p:cNvSpPr/>
                <p:nvPr/>
              </p:nvSpPr>
              <p:spPr>
                <a:xfrm>
                  <a:off x="8753668" y="331965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0" name="Google Shape;350;p14"/>
                <p:cNvSpPr/>
                <p:nvPr/>
              </p:nvSpPr>
              <p:spPr>
                <a:xfrm>
                  <a:off x="8296468" y="3295838"/>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351" name="Google Shape;351;p14"/>
              <p:cNvSpPr/>
              <p:nvPr/>
            </p:nvSpPr>
            <p:spPr>
              <a:xfrm>
                <a:off x="2593432" y="3766259"/>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2" name="Google Shape;352;p14"/>
              <p:cNvSpPr/>
              <p:nvPr/>
            </p:nvSpPr>
            <p:spPr>
              <a:xfrm>
                <a:off x="2311292" y="4031259"/>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14"/>
              <p:cNvSpPr/>
              <p:nvPr/>
            </p:nvSpPr>
            <p:spPr>
              <a:xfrm>
                <a:off x="1208217" y="4031259"/>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4" name="Google Shape;354;p14"/>
            <p:cNvGrpSpPr/>
            <p:nvPr/>
          </p:nvGrpSpPr>
          <p:grpSpPr>
            <a:xfrm>
              <a:off x="6521330" y="835576"/>
              <a:ext cx="1924976" cy="883910"/>
              <a:chOff x="6521330" y="683176"/>
              <a:chExt cx="1924976" cy="883910"/>
            </a:xfrm>
          </p:grpSpPr>
          <p:sp>
            <p:nvSpPr>
              <p:cNvPr id="355" name="Google Shape;355;p14"/>
              <p:cNvSpPr/>
              <p:nvPr/>
            </p:nvSpPr>
            <p:spPr>
              <a:xfrm>
                <a:off x="6764197" y="11717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356" name="Google Shape;356;p14"/>
              <p:cNvGrpSpPr/>
              <p:nvPr/>
            </p:nvGrpSpPr>
            <p:grpSpPr>
              <a:xfrm flipH="1">
                <a:off x="6521330" y="1006288"/>
                <a:ext cx="1352550" cy="100025"/>
                <a:chOff x="7877368" y="3419663"/>
                <a:chExt cx="1352550" cy="100025"/>
              </a:xfrm>
            </p:grpSpPr>
            <p:sp>
              <p:nvSpPr>
                <p:cNvPr id="357" name="Google Shape;357;p14"/>
                <p:cNvSpPr/>
                <p:nvPr/>
              </p:nvSpPr>
              <p:spPr>
                <a:xfrm>
                  <a:off x="8501255" y="3443488"/>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8" name="Google Shape;358;p14"/>
                <p:cNvSpPr/>
                <p:nvPr/>
              </p:nvSpPr>
              <p:spPr>
                <a:xfrm>
                  <a:off x="9087030" y="3443488"/>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9" name="Google Shape;359;p14"/>
                <p:cNvSpPr/>
                <p:nvPr/>
              </p:nvSpPr>
              <p:spPr>
                <a:xfrm>
                  <a:off x="7877368" y="3419663"/>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360" name="Google Shape;360;p14"/>
              <p:cNvSpPr/>
              <p:nvPr/>
            </p:nvSpPr>
            <p:spPr>
              <a:xfrm>
                <a:off x="7260875" y="1144959"/>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a:off x="6893185" y="1490885"/>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62" name="Google Shape;362;p14"/>
              <p:cNvGrpSpPr/>
              <p:nvPr/>
            </p:nvGrpSpPr>
            <p:grpSpPr>
              <a:xfrm>
                <a:off x="7700034" y="683176"/>
                <a:ext cx="746272" cy="746272"/>
                <a:chOff x="3106671" y="4003675"/>
                <a:chExt cx="609600" cy="609600"/>
              </a:xfrm>
            </p:grpSpPr>
            <p:sp>
              <p:nvSpPr>
                <p:cNvPr id="363" name="Google Shape;363;p14"/>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365" name="Google Shape;365;p14"/>
            <p:cNvGrpSpPr/>
            <p:nvPr/>
          </p:nvGrpSpPr>
          <p:grpSpPr>
            <a:xfrm rot="10800000" flipH="1">
              <a:off x="7485157" y="3726148"/>
              <a:ext cx="400525" cy="400650"/>
              <a:chOff x="1476422" y="678585"/>
              <a:chExt cx="400525" cy="400650"/>
            </a:xfrm>
          </p:grpSpPr>
          <p:sp>
            <p:nvSpPr>
              <p:cNvPr id="366" name="Google Shape;366;p1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1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8" name="Google Shape;368;p14"/>
            <p:cNvGrpSpPr/>
            <p:nvPr/>
          </p:nvGrpSpPr>
          <p:grpSpPr>
            <a:xfrm rot="5400000">
              <a:off x="1379228" y="745525"/>
              <a:ext cx="273000" cy="453125"/>
              <a:chOff x="1156300" y="1087500"/>
              <a:chExt cx="273000" cy="453125"/>
            </a:xfrm>
          </p:grpSpPr>
          <p:sp>
            <p:nvSpPr>
              <p:cNvPr id="369" name="Google Shape;369;p14"/>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1" name="Google Shape;371;p14"/>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2" name="Google Shape;372;p14"/>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74" name="Google Shape;374;p14"/>
            <p:cNvSpPr/>
            <p:nvPr/>
          </p:nvSpPr>
          <p:spPr>
            <a:xfrm>
              <a:off x="782500" y="714887"/>
              <a:ext cx="199101" cy="3606796"/>
            </a:xfrm>
            <a:custGeom>
              <a:avLst/>
              <a:gdLst/>
              <a:ahLst/>
              <a:cxnLst/>
              <a:rect l="l" t="t" r="r" b="b"/>
              <a:pathLst>
                <a:path w="2536" h="44622" fill="none" extrusionOk="0">
                  <a:moveTo>
                    <a:pt x="2536" y="1"/>
                  </a:moveTo>
                  <a:lnTo>
                    <a:pt x="0" y="2536"/>
                  </a:lnTo>
                  <a:lnTo>
                    <a:pt x="0" y="15212"/>
                  </a:lnTo>
                  <a:lnTo>
                    <a:pt x="2536" y="17748"/>
                  </a:lnTo>
                  <a:lnTo>
                    <a:pt x="2536" y="31945"/>
                  </a:lnTo>
                  <a:lnTo>
                    <a:pt x="0" y="34481"/>
                  </a:lnTo>
                  <a:lnTo>
                    <a:pt x="0" y="42087"/>
                  </a:lnTo>
                  <a:lnTo>
                    <a:pt x="2536" y="44622"/>
                  </a:lnTo>
                </a:path>
              </a:pathLst>
            </a:custGeom>
            <a:noFill/>
            <a:ln w="19050" cap="rnd" cmpd="sng">
              <a:solidFill>
                <a:schemeClr val="lt2"/>
              </a:solidFill>
              <a:prstDash val="solid"/>
              <a:miter lim="4056"/>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75" name="Google Shape;375;p14"/>
            <p:cNvGrpSpPr/>
            <p:nvPr/>
          </p:nvGrpSpPr>
          <p:grpSpPr>
            <a:xfrm flipH="1">
              <a:off x="551650" y="275612"/>
              <a:ext cx="2305063" cy="539350"/>
              <a:chOff x="1664008" y="948000"/>
              <a:chExt cx="2305063" cy="539350"/>
            </a:xfrm>
          </p:grpSpPr>
          <p:grpSp>
            <p:nvGrpSpPr>
              <p:cNvPr id="376" name="Google Shape;376;p14"/>
              <p:cNvGrpSpPr/>
              <p:nvPr/>
            </p:nvGrpSpPr>
            <p:grpSpPr>
              <a:xfrm>
                <a:off x="1737775" y="1238271"/>
                <a:ext cx="413297" cy="124500"/>
                <a:chOff x="6270975" y="655071"/>
                <a:chExt cx="413297" cy="124500"/>
              </a:xfrm>
            </p:grpSpPr>
            <p:sp>
              <p:nvSpPr>
                <p:cNvPr id="377" name="Google Shape;377;p14"/>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8" name="Google Shape;378;p14"/>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0" name="Google Shape;380;p14"/>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381" name="Google Shape;381;p14"/>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cxnSp>
          <p:nvCxnSpPr>
            <p:cNvPr id="382" name="Google Shape;382;p14"/>
            <p:cNvCxnSpPr/>
            <p:nvPr/>
          </p:nvCxnSpPr>
          <p:spPr>
            <a:xfrm>
              <a:off x="6091193" y="814713"/>
              <a:ext cx="15111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sp>
        <p:nvSpPr>
          <p:cNvPr id="383" name="Google Shape;383;p14"/>
          <p:cNvSpPr txBox="1">
            <a:spLocks noGrp="1"/>
          </p:cNvSpPr>
          <p:nvPr>
            <p:ph type="ctrTitle"/>
          </p:nvPr>
        </p:nvSpPr>
        <p:spPr>
          <a:xfrm>
            <a:off x="5471253" y="2499459"/>
            <a:ext cx="5290800" cy="8744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6400">
                <a:latin typeface="Orbitron Black"/>
                <a:ea typeface="Orbitron Black"/>
                <a:cs typeface="Orbitron Black"/>
                <a:sym typeface="Orbitron Black"/>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384" name="Google Shape;384;p14"/>
          <p:cNvSpPr txBox="1">
            <a:spLocks noGrp="1"/>
          </p:cNvSpPr>
          <p:nvPr>
            <p:ph type="subTitle" idx="1"/>
          </p:nvPr>
        </p:nvSpPr>
        <p:spPr>
          <a:xfrm>
            <a:off x="5449300" y="3484141"/>
            <a:ext cx="3331200" cy="8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385" name="Google Shape;385;p14"/>
          <p:cNvSpPr txBox="1">
            <a:spLocks noGrp="1"/>
          </p:cNvSpPr>
          <p:nvPr>
            <p:ph type="title" idx="2"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14769635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86"/>
        <p:cNvGrpSpPr/>
        <p:nvPr/>
      </p:nvGrpSpPr>
      <p:grpSpPr>
        <a:xfrm>
          <a:off x="0" y="0"/>
          <a:ext cx="0" cy="0"/>
          <a:chOff x="0" y="0"/>
          <a:chExt cx="0" cy="0"/>
        </a:xfrm>
      </p:grpSpPr>
      <p:grpSp>
        <p:nvGrpSpPr>
          <p:cNvPr id="387" name="Google Shape;387;p15"/>
          <p:cNvGrpSpPr/>
          <p:nvPr/>
        </p:nvGrpSpPr>
        <p:grpSpPr>
          <a:xfrm>
            <a:off x="950968" y="534728"/>
            <a:ext cx="10826353" cy="6288179"/>
            <a:chOff x="713225" y="401046"/>
            <a:chExt cx="8119765" cy="4716134"/>
          </a:xfrm>
        </p:grpSpPr>
        <p:grpSp>
          <p:nvGrpSpPr>
            <p:cNvPr id="388" name="Google Shape;388;p15"/>
            <p:cNvGrpSpPr/>
            <p:nvPr/>
          </p:nvGrpSpPr>
          <p:grpSpPr>
            <a:xfrm>
              <a:off x="713225" y="401046"/>
              <a:ext cx="8119765" cy="4716134"/>
              <a:chOff x="713225" y="401046"/>
              <a:chExt cx="8119765" cy="4716134"/>
            </a:xfrm>
          </p:grpSpPr>
          <p:sp>
            <p:nvSpPr>
              <p:cNvPr id="389" name="Google Shape;389;p15"/>
              <p:cNvSpPr/>
              <p:nvPr/>
            </p:nvSpPr>
            <p:spPr>
              <a:xfrm flipH="1">
                <a:off x="984975" y="739850"/>
                <a:ext cx="7099775" cy="3596675"/>
              </a:xfrm>
              <a:custGeom>
                <a:avLst/>
                <a:gdLst/>
                <a:ahLst/>
                <a:cxnLst/>
                <a:rect l="l" t="t" r="r" b="b"/>
                <a:pathLst>
                  <a:path w="283991" h="143867" extrusionOk="0">
                    <a:moveTo>
                      <a:pt x="534" y="8022"/>
                    </a:moveTo>
                    <a:lnTo>
                      <a:pt x="534" y="49203"/>
                    </a:lnTo>
                    <a:lnTo>
                      <a:pt x="8557" y="57226"/>
                    </a:lnTo>
                    <a:lnTo>
                      <a:pt x="8557" y="104825"/>
                    </a:lnTo>
                    <a:lnTo>
                      <a:pt x="0" y="113382"/>
                    </a:lnTo>
                    <a:lnTo>
                      <a:pt x="0" y="136380"/>
                    </a:lnTo>
                    <a:lnTo>
                      <a:pt x="7487" y="143867"/>
                    </a:lnTo>
                    <a:lnTo>
                      <a:pt x="275434" y="143867"/>
                    </a:lnTo>
                    <a:lnTo>
                      <a:pt x="283991" y="135310"/>
                    </a:lnTo>
                    <a:lnTo>
                      <a:pt x="283991" y="111243"/>
                    </a:lnTo>
                    <a:lnTo>
                      <a:pt x="275969" y="103221"/>
                    </a:lnTo>
                    <a:lnTo>
                      <a:pt x="275969" y="9092"/>
                    </a:lnTo>
                    <a:lnTo>
                      <a:pt x="267144" y="267"/>
                    </a:lnTo>
                    <a:lnTo>
                      <a:pt x="8022" y="0"/>
                    </a:lnTo>
                    <a:close/>
                  </a:path>
                </a:pathLst>
              </a:custGeom>
              <a:gradFill>
                <a:gsLst>
                  <a:gs pos="0">
                    <a:srgbClr val="8BF0F1">
                      <a:alpha val="57647"/>
                    </a:srgbClr>
                  </a:gs>
                  <a:gs pos="100000">
                    <a:srgbClr val="595959">
                      <a:alpha val="95294"/>
                    </a:srgbClr>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390" name="Google Shape;390;p15"/>
              <p:cNvGrpSpPr/>
              <p:nvPr/>
            </p:nvGrpSpPr>
            <p:grpSpPr>
              <a:xfrm>
                <a:off x="1122428" y="3606809"/>
                <a:ext cx="273000" cy="453125"/>
                <a:chOff x="1156300" y="1087500"/>
                <a:chExt cx="273000" cy="453125"/>
              </a:xfrm>
            </p:grpSpPr>
            <p:sp>
              <p:nvSpPr>
                <p:cNvPr id="391" name="Google Shape;391;p15"/>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5"/>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15"/>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15"/>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15"/>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6" name="Google Shape;396;p15"/>
              <p:cNvGrpSpPr/>
              <p:nvPr/>
            </p:nvGrpSpPr>
            <p:grpSpPr>
              <a:xfrm flipH="1">
                <a:off x="7872922" y="531760"/>
                <a:ext cx="400525" cy="400650"/>
                <a:chOff x="1476422" y="678585"/>
                <a:chExt cx="400525" cy="400650"/>
              </a:xfrm>
            </p:grpSpPr>
            <p:sp>
              <p:nvSpPr>
                <p:cNvPr id="397" name="Google Shape;397;p15"/>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399" name="Google Shape;399;p15"/>
              <p:cNvCxnSpPr/>
              <p:nvPr/>
            </p:nvCxnSpPr>
            <p:spPr>
              <a:xfrm rot="10800000">
                <a:off x="5252972" y="4439401"/>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400" name="Google Shape;400;p15"/>
              <p:cNvGrpSpPr/>
              <p:nvPr/>
            </p:nvGrpSpPr>
            <p:grpSpPr>
              <a:xfrm>
                <a:off x="7034110" y="3318980"/>
                <a:ext cx="1798880" cy="1798200"/>
                <a:chOff x="7034110" y="3318980"/>
                <a:chExt cx="1798880" cy="1798200"/>
              </a:xfrm>
            </p:grpSpPr>
            <p:sp>
              <p:nvSpPr>
                <p:cNvPr id="401" name="Google Shape;401;p15"/>
                <p:cNvSpPr/>
                <p:nvPr/>
              </p:nvSpPr>
              <p:spPr>
                <a:xfrm flipH="1">
                  <a:off x="7530178" y="3812603"/>
                  <a:ext cx="900600" cy="9003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2" name="Google Shape;402;p15"/>
                <p:cNvSpPr/>
                <p:nvPr/>
              </p:nvSpPr>
              <p:spPr>
                <a:xfrm flipH="1">
                  <a:off x="7832964" y="4115232"/>
                  <a:ext cx="295200" cy="295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3" name="Google Shape;403;p15"/>
                <p:cNvSpPr/>
                <p:nvPr/>
              </p:nvSpPr>
              <p:spPr>
                <a:xfrm rot="10800000" flipH="1">
                  <a:off x="7034110" y="3318980"/>
                  <a:ext cx="1798200" cy="17982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rot="10800000" flipH="1">
                  <a:off x="8688690" y="377063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5" name="Google Shape;405;p15"/>
                <p:cNvSpPr/>
                <p:nvPr/>
              </p:nvSpPr>
              <p:spPr>
                <a:xfrm rot="10800000" flipH="1">
                  <a:off x="7166642" y="3451618"/>
                  <a:ext cx="1533000" cy="1533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406" name="Google Shape;406;p15"/>
                <p:cNvSpPr/>
                <p:nvPr/>
              </p:nvSpPr>
              <p:spPr>
                <a:xfrm rot="10800000" flipH="1">
                  <a:off x="7468383" y="480157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7" name="Google Shape;407;p15"/>
              <p:cNvGrpSpPr/>
              <p:nvPr/>
            </p:nvGrpSpPr>
            <p:grpSpPr>
              <a:xfrm flipH="1">
                <a:off x="1438801" y="401046"/>
                <a:ext cx="413297" cy="124500"/>
                <a:chOff x="6270975" y="655071"/>
                <a:chExt cx="413297" cy="124500"/>
              </a:xfrm>
            </p:grpSpPr>
            <p:sp>
              <p:nvSpPr>
                <p:cNvPr id="408" name="Google Shape;408;p15"/>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9" name="Google Shape;409;p15"/>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11" name="Google Shape;411;p15"/>
              <p:cNvSpPr/>
              <p:nvPr/>
            </p:nvSpPr>
            <p:spPr>
              <a:xfrm flipH="1">
                <a:off x="818750" y="3268900"/>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412" name="Google Shape;412;p15"/>
              <p:cNvSpPr/>
              <p:nvPr/>
            </p:nvSpPr>
            <p:spPr>
              <a:xfrm flipH="1">
                <a:off x="713225" y="3268900"/>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cxnSp>
            <p:nvCxnSpPr>
              <p:cNvPr id="413" name="Google Shape;413;p15"/>
              <p:cNvCxnSpPr/>
              <p:nvPr/>
            </p:nvCxnSpPr>
            <p:spPr>
              <a:xfrm>
                <a:off x="1425425" y="635028"/>
                <a:ext cx="246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414" name="Google Shape;414;p15"/>
              <p:cNvGrpSpPr/>
              <p:nvPr/>
            </p:nvGrpSpPr>
            <p:grpSpPr>
              <a:xfrm>
                <a:off x="1317400" y="849696"/>
                <a:ext cx="6321181" cy="202054"/>
                <a:chOff x="1362350" y="842996"/>
                <a:chExt cx="6321181" cy="202054"/>
              </a:xfrm>
            </p:grpSpPr>
            <p:cxnSp>
              <p:nvCxnSpPr>
                <p:cNvPr id="415" name="Google Shape;415;p15"/>
                <p:cNvCxnSpPr/>
                <p:nvPr/>
              </p:nvCxnSpPr>
              <p:spPr>
                <a:xfrm rot="10800000" flipH="1">
                  <a:off x="1362350" y="846450"/>
                  <a:ext cx="192000" cy="198600"/>
                </a:xfrm>
                <a:prstGeom prst="straightConnector1">
                  <a:avLst/>
                </a:prstGeom>
                <a:noFill/>
                <a:ln w="28575" cap="rnd" cmpd="sng">
                  <a:solidFill>
                    <a:schemeClr val="dk1"/>
                  </a:solidFill>
                  <a:prstDash val="solid"/>
                  <a:round/>
                  <a:headEnd type="none" w="med" len="med"/>
                  <a:tailEnd type="none" w="med" len="med"/>
                </a:ln>
              </p:spPr>
            </p:cxnSp>
            <p:cxnSp>
              <p:nvCxnSpPr>
                <p:cNvPr id="416" name="Google Shape;416;p15"/>
                <p:cNvCxnSpPr/>
                <p:nvPr/>
              </p:nvCxnSpPr>
              <p:spPr>
                <a:xfrm rot="10800000" flipH="1">
                  <a:off x="1553931" y="842996"/>
                  <a:ext cx="6129600" cy="3300"/>
                </a:xfrm>
                <a:prstGeom prst="straightConnector1">
                  <a:avLst/>
                </a:prstGeom>
                <a:noFill/>
                <a:ln w="28575" cap="rnd" cmpd="sng">
                  <a:solidFill>
                    <a:schemeClr val="dk1"/>
                  </a:solidFill>
                  <a:prstDash val="solid"/>
                  <a:round/>
                  <a:headEnd type="none" w="med" len="med"/>
                  <a:tailEnd type="none" w="med" len="med"/>
                </a:ln>
              </p:spPr>
            </p:cxnSp>
          </p:grpSp>
        </p:grpSp>
        <p:grpSp>
          <p:nvGrpSpPr>
            <p:cNvPr id="417" name="Google Shape;417;p15"/>
            <p:cNvGrpSpPr/>
            <p:nvPr/>
          </p:nvGrpSpPr>
          <p:grpSpPr>
            <a:xfrm rot="10800000" flipH="1">
              <a:off x="5551081" y="1056707"/>
              <a:ext cx="2305063" cy="539350"/>
              <a:chOff x="1714500" y="3525850"/>
              <a:chExt cx="2305063" cy="539350"/>
            </a:xfrm>
          </p:grpSpPr>
          <p:sp>
            <p:nvSpPr>
              <p:cNvPr id="418" name="Google Shape;418;p15"/>
              <p:cNvSpPr/>
              <p:nvPr/>
            </p:nvSpPr>
            <p:spPr>
              <a:xfrm>
                <a:off x="1714500" y="352585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419" name="Google Shape;419;p15"/>
              <p:cNvSpPr/>
              <p:nvPr/>
            </p:nvSpPr>
            <p:spPr>
              <a:xfrm>
                <a:off x="3814788" y="3835425"/>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grpSp>
      </p:grpSp>
      <p:sp>
        <p:nvSpPr>
          <p:cNvPr id="420" name="Google Shape;420;p15"/>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21" name="Google Shape;421;p15"/>
          <p:cNvSpPr txBox="1">
            <a:spLocks noGrp="1"/>
          </p:cNvSpPr>
          <p:nvPr>
            <p:ph type="ctrTitle" idx="2"/>
          </p:nvPr>
        </p:nvSpPr>
        <p:spPr>
          <a:xfrm>
            <a:off x="1876067" y="2499467"/>
            <a:ext cx="4329600" cy="8744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6400">
                <a:latin typeface="Orbitron Black"/>
                <a:ea typeface="Orbitron Black"/>
                <a:cs typeface="Orbitron Black"/>
                <a:sym typeface="Orbitron Black"/>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22" name="Google Shape;422;p15"/>
          <p:cNvSpPr txBox="1">
            <a:spLocks noGrp="1"/>
          </p:cNvSpPr>
          <p:nvPr>
            <p:ph type="subTitle" idx="1"/>
          </p:nvPr>
        </p:nvSpPr>
        <p:spPr>
          <a:xfrm>
            <a:off x="1876067" y="3484133"/>
            <a:ext cx="4329600" cy="87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85840715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423"/>
        <p:cNvGrpSpPr/>
        <p:nvPr/>
      </p:nvGrpSpPr>
      <p:grpSpPr>
        <a:xfrm>
          <a:off x="0" y="0"/>
          <a:ext cx="0" cy="0"/>
          <a:chOff x="0" y="0"/>
          <a:chExt cx="0" cy="0"/>
        </a:xfrm>
      </p:grpSpPr>
      <p:grpSp>
        <p:nvGrpSpPr>
          <p:cNvPr id="424" name="Google Shape;424;p16"/>
          <p:cNvGrpSpPr/>
          <p:nvPr/>
        </p:nvGrpSpPr>
        <p:grpSpPr>
          <a:xfrm>
            <a:off x="-40024" y="8619"/>
            <a:ext cx="12275917" cy="6588532"/>
            <a:chOff x="-30018" y="6464"/>
            <a:chExt cx="9206938" cy="4941399"/>
          </a:xfrm>
        </p:grpSpPr>
        <p:grpSp>
          <p:nvGrpSpPr>
            <p:cNvPr id="425" name="Google Shape;425;p16"/>
            <p:cNvGrpSpPr/>
            <p:nvPr/>
          </p:nvGrpSpPr>
          <p:grpSpPr>
            <a:xfrm rot="10800000">
              <a:off x="7030658" y="3325316"/>
              <a:ext cx="1552800" cy="1552800"/>
              <a:chOff x="442917" y="205416"/>
              <a:chExt cx="1552800" cy="1552800"/>
            </a:xfrm>
          </p:grpSpPr>
          <p:sp>
            <p:nvSpPr>
              <p:cNvPr id="426" name="Google Shape;426;p16"/>
              <p:cNvSpPr/>
              <p:nvPr/>
            </p:nvSpPr>
            <p:spPr>
              <a:xfrm flipH="1">
                <a:off x="442917" y="205416"/>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7" name="Google Shape;427;p16"/>
              <p:cNvSpPr/>
              <p:nvPr/>
            </p:nvSpPr>
            <p:spPr>
              <a:xfrm flipH="1">
                <a:off x="577590" y="1442491"/>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8" name="Google Shape;428;p16"/>
              <p:cNvSpPr/>
              <p:nvPr/>
            </p:nvSpPr>
            <p:spPr>
              <a:xfrm flipH="1">
                <a:off x="557368" y="319892"/>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429" name="Google Shape;429;p16"/>
              <p:cNvSpPr/>
              <p:nvPr/>
            </p:nvSpPr>
            <p:spPr>
              <a:xfrm flipH="1">
                <a:off x="679042" y="441666"/>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30" name="Google Shape;430;p16"/>
              <p:cNvGrpSpPr/>
              <p:nvPr/>
            </p:nvGrpSpPr>
            <p:grpSpPr>
              <a:xfrm>
                <a:off x="846121" y="613374"/>
                <a:ext cx="746404" cy="746404"/>
                <a:chOff x="-3513575" y="-1700575"/>
                <a:chExt cx="1497000" cy="1497000"/>
              </a:xfrm>
            </p:grpSpPr>
            <p:sp>
              <p:nvSpPr>
                <p:cNvPr id="431" name="Google Shape;431;p16"/>
                <p:cNvSpPr/>
                <p:nvPr/>
              </p:nvSpPr>
              <p:spPr>
                <a:xfrm>
                  <a:off x="-3513575" y="-1700575"/>
                  <a:ext cx="1497000" cy="1497000"/>
                </a:xfrm>
                <a:prstGeom prst="star32">
                  <a:avLst>
                    <a:gd name="adj" fmla="val 37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2" name="Google Shape;432;p16"/>
                <p:cNvSpPr/>
                <p:nvPr/>
              </p:nvSpPr>
              <p:spPr>
                <a:xfrm>
                  <a:off x="-3184175" y="-1371175"/>
                  <a:ext cx="838200" cy="838200"/>
                </a:xfrm>
                <a:prstGeom prst="star32">
                  <a:avLst>
                    <a:gd name="adj" fmla="val 37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16"/>
                <p:cNvSpPr/>
                <p:nvPr/>
              </p:nvSpPr>
              <p:spPr>
                <a:xfrm>
                  <a:off x="-2965337" y="-1152337"/>
                  <a:ext cx="400500" cy="400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4" name="Google Shape;434;p16"/>
              <p:cNvSpPr/>
              <p:nvPr/>
            </p:nvSpPr>
            <p:spPr>
              <a:xfrm flipH="1">
                <a:off x="1496195" y="353353"/>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5" name="Google Shape;435;p16"/>
            <p:cNvSpPr/>
            <p:nvPr/>
          </p:nvSpPr>
          <p:spPr>
            <a:xfrm>
              <a:off x="959625" y="716450"/>
              <a:ext cx="7123275" cy="3644000"/>
            </a:xfrm>
            <a:custGeom>
              <a:avLst/>
              <a:gdLst/>
              <a:ahLst/>
              <a:cxnLst/>
              <a:rect l="l" t="t" r="r" b="b"/>
              <a:pathLst>
                <a:path w="284931" h="145760" extrusionOk="0">
                  <a:moveTo>
                    <a:pt x="353" y="199"/>
                  </a:moveTo>
                  <a:lnTo>
                    <a:pt x="353" y="26077"/>
                  </a:lnTo>
                  <a:lnTo>
                    <a:pt x="8587" y="34311"/>
                  </a:lnTo>
                  <a:lnTo>
                    <a:pt x="8587" y="103238"/>
                  </a:lnTo>
                  <a:lnTo>
                    <a:pt x="0" y="111825"/>
                  </a:lnTo>
                  <a:lnTo>
                    <a:pt x="0" y="136173"/>
                  </a:lnTo>
                  <a:lnTo>
                    <a:pt x="9586" y="145760"/>
                  </a:lnTo>
                  <a:lnTo>
                    <a:pt x="267125" y="145760"/>
                  </a:lnTo>
                  <a:lnTo>
                    <a:pt x="276859" y="136027"/>
                  </a:lnTo>
                  <a:lnTo>
                    <a:pt x="276859" y="40192"/>
                  </a:lnTo>
                  <a:lnTo>
                    <a:pt x="284931" y="32120"/>
                  </a:lnTo>
                  <a:lnTo>
                    <a:pt x="284931" y="9609"/>
                  </a:lnTo>
                  <a:lnTo>
                    <a:pt x="275322" y="0"/>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436" name="Google Shape;436;p16"/>
            <p:cNvGrpSpPr/>
            <p:nvPr/>
          </p:nvGrpSpPr>
          <p:grpSpPr>
            <a:xfrm>
              <a:off x="7473903" y="531055"/>
              <a:ext cx="1703018" cy="884662"/>
              <a:chOff x="7473903" y="531055"/>
              <a:chExt cx="1703018" cy="884662"/>
            </a:xfrm>
          </p:grpSpPr>
          <p:grpSp>
            <p:nvGrpSpPr>
              <p:cNvPr id="437" name="Google Shape;437;p16"/>
              <p:cNvGrpSpPr/>
              <p:nvPr/>
            </p:nvGrpSpPr>
            <p:grpSpPr>
              <a:xfrm rot="-5400000">
                <a:off x="8091511" y="-86553"/>
                <a:ext cx="440184" cy="1675400"/>
                <a:chOff x="9" y="-105625"/>
                <a:chExt cx="440184" cy="1675400"/>
              </a:xfrm>
            </p:grpSpPr>
            <p:sp>
              <p:nvSpPr>
                <p:cNvPr id="438" name="Google Shape;438;p16"/>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439" name="Google Shape;439;p16"/>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6"/>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 name="Google Shape;441;p16"/>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2" name="Google Shape;442;p16"/>
              <p:cNvGrpSpPr/>
              <p:nvPr/>
            </p:nvGrpSpPr>
            <p:grpSpPr>
              <a:xfrm flipH="1">
                <a:off x="7778191" y="860059"/>
                <a:ext cx="1398730" cy="555658"/>
                <a:chOff x="-46678" y="4470782"/>
                <a:chExt cx="1398730" cy="555658"/>
              </a:xfrm>
            </p:grpSpPr>
            <p:sp>
              <p:nvSpPr>
                <p:cNvPr id="443" name="Google Shape;443;p16"/>
                <p:cNvSpPr/>
                <p:nvPr/>
              </p:nvSpPr>
              <p:spPr>
                <a:xfrm>
                  <a:off x="847180" y="482322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16"/>
                <p:cNvSpPr/>
                <p:nvPr/>
              </p:nvSpPr>
              <p:spPr>
                <a:xfrm>
                  <a:off x="623389"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16"/>
                <p:cNvSpPr/>
                <p:nvPr/>
              </p:nvSpPr>
              <p:spPr>
                <a:xfrm>
                  <a:off x="1209164"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6"/>
                <p:cNvSpPr/>
                <p:nvPr/>
              </p:nvSpPr>
              <p:spPr>
                <a:xfrm>
                  <a:off x="-499"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447" name="Google Shape;447;p16"/>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448" name="Google Shape;448;p16"/>
                <p:cNvSpPr/>
                <p:nvPr/>
              </p:nvSpPr>
              <p:spPr>
                <a:xfrm>
                  <a:off x="694780" y="4470782"/>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16"/>
                <p:cNvSpPr/>
                <p:nvPr/>
              </p:nvSpPr>
              <p:spPr>
                <a:xfrm>
                  <a:off x="-46678"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grpSp>
          <p:nvGrpSpPr>
            <p:cNvPr id="450" name="Google Shape;450;p16"/>
            <p:cNvGrpSpPr/>
            <p:nvPr/>
          </p:nvGrpSpPr>
          <p:grpSpPr>
            <a:xfrm>
              <a:off x="865635" y="4037782"/>
              <a:ext cx="400525" cy="400650"/>
              <a:chOff x="9954997" y="2925860"/>
              <a:chExt cx="400525" cy="400650"/>
            </a:xfrm>
          </p:grpSpPr>
          <p:sp>
            <p:nvSpPr>
              <p:cNvPr id="451" name="Google Shape;451;p16"/>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6"/>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3" name="Google Shape;453;p16"/>
            <p:cNvGrpSpPr/>
            <p:nvPr/>
          </p:nvGrpSpPr>
          <p:grpSpPr>
            <a:xfrm rot="-5400000">
              <a:off x="267829" y="6125"/>
              <a:ext cx="1798200" cy="1798880"/>
              <a:chOff x="6709591" y="124181"/>
              <a:chExt cx="1798200" cy="1798880"/>
            </a:xfrm>
          </p:grpSpPr>
          <p:sp>
            <p:nvSpPr>
              <p:cNvPr id="454" name="Google Shape;454;p16"/>
              <p:cNvSpPr/>
              <p:nvPr/>
            </p:nvSpPr>
            <p:spPr>
              <a:xfrm rot="5400000" flipH="1">
                <a:off x="6709591" y="124861"/>
                <a:ext cx="1798200" cy="1798200"/>
              </a:xfrm>
              <a:prstGeom prst="arc">
                <a:avLst>
                  <a:gd name="adj1" fmla="val 17876132"/>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16"/>
              <p:cNvSpPr/>
              <p:nvPr/>
            </p:nvSpPr>
            <p:spPr>
              <a:xfrm rot="5400000" flipH="1">
                <a:off x="7161243" y="12418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16"/>
              <p:cNvSpPr/>
              <p:nvPr/>
            </p:nvSpPr>
            <p:spPr>
              <a:xfrm rot="5400000" flipH="1">
                <a:off x="6842230" y="257530"/>
                <a:ext cx="1533000" cy="1533000"/>
              </a:xfrm>
              <a:prstGeom prst="arc">
                <a:avLst>
                  <a:gd name="adj1" fmla="val 12358023"/>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457" name="Google Shape;457;p16"/>
              <p:cNvSpPr/>
              <p:nvPr/>
            </p:nvSpPr>
            <p:spPr>
              <a:xfrm rot="5400000" flipH="1">
                <a:off x="8192183" y="1344488"/>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8" name="Google Shape;458;p16"/>
            <p:cNvGrpSpPr/>
            <p:nvPr/>
          </p:nvGrpSpPr>
          <p:grpSpPr>
            <a:xfrm>
              <a:off x="663873" y="402438"/>
              <a:ext cx="1006283" cy="1006283"/>
              <a:chOff x="-3513575" y="-1700575"/>
              <a:chExt cx="1497000" cy="1497000"/>
            </a:xfrm>
          </p:grpSpPr>
          <p:sp>
            <p:nvSpPr>
              <p:cNvPr id="459" name="Google Shape;459;p16"/>
              <p:cNvSpPr/>
              <p:nvPr/>
            </p:nvSpPr>
            <p:spPr>
              <a:xfrm>
                <a:off x="-3513575" y="-1700575"/>
                <a:ext cx="1497000" cy="1497000"/>
              </a:xfrm>
              <a:prstGeom prst="star32">
                <a:avLst>
                  <a:gd name="adj" fmla="val 375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16"/>
              <p:cNvSpPr/>
              <p:nvPr/>
            </p:nvSpPr>
            <p:spPr>
              <a:xfrm>
                <a:off x="-3184175" y="-1371175"/>
                <a:ext cx="838200" cy="838200"/>
              </a:xfrm>
              <a:prstGeom prst="star32">
                <a:avLst>
                  <a:gd name="adj" fmla="val 37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16"/>
              <p:cNvSpPr/>
              <p:nvPr/>
            </p:nvSpPr>
            <p:spPr>
              <a:xfrm>
                <a:off x="-2965337" y="-1152337"/>
                <a:ext cx="400500" cy="400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2" name="Google Shape;462;p16"/>
            <p:cNvGrpSpPr/>
            <p:nvPr/>
          </p:nvGrpSpPr>
          <p:grpSpPr>
            <a:xfrm flipH="1">
              <a:off x="5674877" y="4438421"/>
              <a:ext cx="413297" cy="124500"/>
              <a:chOff x="6270975" y="655071"/>
              <a:chExt cx="413297" cy="124500"/>
            </a:xfrm>
          </p:grpSpPr>
          <p:sp>
            <p:nvSpPr>
              <p:cNvPr id="463" name="Google Shape;463;p16"/>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16"/>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16"/>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66" name="Google Shape;466;p16"/>
            <p:cNvCxnSpPr/>
            <p:nvPr/>
          </p:nvCxnSpPr>
          <p:spPr>
            <a:xfrm>
              <a:off x="3055826" y="4438428"/>
              <a:ext cx="246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467" name="Google Shape;467;p16"/>
            <p:cNvGrpSpPr/>
            <p:nvPr/>
          </p:nvGrpSpPr>
          <p:grpSpPr>
            <a:xfrm>
              <a:off x="7682364" y="1640043"/>
              <a:ext cx="400530" cy="457805"/>
              <a:chOff x="7874000" y="4003675"/>
              <a:chExt cx="533400" cy="609675"/>
            </a:xfrm>
          </p:grpSpPr>
          <p:cxnSp>
            <p:nvCxnSpPr>
              <p:cNvPr id="468" name="Google Shape;468;p16"/>
              <p:cNvCxnSpPr/>
              <p:nvPr/>
            </p:nvCxnSpPr>
            <p:spPr>
              <a:xfrm flipH="1">
                <a:off x="7874000" y="4003675"/>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469" name="Google Shape;469;p16"/>
              <p:cNvCxnSpPr/>
              <p:nvPr/>
            </p:nvCxnSpPr>
            <p:spPr>
              <a:xfrm flipH="1">
                <a:off x="7874000" y="4108450"/>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470" name="Google Shape;470;p16"/>
            <p:cNvGrpSpPr/>
            <p:nvPr/>
          </p:nvGrpSpPr>
          <p:grpSpPr>
            <a:xfrm>
              <a:off x="-30018" y="4714473"/>
              <a:ext cx="1352550" cy="233391"/>
              <a:chOff x="-30018" y="4714473"/>
              <a:chExt cx="1352550" cy="233391"/>
            </a:xfrm>
          </p:grpSpPr>
          <p:sp>
            <p:nvSpPr>
              <p:cNvPr id="471" name="Google Shape;471;p16"/>
              <p:cNvSpPr/>
              <p:nvPr/>
            </p:nvSpPr>
            <p:spPr>
              <a:xfrm>
                <a:off x="817661" y="4744646"/>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6"/>
              <p:cNvSpPr/>
              <p:nvPr/>
            </p:nvSpPr>
            <p:spPr>
              <a:xfrm>
                <a:off x="593870" y="48716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16"/>
              <p:cNvSpPr/>
              <p:nvPr/>
            </p:nvSpPr>
            <p:spPr>
              <a:xfrm>
                <a:off x="1179645" y="48716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16"/>
              <p:cNvSpPr/>
              <p:nvPr/>
            </p:nvSpPr>
            <p:spPr>
              <a:xfrm>
                <a:off x="-30018" y="4838298"/>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475" name="Google Shape;475;p16"/>
              <p:cNvSpPr/>
              <p:nvPr/>
            </p:nvSpPr>
            <p:spPr>
              <a:xfrm>
                <a:off x="360461" y="4714473"/>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476" name="Google Shape;476;p16"/>
            <p:cNvGrpSpPr/>
            <p:nvPr/>
          </p:nvGrpSpPr>
          <p:grpSpPr>
            <a:xfrm>
              <a:off x="959614" y="2901193"/>
              <a:ext cx="400530" cy="457805"/>
              <a:chOff x="7874000" y="4003675"/>
              <a:chExt cx="533400" cy="609675"/>
            </a:xfrm>
          </p:grpSpPr>
          <p:cxnSp>
            <p:nvCxnSpPr>
              <p:cNvPr id="477" name="Google Shape;477;p16"/>
              <p:cNvCxnSpPr/>
              <p:nvPr/>
            </p:nvCxnSpPr>
            <p:spPr>
              <a:xfrm flipH="1">
                <a:off x="7874000" y="4003675"/>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478" name="Google Shape;478;p16"/>
              <p:cNvCxnSpPr/>
              <p:nvPr/>
            </p:nvCxnSpPr>
            <p:spPr>
              <a:xfrm flipH="1">
                <a:off x="7874000" y="4108450"/>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sp>
        <p:nvSpPr>
          <p:cNvPr id="479" name="Google Shape;479;p16"/>
          <p:cNvSpPr txBox="1">
            <a:spLocks noGrp="1"/>
          </p:cNvSpPr>
          <p:nvPr>
            <p:ph type="ctrTitle"/>
          </p:nvPr>
        </p:nvSpPr>
        <p:spPr>
          <a:xfrm>
            <a:off x="2328400" y="1637708"/>
            <a:ext cx="7535200" cy="7644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6400">
                <a:latin typeface="Orbitron Black"/>
                <a:ea typeface="Orbitron Black"/>
                <a:cs typeface="Orbitron Black"/>
                <a:sym typeface="Orbitron Black"/>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480" name="Google Shape;480;p16"/>
          <p:cNvSpPr txBox="1">
            <a:spLocks noGrp="1"/>
          </p:cNvSpPr>
          <p:nvPr>
            <p:ph type="subTitle" idx="1"/>
          </p:nvPr>
        </p:nvSpPr>
        <p:spPr>
          <a:xfrm>
            <a:off x="4251000" y="2503757"/>
            <a:ext cx="3690000" cy="9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481" name="Google Shape;481;p16"/>
          <p:cNvSpPr txBox="1">
            <a:spLocks noGrp="1"/>
          </p:cNvSpPr>
          <p:nvPr>
            <p:ph type="title" idx="2"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6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094269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2"/>
        <p:cNvGrpSpPr/>
        <p:nvPr/>
      </p:nvGrpSpPr>
      <p:grpSpPr>
        <a:xfrm>
          <a:off x="0" y="0"/>
          <a:ext cx="0" cy="0"/>
          <a:chOff x="0" y="0"/>
          <a:chExt cx="0" cy="0"/>
        </a:xfrm>
      </p:grpSpPr>
      <p:grpSp>
        <p:nvGrpSpPr>
          <p:cNvPr id="483" name="Google Shape;483;p17"/>
          <p:cNvGrpSpPr/>
          <p:nvPr/>
        </p:nvGrpSpPr>
        <p:grpSpPr>
          <a:xfrm>
            <a:off x="287201" y="-13"/>
            <a:ext cx="11462936" cy="6775660"/>
            <a:chOff x="215401" y="-10"/>
            <a:chExt cx="8597202" cy="5081745"/>
          </a:xfrm>
        </p:grpSpPr>
        <p:grpSp>
          <p:nvGrpSpPr>
            <p:cNvPr id="484" name="Google Shape;484;p17"/>
            <p:cNvGrpSpPr/>
            <p:nvPr/>
          </p:nvGrpSpPr>
          <p:grpSpPr>
            <a:xfrm>
              <a:off x="331407" y="3554226"/>
              <a:ext cx="1323900" cy="1323900"/>
              <a:chOff x="331407" y="3554226"/>
              <a:chExt cx="1323900" cy="1323900"/>
            </a:xfrm>
          </p:grpSpPr>
          <p:sp>
            <p:nvSpPr>
              <p:cNvPr id="485" name="Google Shape;485;p17"/>
              <p:cNvSpPr/>
              <p:nvPr/>
            </p:nvSpPr>
            <p:spPr>
              <a:xfrm rot="10800000">
                <a:off x="331407" y="3554226"/>
                <a:ext cx="1323900" cy="1323900"/>
              </a:xfrm>
              <a:prstGeom prst="arc">
                <a:avLst>
                  <a:gd name="adj1" fmla="val 15120893"/>
                  <a:gd name="adj2" fmla="val 2401305"/>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486" name="Google Shape;486;p17"/>
              <p:cNvSpPr/>
              <p:nvPr/>
            </p:nvSpPr>
            <p:spPr>
              <a:xfrm rot="10800000">
                <a:off x="453356" y="3680776"/>
                <a:ext cx="1080000" cy="1080300"/>
              </a:xfrm>
              <a:prstGeom prst="ellipse">
                <a:avLst/>
              </a:prstGeom>
              <a:solidFill>
                <a:srgbClr val="595959">
                  <a:alpha val="54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17"/>
              <p:cNvSpPr/>
              <p:nvPr/>
            </p:nvSpPr>
            <p:spPr>
              <a:xfrm rot="10800000">
                <a:off x="620092" y="3842980"/>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17"/>
              <p:cNvSpPr/>
              <p:nvPr/>
            </p:nvSpPr>
            <p:spPr>
              <a:xfrm rot="10800000">
                <a:off x="931106" y="4153930"/>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7"/>
              <p:cNvSpPr/>
              <p:nvPr/>
            </p:nvSpPr>
            <p:spPr>
              <a:xfrm rot="10800000">
                <a:off x="836156" y="4058980"/>
                <a:ext cx="314400" cy="314400"/>
              </a:xfrm>
              <a:prstGeom prst="star8">
                <a:avLst>
                  <a:gd name="adj" fmla="val 1367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17"/>
              <p:cNvSpPr/>
              <p:nvPr/>
            </p:nvSpPr>
            <p:spPr>
              <a:xfrm rot="10800000">
                <a:off x="487634" y="4644130"/>
                <a:ext cx="124500" cy="124500"/>
              </a:xfrm>
              <a:prstGeom prst="ellipse">
                <a:avLst/>
              </a:prstGeom>
              <a:solidFill>
                <a:schemeClr val="dk1"/>
              </a:solid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91" name="Google Shape;491;p17"/>
            <p:cNvSpPr/>
            <p:nvPr/>
          </p:nvSpPr>
          <p:spPr>
            <a:xfrm rot="10800000" flipH="1">
              <a:off x="984975" y="739850"/>
              <a:ext cx="7099775" cy="3596675"/>
            </a:xfrm>
            <a:custGeom>
              <a:avLst/>
              <a:gdLst/>
              <a:ahLst/>
              <a:cxnLst/>
              <a:rect l="l" t="t" r="r" b="b"/>
              <a:pathLst>
                <a:path w="283991" h="143867" extrusionOk="0">
                  <a:moveTo>
                    <a:pt x="534" y="8022"/>
                  </a:moveTo>
                  <a:lnTo>
                    <a:pt x="534" y="49203"/>
                  </a:lnTo>
                  <a:lnTo>
                    <a:pt x="8557" y="57226"/>
                  </a:lnTo>
                  <a:lnTo>
                    <a:pt x="8557" y="104825"/>
                  </a:lnTo>
                  <a:lnTo>
                    <a:pt x="0" y="113382"/>
                  </a:lnTo>
                  <a:lnTo>
                    <a:pt x="0" y="136380"/>
                  </a:lnTo>
                  <a:lnTo>
                    <a:pt x="7487" y="143867"/>
                  </a:lnTo>
                  <a:lnTo>
                    <a:pt x="275434" y="143867"/>
                  </a:lnTo>
                  <a:lnTo>
                    <a:pt x="283991" y="135310"/>
                  </a:lnTo>
                  <a:lnTo>
                    <a:pt x="283991" y="111243"/>
                  </a:lnTo>
                  <a:lnTo>
                    <a:pt x="275969" y="103221"/>
                  </a:lnTo>
                  <a:lnTo>
                    <a:pt x="275969" y="9092"/>
                  </a:lnTo>
                  <a:lnTo>
                    <a:pt x="267144" y="267"/>
                  </a:lnTo>
                  <a:lnTo>
                    <a:pt x="8022" y="0"/>
                  </a:lnTo>
                  <a:close/>
                </a:path>
              </a:pathLst>
            </a:custGeom>
            <a:gradFill>
              <a:gsLst>
                <a:gs pos="0">
                  <a:srgbClr val="8BF0F1">
                    <a:alpha val="57647"/>
                  </a:srgbClr>
                </a:gs>
                <a:gs pos="100000">
                  <a:srgbClr val="595959">
                    <a:alpha val="95294"/>
                  </a:srgbClr>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492" name="Google Shape;492;p17"/>
            <p:cNvGrpSpPr/>
            <p:nvPr/>
          </p:nvGrpSpPr>
          <p:grpSpPr>
            <a:xfrm>
              <a:off x="7667347" y="973909"/>
              <a:ext cx="273000" cy="453125"/>
              <a:chOff x="1073750" y="1087500"/>
              <a:chExt cx="273000" cy="453125"/>
            </a:xfrm>
          </p:grpSpPr>
          <p:sp>
            <p:nvSpPr>
              <p:cNvPr id="493" name="Google Shape;493;p17"/>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17"/>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7"/>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17"/>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17"/>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8" name="Google Shape;498;p17"/>
            <p:cNvGrpSpPr/>
            <p:nvPr/>
          </p:nvGrpSpPr>
          <p:grpSpPr>
            <a:xfrm flipH="1">
              <a:off x="767960" y="512285"/>
              <a:ext cx="400525" cy="400650"/>
              <a:chOff x="9954997" y="2925860"/>
              <a:chExt cx="400525" cy="400650"/>
            </a:xfrm>
          </p:grpSpPr>
          <p:sp>
            <p:nvSpPr>
              <p:cNvPr id="499" name="Google Shape;499;p17"/>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17"/>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1" name="Google Shape;501;p17"/>
            <p:cNvGrpSpPr/>
            <p:nvPr/>
          </p:nvGrpSpPr>
          <p:grpSpPr>
            <a:xfrm>
              <a:off x="6649125" y="512271"/>
              <a:ext cx="413297" cy="124500"/>
              <a:chOff x="16495625" y="171271"/>
              <a:chExt cx="413297" cy="124500"/>
            </a:xfrm>
          </p:grpSpPr>
          <p:sp>
            <p:nvSpPr>
              <p:cNvPr id="502" name="Google Shape;502;p17"/>
              <p:cNvSpPr/>
              <p:nvPr/>
            </p:nvSpPr>
            <p:spPr>
              <a:xfrm>
                <a:off x="16495625" y="1712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17"/>
              <p:cNvSpPr/>
              <p:nvPr/>
            </p:nvSpPr>
            <p:spPr>
              <a:xfrm>
                <a:off x="16640022" y="1712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7"/>
              <p:cNvSpPr/>
              <p:nvPr/>
            </p:nvSpPr>
            <p:spPr>
              <a:xfrm>
                <a:off x="16784422" y="1712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5" name="Google Shape;505;p17"/>
            <p:cNvSpPr/>
            <p:nvPr/>
          </p:nvSpPr>
          <p:spPr>
            <a:xfrm rot="10800000" flipH="1">
              <a:off x="7754688" y="3496400"/>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cxnSp>
          <p:nvCxnSpPr>
            <p:cNvPr id="506" name="Google Shape;506;p17"/>
            <p:cNvCxnSpPr/>
            <p:nvPr/>
          </p:nvCxnSpPr>
          <p:spPr>
            <a:xfrm rot="10800000">
              <a:off x="899875" y="11164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507" name="Google Shape;507;p17"/>
            <p:cNvCxnSpPr/>
            <p:nvPr/>
          </p:nvCxnSpPr>
          <p:spPr>
            <a:xfrm rot="10800000">
              <a:off x="1139882" y="2390757"/>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508" name="Google Shape;508;p17"/>
            <p:cNvCxnSpPr/>
            <p:nvPr/>
          </p:nvCxnSpPr>
          <p:spPr>
            <a:xfrm>
              <a:off x="3768063" y="4454438"/>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509" name="Google Shape;509;p17"/>
            <p:cNvGrpSpPr/>
            <p:nvPr/>
          </p:nvGrpSpPr>
          <p:grpSpPr>
            <a:xfrm>
              <a:off x="8057634" y="166359"/>
              <a:ext cx="746272" cy="746272"/>
              <a:chOff x="3106671" y="4003675"/>
              <a:chExt cx="609600" cy="609600"/>
            </a:xfrm>
          </p:grpSpPr>
          <p:sp>
            <p:nvSpPr>
              <p:cNvPr id="510" name="Google Shape;510;p17"/>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17"/>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2" name="Google Shape;512;p17"/>
            <p:cNvGrpSpPr/>
            <p:nvPr/>
          </p:nvGrpSpPr>
          <p:grpSpPr>
            <a:xfrm rot="5400000">
              <a:off x="-344880" y="560270"/>
              <a:ext cx="1352550" cy="231990"/>
              <a:chOff x="4205" y="4793050"/>
              <a:chExt cx="1352550" cy="231990"/>
            </a:xfrm>
          </p:grpSpPr>
          <p:sp>
            <p:nvSpPr>
              <p:cNvPr id="513" name="Google Shape;513;p17"/>
              <p:cNvSpPr/>
              <p:nvPr/>
            </p:nvSpPr>
            <p:spPr>
              <a:xfrm>
                <a:off x="847180" y="482228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7"/>
              <p:cNvSpPr/>
              <p:nvPr/>
            </p:nvSpPr>
            <p:spPr>
              <a:xfrm>
                <a:off x="594767" y="494884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17"/>
              <p:cNvSpPr/>
              <p:nvPr/>
            </p:nvSpPr>
            <p:spPr>
              <a:xfrm>
                <a:off x="1180542"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7"/>
              <p:cNvSpPr/>
              <p:nvPr/>
            </p:nvSpPr>
            <p:spPr>
              <a:xfrm>
                <a:off x="4205"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517" name="Google Shape;517;p17"/>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518" name="Google Shape;518;p17"/>
            <p:cNvGrpSpPr/>
            <p:nvPr/>
          </p:nvGrpSpPr>
          <p:grpSpPr>
            <a:xfrm rot="-5400000">
              <a:off x="8020333" y="4289465"/>
              <a:ext cx="1352550" cy="231990"/>
              <a:chOff x="4205" y="4793050"/>
              <a:chExt cx="1352550" cy="231990"/>
            </a:xfrm>
          </p:grpSpPr>
          <p:sp>
            <p:nvSpPr>
              <p:cNvPr id="519" name="Google Shape;519;p17"/>
              <p:cNvSpPr/>
              <p:nvPr/>
            </p:nvSpPr>
            <p:spPr>
              <a:xfrm>
                <a:off x="847180" y="482228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17"/>
              <p:cNvSpPr/>
              <p:nvPr/>
            </p:nvSpPr>
            <p:spPr>
              <a:xfrm>
                <a:off x="594767" y="494884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17"/>
              <p:cNvSpPr/>
              <p:nvPr/>
            </p:nvSpPr>
            <p:spPr>
              <a:xfrm>
                <a:off x="1180542"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17"/>
              <p:cNvSpPr/>
              <p:nvPr/>
            </p:nvSpPr>
            <p:spPr>
              <a:xfrm>
                <a:off x="4205"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523" name="Google Shape;523;p17"/>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sp>
        <p:nvSpPr>
          <p:cNvPr id="524" name="Google Shape;524;p17"/>
          <p:cNvSpPr txBox="1">
            <a:spLocks noGrp="1"/>
          </p:cNvSpPr>
          <p:nvPr>
            <p:ph type="subTitle" idx="1"/>
          </p:nvPr>
        </p:nvSpPr>
        <p:spPr>
          <a:xfrm>
            <a:off x="2457933" y="1743200"/>
            <a:ext cx="7276000" cy="269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500"/>
              <a:buNone/>
              <a:defRPr sz="4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525" name="Google Shape;525;p17"/>
          <p:cNvSpPr txBox="1">
            <a:spLocks noGrp="1"/>
          </p:cNvSpPr>
          <p:nvPr>
            <p:ph type="title"/>
          </p:nvPr>
        </p:nvSpPr>
        <p:spPr>
          <a:xfrm>
            <a:off x="2458033" y="4537600"/>
            <a:ext cx="72760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3200"/>
            </a:lvl1pPr>
            <a:lvl2pPr lvl="1" algn="ctr" rtl="0">
              <a:spcBef>
                <a:spcPts val="0"/>
              </a:spcBef>
              <a:spcAft>
                <a:spcPts val="0"/>
              </a:spcAft>
              <a:buSzPts val="2300"/>
              <a:buNone/>
              <a:defRPr sz="3067"/>
            </a:lvl2pPr>
            <a:lvl3pPr lvl="2" algn="ctr" rtl="0">
              <a:spcBef>
                <a:spcPts val="0"/>
              </a:spcBef>
              <a:spcAft>
                <a:spcPts val="0"/>
              </a:spcAft>
              <a:buSzPts val="2300"/>
              <a:buNone/>
              <a:defRPr sz="3067"/>
            </a:lvl3pPr>
            <a:lvl4pPr lvl="3" algn="ctr" rtl="0">
              <a:spcBef>
                <a:spcPts val="0"/>
              </a:spcBef>
              <a:spcAft>
                <a:spcPts val="0"/>
              </a:spcAft>
              <a:buSzPts val="2300"/>
              <a:buNone/>
              <a:defRPr sz="3067"/>
            </a:lvl4pPr>
            <a:lvl5pPr lvl="4" algn="ctr" rtl="0">
              <a:spcBef>
                <a:spcPts val="0"/>
              </a:spcBef>
              <a:spcAft>
                <a:spcPts val="0"/>
              </a:spcAft>
              <a:buSzPts val="2300"/>
              <a:buNone/>
              <a:defRPr sz="3067"/>
            </a:lvl5pPr>
            <a:lvl6pPr lvl="5" algn="ctr" rtl="0">
              <a:spcBef>
                <a:spcPts val="0"/>
              </a:spcBef>
              <a:spcAft>
                <a:spcPts val="0"/>
              </a:spcAft>
              <a:buSzPts val="2300"/>
              <a:buNone/>
              <a:defRPr sz="3067"/>
            </a:lvl6pPr>
            <a:lvl7pPr lvl="6" algn="ctr" rtl="0">
              <a:spcBef>
                <a:spcPts val="0"/>
              </a:spcBef>
              <a:spcAft>
                <a:spcPts val="0"/>
              </a:spcAft>
              <a:buSzPts val="2300"/>
              <a:buNone/>
              <a:defRPr sz="3067"/>
            </a:lvl7pPr>
            <a:lvl8pPr lvl="7" algn="ctr" rtl="0">
              <a:spcBef>
                <a:spcPts val="0"/>
              </a:spcBef>
              <a:spcAft>
                <a:spcPts val="0"/>
              </a:spcAft>
              <a:buSzPts val="2300"/>
              <a:buNone/>
              <a:defRPr sz="3067"/>
            </a:lvl8pPr>
            <a:lvl9pPr lvl="8" algn="ctr" rtl="0">
              <a:spcBef>
                <a:spcPts val="0"/>
              </a:spcBef>
              <a:spcAft>
                <a:spcPts val="0"/>
              </a:spcAft>
              <a:buSzPts val="2300"/>
              <a:buNone/>
              <a:defRPr sz="3067"/>
            </a:lvl9pPr>
          </a:lstStyle>
          <a:p>
            <a:r>
              <a:rPr lang="en-US"/>
              <a:t>Click to edit Master title style</a:t>
            </a:r>
            <a:endParaRPr/>
          </a:p>
        </p:txBody>
      </p:sp>
    </p:spTree>
    <p:extLst>
      <p:ext uri="{BB962C8B-B14F-4D97-AF65-F5344CB8AC3E}">
        <p14:creationId xmlns:p14="http://schemas.microsoft.com/office/powerpoint/2010/main" val="3638815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85"/>
        <p:cNvGrpSpPr/>
        <p:nvPr/>
      </p:nvGrpSpPr>
      <p:grpSpPr>
        <a:xfrm>
          <a:off x="0" y="0"/>
          <a:ext cx="0" cy="0"/>
          <a:chOff x="0" y="0"/>
          <a:chExt cx="0" cy="0"/>
        </a:xfrm>
      </p:grpSpPr>
      <p:grpSp>
        <p:nvGrpSpPr>
          <p:cNvPr id="786" name="Google Shape;786;p26"/>
          <p:cNvGrpSpPr/>
          <p:nvPr/>
        </p:nvGrpSpPr>
        <p:grpSpPr>
          <a:xfrm>
            <a:off x="12" y="368751"/>
            <a:ext cx="11389305" cy="6354103"/>
            <a:chOff x="8" y="276563"/>
            <a:chExt cx="8541979" cy="4765577"/>
          </a:xfrm>
        </p:grpSpPr>
        <p:sp>
          <p:nvSpPr>
            <p:cNvPr id="787" name="Google Shape;787;p26"/>
            <p:cNvSpPr/>
            <p:nvPr/>
          </p:nvSpPr>
          <p:spPr>
            <a:xfrm flipH="1">
              <a:off x="968225" y="732075"/>
              <a:ext cx="7104975" cy="3612050"/>
            </a:xfrm>
            <a:custGeom>
              <a:avLst/>
              <a:gdLst/>
              <a:ahLst/>
              <a:cxnLst/>
              <a:rect l="l" t="t" r="r" b="b"/>
              <a:pathLst>
                <a:path w="284199" h="144482" extrusionOk="0">
                  <a:moveTo>
                    <a:pt x="9234" y="0"/>
                  </a:moveTo>
                  <a:lnTo>
                    <a:pt x="0" y="8602"/>
                  </a:lnTo>
                  <a:lnTo>
                    <a:pt x="0" y="136325"/>
                  </a:lnTo>
                  <a:lnTo>
                    <a:pt x="8534" y="144276"/>
                  </a:lnTo>
                  <a:lnTo>
                    <a:pt x="268117" y="144482"/>
                  </a:lnTo>
                  <a:lnTo>
                    <a:pt x="276538" y="135608"/>
                  </a:lnTo>
                  <a:lnTo>
                    <a:pt x="276538" y="110260"/>
                  </a:lnTo>
                  <a:lnTo>
                    <a:pt x="284199" y="103124"/>
                  </a:lnTo>
                  <a:lnTo>
                    <a:pt x="284199" y="9384"/>
                  </a:lnTo>
                  <a:lnTo>
                    <a:pt x="275262" y="149"/>
                  </a:lnTo>
                  <a:close/>
                </a:path>
              </a:pathLst>
            </a:custGeom>
            <a:gradFill>
              <a:gsLst>
                <a:gs pos="0">
                  <a:srgbClr val="8BF0F1">
                    <a:alpha val="57647"/>
                  </a:srgbClr>
                </a:gs>
                <a:gs pos="100000">
                  <a:srgbClr val="595959">
                    <a:alpha val="95294"/>
                  </a:srgbClr>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788" name="Google Shape;788;p26"/>
            <p:cNvGrpSpPr/>
            <p:nvPr/>
          </p:nvGrpSpPr>
          <p:grpSpPr>
            <a:xfrm>
              <a:off x="968225" y="3569025"/>
              <a:ext cx="76200" cy="533325"/>
              <a:chOff x="901700" y="812875"/>
              <a:chExt cx="76200" cy="533325"/>
            </a:xfrm>
          </p:grpSpPr>
          <p:cxnSp>
            <p:nvCxnSpPr>
              <p:cNvPr id="789" name="Google Shape;789;p26"/>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790" name="Google Shape;790;p26"/>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791" name="Google Shape;791;p26"/>
            <p:cNvGrpSpPr/>
            <p:nvPr/>
          </p:nvGrpSpPr>
          <p:grpSpPr>
            <a:xfrm>
              <a:off x="1066127" y="2781059"/>
              <a:ext cx="273000" cy="453125"/>
              <a:chOff x="1073750" y="1087500"/>
              <a:chExt cx="273000" cy="453125"/>
            </a:xfrm>
          </p:grpSpPr>
          <p:sp>
            <p:nvSpPr>
              <p:cNvPr id="792" name="Google Shape;792;p26"/>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26"/>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26"/>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26"/>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26"/>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7" name="Google Shape;797;p26"/>
            <p:cNvGrpSpPr/>
            <p:nvPr/>
          </p:nvGrpSpPr>
          <p:grpSpPr>
            <a:xfrm>
              <a:off x="7872922" y="4138710"/>
              <a:ext cx="400525" cy="400650"/>
              <a:chOff x="1476422" y="678585"/>
              <a:chExt cx="400525" cy="400650"/>
            </a:xfrm>
          </p:grpSpPr>
          <p:sp>
            <p:nvSpPr>
              <p:cNvPr id="798" name="Google Shape;798;p26"/>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26"/>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0" name="Google Shape;800;p26"/>
            <p:cNvGrpSpPr/>
            <p:nvPr/>
          </p:nvGrpSpPr>
          <p:grpSpPr>
            <a:xfrm rot="10800000">
              <a:off x="806072" y="531760"/>
              <a:ext cx="400525" cy="400650"/>
              <a:chOff x="1476422" y="678585"/>
              <a:chExt cx="400525" cy="400650"/>
            </a:xfrm>
          </p:grpSpPr>
          <p:sp>
            <p:nvSpPr>
              <p:cNvPr id="801" name="Google Shape;801;p26"/>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2" name="Google Shape;802;p26"/>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03" name="Google Shape;803;p26"/>
            <p:cNvSpPr/>
            <p:nvPr/>
          </p:nvSpPr>
          <p:spPr>
            <a:xfrm rot="5400000" flipH="1">
              <a:off x="6743787" y="277243"/>
              <a:ext cx="1798200" cy="17982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4" name="Google Shape;804;p26"/>
            <p:cNvSpPr/>
            <p:nvPr/>
          </p:nvSpPr>
          <p:spPr>
            <a:xfrm rot="5400000" flipH="1">
              <a:off x="7195438" y="276563"/>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5" name="Google Shape;805;p26"/>
            <p:cNvSpPr/>
            <p:nvPr/>
          </p:nvSpPr>
          <p:spPr>
            <a:xfrm rot="5400000" flipH="1">
              <a:off x="6876425" y="409912"/>
              <a:ext cx="1533000" cy="1533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806" name="Google Shape;806;p26"/>
            <p:cNvSpPr/>
            <p:nvPr/>
          </p:nvSpPr>
          <p:spPr>
            <a:xfrm rot="5400000" flipH="1">
              <a:off x="8226378" y="1496870"/>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07" name="Google Shape;807;p26"/>
            <p:cNvGrpSpPr/>
            <p:nvPr/>
          </p:nvGrpSpPr>
          <p:grpSpPr>
            <a:xfrm>
              <a:off x="7114930" y="539502"/>
              <a:ext cx="1121115" cy="1121115"/>
              <a:chOff x="3106671" y="4003675"/>
              <a:chExt cx="609600" cy="609600"/>
            </a:xfrm>
          </p:grpSpPr>
          <p:sp>
            <p:nvSpPr>
              <p:cNvPr id="808" name="Google Shape;808;p26"/>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26"/>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810" name="Google Shape;810;p26"/>
            <p:cNvCxnSpPr/>
            <p:nvPr/>
          </p:nvCxnSpPr>
          <p:spPr>
            <a:xfrm>
              <a:off x="1278900" y="6691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cxnSp>
          <p:nvCxnSpPr>
            <p:cNvPr id="811" name="Google Shape;811;p26"/>
            <p:cNvCxnSpPr/>
            <p:nvPr/>
          </p:nvCxnSpPr>
          <p:spPr>
            <a:xfrm>
              <a:off x="6227725" y="4413275"/>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812" name="Google Shape;812;p26"/>
            <p:cNvGrpSpPr/>
            <p:nvPr/>
          </p:nvGrpSpPr>
          <p:grpSpPr>
            <a:xfrm>
              <a:off x="8" y="4469125"/>
              <a:ext cx="2305063" cy="539350"/>
              <a:chOff x="1664008" y="948000"/>
              <a:chExt cx="2305063" cy="539350"/>
            </a:xfrm>
          </p:grpSpPr>
          <p:sp>
            <p:nvSpPr>
              <p:cNvPr id="813" name="Google Shape;813;p26"/>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814" name="Google Shape;814;p26"/>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sp>
          <p:nvSpPr>
            <p:cNvPr id="815" name="Google Shape;815;p26"/>
            <p:cNvSpPr/>
            <p:nvPr/>
          </p:nvSpPr>
          <p:spPr>
            <a:xfrm rot="5400000">
              <a:off x="526876" y="496594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16" name="Google Shape;816;p26"/>
            <p:cNvGrpSpPr/>
            <p:nvPr/>
          </p:nvGrpSpPr>
          <p:grpSpPr>
            <a:xfrm rot="5400000">
              <a:off x="7030976" y="3860240"/>
              <a:ext cx="108165" cy="1352550"/>
              <a:chOff x="-1618699" y="1350590"/>
              <a:chExt cx="108165" cy="1352550"/>
            </a:xfrm>
          </p:grpSpPr>
          <p:sp>
            <p:nvSpPr>
              <p:cNvPr id="817" name="Google Shape;817;p26"/>
              <p:cNvSpPr/>
              <p:nvPr/>
            </p:nvSpPr>
            <p:spPr>
              <a:xfrm rot="5400000">
                <a:off x="-1618699" y="194115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26"/>
              <p:cNvSpPr/>
              <p:nvPr/>
            </p:nvSpPr>
            <p:spPr>
              <a:xfrm rot="5400000">
                <a:off x="-1610560" y="2526928"/>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26"/>
              <p:cNvSpPr/>
              <p:nvPr/>
            </p:nvSpPr>
            <p:spPr>
              <a:xfrm rot="5400000">
                <a:off x="-2221346" y="1992329"/>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820" name="Google Shape;820;p26"/>
            <p:cNvSpPr/>
            <p:nvPr/>
          </p:nvSpPr>
          <p:spPr>
            <a:xfrm rot="5400000">
              <a:off x="790576" y="47006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1" name="Google Shape;821;p26"/>
            <p:cNvSpPr/>
            <p:nvPr/>
          </p:nvSpPr>
          <p:spPr>
            <a:xfrm rot="5400000">
              <a:off x="1911301" y="4690065"/>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22" name="Google Shape;822;p26"/>
            <p:cNvGrpSpPr/>
            <p:nvPr/>
          </p:nvGrpSpPr>
          <p:grpSpPr>
            <a:xfrm>
              <a:off x="1574850" y="630990"/>
              <a:ext cx="941700" cy="76200"/>
              <a:chOff x="1478539" y="630990"/>
              <a:chExt cx="941700" cy="76200"/>
            </a:xfrm>
          </p:grpSpPr>
          <p:sp>
            <p:nvSpPr>
              <p:cNvPr id="823" name="Google Shape;823;p26"/>
              <p:cNvSpPr/>
              <p:nvPr/>
            </p:nvSpPr>
            <p:spPr>
              <a:xfrm rot="5400000">
                <a:off x="1478539" y="6309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4" name="Google Shape;824;p26"/>
              <p:cNvSpPr/>
              <p:nvPr/>
            </p:nvSpPr>
            <p:spPr>
              <a:xfrm rot="5400000">
                <a:off x="1911289" y="6309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5" name="Google Shape;825;p26"/>
              <p:cNvSpPr/>
              <p:nvPr/>
            </p:nvSpPr>
            <p:spPr>
              <a:xfrm rot="5400000">
                <a:off x="2344039" y="6309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26" name="Google Shape;826;p26"/>
          <p:cNvSpPr txBox="1">
            <a:spLocks noGrp="1"/>
          </p:cNvSpPr>
          <p:nvPr>
            <p:ph type="title"/>
          </p:nvPr>
        </p:nvSpPr>
        <p:spPr>
          <a:xfrm>
            <a:off x="2368467" y="2026433"/>
            <a:ext cx="7455200" cy="187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160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827" name="Google Shape;827;p26"/>
          <p:cNvSpPr txBox="1">
            <a:spLocks noGrp="1"/>
          </p:cNvSpPr>
          <p:nvPr>
            <p:ph type="subTitle" idx="1"/>
          </p:nvPr>
        </p:nvSpPr>
        <p:spPr>
          <a:xfrm>
            <a:off x="3287267" y="4194433"/>
            <a:ext cx="5617600" cy="79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597560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88"/>
        <p:cNvGrpSpPr/>
        <p:nvPr/>
      </p:nvGrpSpPr>
      <p:grpSpPr>
        <a:xfrm>
          <a:off x="0" y="0"/>
          <a:ext cx="0" cy="0"/>
          <a:chOff x="0" y="0"/>
          <a:chExt cx="0" cy="0"/>
        </a:xfrm>
      </p:grpSpPr>
      <p:grpSp>
        <p:nvGrpSpPr>
          <p:cNvPr id="889" name="Google Shape;889;p29"/>
          <p:cNvGrpSpPr/>
          <p:nvPr/>
        </p:nvGrpSpPr>
        <p:grpSpPr>
          <a:xfrm>
            <a:off x="11354" y="-254250"/>
            <a:ext cx="11926945" cy="7025532"/>
            <a:chOff x="8515" y="-190688"/>
            <a:chExt cx="8945209" cy="5269149"/>
          </a:xfrm>
        </p:grpSpPr>
        <p:sp>
          <p:nvSpPr>
            <p:cNvPr id="890" name="Google Shape;890;p29"/>
            <p:cNvSpPr/>
            <p:nvPr/>
          </p:nvSpPr>
          <p:spPr>
            <a:xfrm>
              <a:off x="318038" y="253400"/>
              <a:ext cx="8507925" cy="4636700"/>
            </a:xfrm>
            <a:custGeom>
              <a:avLst/>
              <a:gdLst/>
              <a:ahLst/>
              <a:cxnLst/>
              <a:rect l="l" t="t" r="r" b="b"/>
              <a:pathLst>
                <a:path w="340317" h="185468" extrusionOk="0">
                  <a:moveTo>
                    <a:pt x="11057" y="0"/>
                  </a:moveTo>
                  <a:lnTo>
                    <a:pt x="0" y="11058"/>
                  </a:lnTo>
                  <a:lnTo>
                    <a:pt x="0" y="175248"/>
                  </a:lnTo>
                  <a:lnTo>
                    <a:pt x="10219" y="185468"/>
                  </a:lnTo>
                  <a:lnTo>
                    <a:pt x="320002" y="185468"/>
                  </a:lnTo>
                  <a:lnTo>
                    <a:pt x="331144" y="174326"/>
                  </a:lnTo>
                  <a:lnTo>
                    <a:pt x="331144" y="141740"/>
                  </a:lnTo>
                  <a:lnTo>
                    <a:pt x="340317" y="132567"/>
                  </a:lnTo>
                  <a:lnTo>
                    <a:pt x="340317" y="12063"/>
                  </a:lnTo>
                  <a:lnTo>
                    <a:pt x="329322" y="1068"/>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891" name="Google Shape;891;p29"/>
            <p:cNvGrpSpPr/>
            <p:nvPr/>
          </p:nvGrpSpPr>
          <p:grpSpPr>
            <a:xfrm>
              <a:off x="8515" y="-190688"/>
              <a:ext cx="440184" cy="1675400"/>
              <a:chOff x="9" y="-105625"/>
              <a:chExt cx="440184" cy="1675400"/>
            </a:xfrm>
          </p:grpSpPr>
          <p:sp>
            <p:nvSpPr>
              <p:cNvPr id="892" name="Google Shape;892;p29"/>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893" name="Google Shape;893;p29"/>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4" name="Google Shape;894;p29"/>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5" name="Google Shape;895;p29"/>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96" name="Google Shape;896;p29"/>
            <p:cNvGrpSpPr/>
            <p:nvPr/>
          </p:nvGrpSpPr>
          <p:grpSpPr>
            <a:xfrm>
              <a:off x="8513540" y="3246849"/>
              <a:ext cx="440184" cy="1675400"/>
              <a:chOff x="9" y="-105625"/>
              <a:chExt cx="440184" cy="1675400"/>
            </a:xfrm>
          </p:grpSpPr>
          <p:sp>
            <p:nvSpPr>
              <p:cNvPr id="897" name="Google Shape;897;p29"/>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898" name="Google Shape;898;p29"/>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9" name="Google Shape;899;p29"/>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29"/>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1" name="Google Shape;901;p29"/>
            <p:cNvGrpSpPr/>
            <p:nvPr/>
          </p:nvGrpSpPr>
          <p:grpSpPr>
            <a:xfrm>
              <a:off x="131135" y="4677810"/>
              <a:ext cx="400525" cy="400650"/>
              <a:chOff x="9954997" y="2925860"/>
              <a:chExt cx="400525" cy="400650"/>
            </a:xfrm>
          </p:grpSpPr>
          <p:sp>
            <p:nvSpPr>
              <p:cNvPr id="902" name="Google Shape;902;p29"/>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29"/>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4" name="Google Shape;904;p29"/>
            <p:cNvGrpSpPr/>
            <p:nvPr/>
          </p:nvGrpSpPr>
          <p:grpSpPr>
            <a:xfrm rot="5400000">
              <a:off x="-99666" y="795521"/>
              <a:ext cx="1398730" cy="555658"/>
              <a:chOff x="-46678" y="4470782"/>
              <a:chExt cx="1398730" cy="555658"/>
            </a:xfrm>
          </p:grpSpPr>
          <p:sp>
            <p:nvSpPr>
              <p:cNvPr id="905" name="Google Shape;905;p29"/>
              <p:cNvSpPr/>
              <p:nvPr/>
            </p:nvSpPr>
            <p:spPr>
              <a:xfrm>
                <a:off x="847180" y="482322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6" name="Google Shape;906;p29"/>
              <p:cNvSpPr/>
              <p:nvPr/>
            </p:nvSpPr>
            <p:spPr>
              <a:xfrm>
                <a:off x="623389"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7" name="Google Shape;907;p29"/>
              <p:cNvSpPr/>
              <p:nvPr/>
            </p:nvSpPr>
            <p:spPr>
              <a:xfrm>
                <a:off x="1209164"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8" name="Google Shape;908;p29"/>
              <p:cNvSpPr/>
              <p:nvPr/>
            </p:nvSpPr>
            <p:spPr>
              <a:xfrm>
                <a:off x="-499"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909" name="Google Shape;909;p29"/>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910" name="Google Shape;910;p29"/>
              <p:cNvSpPr/>
              <p:nvPr/>
            </p:nvSpPr>
            <p:spPr>
              <a:xfrm>
                <a:off x="694780" y="4470782"/>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1" name="Google Shape;911;p29"/>
              <p:cNvSpPr/>
              <p:nvPr/>
            </p:nvSpPr>
            <p:spPr>
              <a:xfrm>
                <a:off x="-46678"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912" name="Google Shape;912;p29"/>
            <p:cNvGrpSpPr/>
            <p:nvPr/>
          </p:nvGrpSpPr>
          <p:grpSpPr>
            <a:xfrm>
              <a:off x="8498300" y="3007913"/>
              <a:ext cx="273000" cy="547950"/>
              <a:chOff x="440225" y="684750"/>
              <a:chExt cx="273000" cy="547950"/>
            </a:xfrm>
          </p:grpSpPr>
          <p:sp>
            <p:nvSpPr>
              <p:cNvPr id="913" name="Google Shape;913;p29"/>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4" name="Google Shape;914;p29"/>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5" name="Google Shape;915;p29"/>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6" name="Google Shape;916;p29"/>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7" name="Google Shape;917;p29"/>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8" name="Google Shape;918;p29"/>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19" name="Google Shape;919;p29"/>
          <p:cNvSpPr txBox="1">
            <a:spLocks noGrp="1"/>
          </p:cNvSpPr>
          <p:nvPr>
            <p:ph type="subTitle" idx="1"/>
          </p:nvPr>
        </p:nvSpPr>
        <p:spPr>
          <a:xfrm>
            <a:off x="950968" y="4579216"/>
            <a:ext cx="3370000" cy="7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0" name="Google Shape;920;p29"/>
          <p:cNvSpPr txBox="1">
            <a:spLocks noGrp="1"/>
          </p:cNvSpPr>
          <p:nvPr>
            <p:ph type="subTitle" idx="2"/>
          </p:nvPr>
        </p:nvSpPr>
        <p:spPr>
          <a:xfrm>
            <a:off x="950967" y="3272075"/>
            <a:ext cx="33700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32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32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32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32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32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32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32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32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3200" b="1">
                <a:latin typeface="Orbitron"/>
                <a:ea typeface="Orbitron"/>
                <a:cs typeface="Orbitron"/>
                <a:sym typeface="Orbitron"/>
              </a:defRPr>
            </a:lvl9pPr>
          </a:lstStyle>
          <a:p>
            <a:r>
              <a:rPr lang="en-US"/>
              <a:t>Click to edit Master subtitle style</a:t>
            </a:r>
            <a:endParaRPr/>
          </a:p>
        </p:txBody>
      </p:sp>
      <p:sp>
        <p:nvSpPr>
          <p:cNvPr id="921" name="Google Shape;921;p29"/>
          <p:cNvSpPr txBox="1">
            <a:spLocks noGrp="1"/>
          </p:cNvSpPr>
          <p:nvPr>
            <p:ph type="subTitle" idx="3"/>
          </p:nvPr>
        </p:nvSpPr>
        <p:spPr>
          <a:xfrm>
            <a:off x="7871032" y="4579192"/>
            <a:ext cx="3370000" cy="7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2" name="Google Shape;922;p29"/>
          <p:cNvSpPr txBox="1">
            <a:spLocks noGrp="1"/>
          </p:cNvSpPr>
          <p:nvPr>
            <p:ph type="subTitle" idx="4"/>
          </p:nvPr>
        </p:nvSpPr>
        <p:spPr>
          <a:xfrm>
            <a:off x="7871033" y="3272104"/>
            <a:ext cx="33700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32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32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32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32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32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32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32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32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3200" b="1">
                <a:latin typeface="Orbitron"/>
                <a:ea typeface="Orbitron"/>
                <a:cs typeface="Orbitron"/>
                <a:sym typeface="Orbitron"/>
              </a:defRPr>
            </a:lvl9pPr>
          </a:lstStyle>
          <a:p>
            <a:r>
              <a:rPr lang="en-US"/>
              <a:t>Click to edit Master subtitle style</a:t>
            </a:r>
            <a:endParaRPr/>
          </a:p>
        </p:txBody>
      </p:sp>
      <p:sp>
        <p:nvSpPr>
          <p:cNvPr id="923" name="Google Shape;923;p29"/>
          <p:cNvSpPr txBox="1">
            <a:spLocks noGrp="1"/>
          </p:cNvSpPr>
          <p:nvPr>
            <p:ph type="subTitle" idx="5"/>
          </p:nvPr>
        </p:nvSpPr>
        <p:spPr>
          <a:xfrm>
            <a:off x="4411000" y="4579196"/>
            <a:ext cx="3370000" cy="70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24" name="Google Shape;924;p29"/>
          <p:cNvSpPr txBox="1">
            <a:spLocks noGrp="1"/>
          </p:cNvSpPr>
          <p:nvPr>
            <p:ph type="subTitle" idx="6"/>
          </p:nvPr>
        </p:nvSpPr>
        <p:spPr>
          <a:xfrm>
            <a:off x="4410999" y="3272129"/>
            <a:ext cx="3370000" cy="10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32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32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32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32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32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32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32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32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3200" b="1">
                <a:latin typeface="Orbitron"/>
                <a:ea typeface="Orbitron"/>
                <a:cs typeface="Orbitron"/>
                <a:sym typeface="Orbitron"/>
              </a:defRPr>
            </a:lvl9pPr>
          </a:lstStyle>
          <a:p>
            <a:r>
              <a:rPr lang="en-US"/>
              <a:t>Click to edit Master subtitle style</a:t>
            </a:r>
            <a:endParaRPr/>
          </a:p>
        </p:txBody>
      </p:sp>
      <p:sp>
        <p:nvSpPr>
          <p:cNvPr id="925" name="Google Shape;925;p29"/>
          <p:cNvSpPr txBox="1">
            <a:spLocks noGrp="1"/>
          </p:cNvSpPr>
          <p:nvPr>
            <p:ph type="title"/>
          </p:nvPr>
        </p:nvSpPr>
        <p:spPr>
          <a:xfrm>
            <a:off x="950967" y="719333"/>
            <a:ext cx="10290000" cy="6376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Orbitron"/>
              <a:buNone/>
              <a:defRPr sz="4000"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9pPr>
          </a:lstStyle>
          <a:p>
            <a:r>
              <a:rPr lang="en-US"/>
              <a:t>Click to edit Master title style</a:t>
            </a:r>
            <a:endParaRPr/>
          </a:p>
        </p:txBody>
      </p:sp>
      <p:grpSp>
        <p:nvGrpSpPr>
          <p:cNvPr id="926" name="Google Shape;926;p29"/>
          <p:cNvGrpSpPr/>
          <p:nvPr/>
        </p:nvGrpSpPr>
        <p:grpSpPr>
          <a:xfrm>
            <a:off x="10726145" y="-218658"/>
            <a:ext cx="1544400" cy="1544985"/>
            <a:chOff x="8120809" y="-240194"/>
            <a:chExt cx="1158300" cy="1158739"/>
          </a:xfrm>
        </p:grpSpPr>
        <p:grpSp>
          <p:nvGrpSpPr>
            <p:cNvPr id="927" name="Google Shape;927;p29"/>
            <p:cNvGrpSpPr/>
            <p:nvPr/>
          </p:nvGrpSpPr>
          <p:grpSpPr>
            <a:xfrm>
              <a:off x="8499710" y="138860"/>
              <a:ext cx="400525" cy="400650"/>
              <a:chOff x="9954997" y="2925860"/>
              <a:chExt cx="400525" cy="400650"/>
            </a:xfrm>
          </p:grpSpPr>
          <p:sp>
            <p:nvSpPr>
              <p:cNvPr id="928" name="Google Shape;928;p29"/>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29"/>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30" name="Google Shape;930;p29"/>
            <p:cNvSpPr/>
            <p:nvPr/>
          </p:nvSpPr>
          <p:spPr>
            <a:xfrm rot="-5400000" flipH="1">
              <a:off x="8120809" y="-240194"/>
              <a:ext cx="1158300" cy="11583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29"/>
            <p:cNvSpPr/>
            <p:nvPr/>
          </p:nvSpPr>
          <p:spPr>
            <a:xfrm rot="-5400000" flipH="1">
              <a:off x="8895197" y="825545"/>
              <a:ext cx="93000" cy="930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29"/>
            <p:cNvSpPr/>
            <p:nvPr/>
          </p:nvSpPr>
          <p:spPr>
            <a:xfrm rot="-5400000" flipH="1">
              <a:off x="8206194" y="-154828"/>
              <a:ext cx="987300" cy="9873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933" name="Google Shape;933;p29"/>
            <p:cNvSpPr/>
            <p:nvPr/>
          </p:nvSpPr>
          <p:spPr>
            <a:xfrm rot="-5400000" flipH="1">
              <a:off x="8231152" y="39528"/>
              <a:ext cx="93000" cy="930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934" name="Google Shape;934;p29"/>
          <p:cNvCxnSpPr/>
          <p:nvPr/>
        </p:nvCxnSpPr>
        <p:spPr>
          <a:xfrm>
            <a:off x="5486916" y="6655368"/>
            <a:ext cx="3830400" cy="0"/>
          </a:xfrm>
          <a:prstGeom prst="straightConnector1">
            <a:avLst/>
          </a:prstGeom>
          <a:noFill/>
          <a:ln w="19050" cap="flat" cmpd="sng">
            <a:solidFill>
              <a:schemeClr val="lt2"/>
            </a:solidFill>
            <a:prstDash val="solid"/>
            <a:round/>
            <a:headEnd type="none" w="med" len="med"/>
            <a:tailEnd type="none" w="med" len="med"/>
          </a:ln>
          <a:effectLst>
            <a:outerShdw blurRad="71438" dist="28575" dir="5040000" algn="bl" rotWithShape="0">
              <a:schemeClr val="lt2">
                <a:alpha val="50000"/>
              </a:schemeClr>
            </a:outerShdw>
          </a:effectLst>
        </p:spPr>
      </p:cxnSp>
    </p:spTree>
    <p:extLst>
      <p:ext uri="{BB962C8B-B14F-4D97-AF65-F5344CB8AC3E}">
        <p14:creationId xmlns:p14="http://schemas.microsoft.com/office/powerpoint/2010/main" val="131629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7"/>
        <p:cNvGrpSpPr/>
        <p:nvPr/>
      </p:nvGrpSpPr>
      <p:grpSpPr>
        <a:xfrm>
          <a:off x="0" y="0"/>
          <a:ext cx="0" cy="0"/>
          <a:chOff x="0" y="0"/>
          <a:chExt cx="0" cy="0"/>
        </a:xfrm>
      </p:grpSpPr>
      <p:sp>
        <p:nvSpPr>
          <p:cNvPr id="48" name="Google Shape;48;p8"/>
          <p:cNvSpPr/>
          <p:nvPr/>
        </p:nvSpPr>
        <p:spPr>
          <a:xfrm rot="10800000" flipH="1">
            <a:off x="9508201" y="4024767"/>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8"/>
          <p:cNvSpPr/>
          <p:nvPr/>
        </p:nvSpPr>
        <p:spPr>
          <a:xfrm rot="10800000" flipH="1">
            <a:off x="-2843033" y="-30215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8"/>
          <p:cNvSpPr/>
          <p:nvPr/>
        </p:nvSpPr>
        <p:spPr>
          <a:xfrm rot="9099793" flipH="1">
            <a:off x="9152149" y="-1284382"/>
            <a:ext cx="3738561" cy="436719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8"/>
          <p:cNvSpPr/>
          <p:nvPr/>
        </p:nvSpPr>
        <p:spPr>
          <a:xfrm rot="-1345006" flipH="1">
            <a:off x="-1244450" y="3008692"/>
            <a:ext cx="4656435" cy="5439585"/>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8"/>
          <p:cNvSpPr txBox="1">
            <a:spLocks noGrp="1"/>
          </p:cNvSpPr>
          <p:nvPr>
            <p:ph type="title"/>
          </p:nvPr>
        </p:nvSpPr>
        <p:spPr>
          <a:xfrm>
            <a:off x="1765400" y="1742800"/>
            <a:ext cx="86612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666">
                <a:solidFill>
                  <a:schemeClr val="lt2"/>
                </a:solidFill>
                <a:latin typeface="Days One"/>
                <a:ea typeface="Days One"/>
                <a:cs typeface="Days One"/>
                <a:sym typeface="Days One"/>
              </a:defRPr>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5351243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972"/>
        <p:cNvGrpSpPr/>
        <p:nvPr/>
      </p:nvGrpSpPr>
      <p:grpSpPr>
        <a:xfrm>
          <a:off x="0" y="0"/>
          <a:ext cx="0" cy="0"/>
          <a:chOff x="0" y="0"/>
          <a:chExt cx="0" cy="0"/>
        </a:xfrm>
      </p:grpSpPr>
      <p:sp>
        <p:nvSpPr>
          <p:cNvPr id="973" name="Google Shape;973;p31"/>
          <p:cNvSpPr/>
          <p:nvPr/>
        </p:nvSpPr>
        <p:spPr>
          <a:xfrm rot="10800000" flipH="1">
            <a:off x="418234" y="343734"/>
            <a:ext cx="11355567" cy="6170533"/>
          </a:xfrm>
          <a:custGeom>
            <a:avLst/>
            <a:gdLst/>
            <a:ahLst/>
            <a:cxnLst/>
            <a:rect l="l" t="t" r="r" b="b"/>
            <a:pathLst>
              <a:path w="340667" h="185116" extrusionOk="0">
                <a:moveTo>
                  <a:pt x="324420" y="185116"/>
                </a:moveTo>
                <a:lnTo>
                  <a:pt x="340547" y="165764"/>
                </a:lnTo>
                <a:lnTo>
                  <a:pt x="340667" y="36756"/>
                </a:lnTo>
                <a:lnTo>
                  <a:pt x="300308" y="0"/>
                </a:lnTo>
                <a:lnTo>
                  <a:pt x="20315" y="286"/>
                </a:lnTo>
                <a:lnTo>
                  <a:pt x="9173" y="11428"/>
                </a:lnTo>
                <a:lnTo>
                  <a:pt x="9173" y="44014"/>
                </a:lnTo>
                <a:lnTo>
                  <a:pt x="0" y="53187"/>
                </a:lnTo>
                <a:lnTo>
                  <a:pt x="0" y="173691"/>
                </a:lnTo>
                <a:lnTo>
                  <a:pt x="10995" y="184686"/>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974" name="Google Shape;974;p31"/>
          <p:cNvGrpSpPr/>
          <p:nvPr/>
        </p:nvGrpSpPr>
        <p:grpSpPr>
          <a:xfrm>
            <a:off x="11310217" y="360101"/>
            <a:ext cx="534033" cy="534200"/>
            <a:chOff x="9954997" y="2925860"/>
            <a:chExt cx="400525" cy="400650"/>
          </a:xfrm>
        </p:grpSpPr>
        <p:sp>
          <p:nvSpPr>
            <p:cNvPr id="975" name="Google Shape;975;p31"/>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6" name="Google Shape;976;p31"/>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77" name="Google Shape;977;p31"/>
          <p:cNvGrpSpPr/>
          <p:nvPr/>
        </p:nvGrpSpPr>
        <p:grpSpPr>
          <a:xfrm rot="10800000" flipH="1">
            <a:off x="343197" y="4836633"/>
            <a:ext cx="586912" cy="2233867"/>
            <a:chOff x="9" y="-105625"/>
            <a:chExt cx="440184" cy="1675400"/>
          </a:xfrm>
        </p:grpSpPr>
        <p:sp>
          <p:nvSpPr>
            <p:cNvPr id="978" name="Google Shape;978;p31"/>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979" name="Google Shape;979;p31"/>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0" name="Google Shape;980;p31"/>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1" name="Google Shape;981;p31"/>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82" name="Google Shape;982;p31"/>
          <p:cNvGrpSpPr/>
          <p:nvPr/>
        </p:nvGrpSpPr>
        <p:grpSpPr>
          <a:xfrm rot="10800000">
            <a:off x="11277653" y="6329520"/>
            <a:ext cx="551063" cy="166000"/>
            <a:chOff x="6270975" y="655071"/>
            <a:chExt cx="413297" cy="124500"/>
          </a:xfrm>
        </p:grpSpPr>
        <p:sp>
          <p:nvSpPr>
            <p:cNvPr id="983" name="Google Shape;983;p31"/>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4" name="Google Shape;984;p31"/>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5" name="Google Shape;985;p31"/>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86" name="Google Shape;986;p31"/>
          <p:cNvGrpSpPr/>
          <p:nvPr/>
        </p:nvGrpSpPr>
        <p:grpSpPr>
          <a:xfrm rot="10800000" flipH="1">
            <a:off x="369650" y="360101"/>
            <a:ext cx="534033" cy="534200"/>
            <a:chOff x="9954997" y="2925860"/>
            <a:chExt cx="400525" cy="400650"/>
          </a:xfrm>
        </p:grpSpPr>
        <p:sp>
          <p:nvSpPr>
            <p:cNvPr id="987" name="Google Shape;987;p31"/>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8" name="Google Shape;988;p31"/>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89" name="Google Shape;989;p31"/>
          <p:cNvSpPr txBox="1">
            <a:spLocks noGrp="1"/>
          </p:cNvSpPr>
          <p:nvPr>
            <p:ph type="title"/>
          </p:nvPr>
        </p:nvSpPr>
        <p:spPr>
          <a:xfrm>
            <a:off x="950967" y="719333"/>
            <a:ext cx="10290000" cy="63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Orbitron"/>
              <a:buNone/>
              <a:defRPr sz="3733"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3733" b="1" i="1">
                <a:solidFill>
                  <a:schemeClr val="dk1"/>
                </a:solidFill>
                <a:latin typeface="Orbitron"/>
                <a:ea typeface="Orbitron"/>
                <a:cs typeface="Orbitron"/>
                <a:sym typeface="Orbitron"/>
              </a:defRPr>
            </a:lvl9pPr>
          </a:lstStyle>
          <a:p>
            <a:r>
              <a:rPr lang="en-US"/>
              <a:t>Click to edit Master title style</a:t>
            </a:r>
            <a:endParaRPr/>
          </a:p>
        </p:txBody>
      </p:sp>
      <p:sp>
        <p:nvSpPr>
          <p:cNvPr id="990" name="Google Shape;990;p31"/>
          <p:cNvSpPr txBox="1">
            <a:spLocks noGrp="1"/>
          </p:cNvSpPr>
          <p:nvPr>
            <p:ph type="subTitle" idx="1"/>
          </p:nvPr>
        </p:nvSpPr>
        <p:spPr>
          <a:xfrm>
            <a:off x="7467965" y="1567200"/>
            <a:ext cx="354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91" name="Google Shape;991;p31"/>
          <p:cNvSpPr txBox="1">
            <a:spLocks noGrp="1"/>
          </p:cNvSpPr>
          <p:nvPr>
            <p:ph type="subTitle" idx="2"/>
          </p:nvPr>
        </p:nvSpPr>
        <p:spPr>
          <a:xfrm>
            <a:off x="7468608" y="3460484"/>
            <a:ext cx="354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92" name="Google Shape;992;p31"/>
          <p:cNvSpPr txBox="1">
            <a:spLocks noGrp="1"/>
          </p:cNvSpPr>
          <p:nvPr>
            <p:ph type="subTitle" idx="3"/>
          </p:nvPr>
        </p:nvSpPr>
        <p:spPr>
          <a:xfrm>
            <a:off x="7467968" y="2513841"/>
            <a:ext cx="35448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93" name="Google Shape;993;p31"/>
          <p:cNvSpPr txBox="1">
            <a:spLocks noGrp="1"/>
          </p:cNvSpPr>
          <p:nvPr>
            <p:ph type="subTitle" idx="4"/>
          </p:nvPr>
        </p:nvSpPr>
        <p:spPr>
          <a:xfrm>
            <a:off x="7468608" y="4407125"/>
            <a:ext cx="354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94" name="Google Shape;994;p31"/>
          <p:cNvSpPr txBox="1">
            <a:spLocks noGrp="1"/>
          </p:cNvSpPr>
          <p:nvPr>
            <p:ph type="subTitle" idx="5"/>
          </p:nvPr>
        </p:nvSpPr>
        <p:spPr>
          <a:xfrm>
            <a:off x="2192216" y="1622633"/>
            <a:ext cx="5073200" cy="76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Marmelad"/>
              <a:buNone/>
              <a:defRPr sz="2933" b="1">
                <a:latin typeface="Orbitron"/>
                <a:ea typeface="Orbitron"/>
                <a:cs typeface="Orbitron"/>
                <a:sym typeface="Orbitron"/>
              </a:defRPr>
            </a:lvl1pPr>
            <a:lvl2pPr lvl="1" algn="ctr" rtl="0">
              <a:lnSpc>
                <a:spcPct val="100000"/>
              </a:lnSpc>
              <a:spcBef>
                <a:spcPts val="0"/>
              </a:spcBef>
              <a:spcAft>
                <a:spcPts val="0"/>
              </a:spcAft>
              <a:buSzPts val="2400"/>
              <a:buFont typeface="Marmelad"/>
              <a:buNone/>
              <a:defRPr sz="3200" b="1">
                <a:latin typeface="Marmelad"/>
                <a:ea typeface="Marmelad"/>
                <a:cs typeface="Marmelad"/>
                <a:sym typeface="Marmelad"/>
              </a:defRPr>
            </a:lvl2pPr>
            <a:lvl3pPr lvl="2" algn="ctr" rtl="0">
              <a:lnSpc>
                <a:spcPct val="100000"/>
              </a:lnSpc>
              <a:spcBef>
                <a:spcPts val="0"/>
              </a:spcBef>
              <a:spcAft>
                <a:spcPts val="0"/>
              </a:spcAft>
              <a:buSzPts val="2400"/>
              <a:buFont typeface="Marmelad"/>
              <a:buNone/>
              <a:defRPr sz="3200" b="1">
                <a:latin typeface="Marmelad"/>
                <a:ea typeface="Marmelad"/>
                <a:cs typeface="Marmelad"/>
                <a:sym typeface="Marmelad"/>
              </a:defRPr>
            </a:lvl3pPr>
            <a:lvl4pPr lvl="3" algn="ctr" rtl="0">
              <a:lnSpc>
                <a:spcPct val="100000"/>
              </a:lnSpc>
              <a:spcBef>
                <a:spcPts val="0"/>
              </a:spcBef>
              <a:spcAft>
                <a:spcPts val="0"/>
              </a:spcAft>
              <a:buSzPts val="2400"/>
              <a:buFont typeface="Marmelad"/>
              <a:buNone/>
              <a:defRPr sz="3200" b="1">
                <a:latin typeface="Marmelad"/>
                <a:ea typeface="Marmelad"/>
                <a:cs typeface="Marmelad"/>
                <a:sym typeface="Marmelad"/>
              </a:defRPr>
            </a:lvl4pPr>
            <a:lvl5pPr lvl="4" algn="ctr" rtl="0">
              <a:lnSpc>
                <a:spcPct val="100000"/>
              </a:lnSpc>
              <a:spcBef>
                <a:spcPts val="0"/>
              </a:spcBef>
              <a:spcAft>
                <a:spcPts val="0"/>
              </a:spcAft>
              <a:buSzPts val="2400"/>
              <a:buFont typeface="Marmelad"/>
              <a:buNone/>
              <a:defRPr sz="3200" b="1">
                <a:latin typeface="Marmelad"/>
                <a:ea typeface="Marmelad"/>
                <a:cs typeface="Marmelad"/>
                <a:sym typeface="Marmelad"/>
              </a:defRPr>
            </a:lvl5pPr>
            <a:lvl6pPr lvl="5" algn="ctr" rtl="0">
              <a:lnSpc>
                <a:spcPct val="100000"/>
              </a:lnSpc>
              <a:spcBef>
                <a:spcPts val="0"/>
              </a:spcBef>
              <a:spcAft>
                <a:spcPts val="0"/>
              </a:spcAft>
              <a:buSzPts val="2400"/>
              <a:buFont typeface="Marmelad"/>
              <a:buNone/>
              <a:defRPr sz="3200" b="1">
                <a:latin typeface="Marmelad"/>
                <a:ea typeface="Marmelad"/>
                <a:cs typeface="Marmelad"/>
                <a:sym typeface="Marmelad"/>
              </a:defRPr>
            </a:lvl6pPr>
            <a:lvl7pPr lvl="6" algn="ctr" rtl="0">
              <a:lnSpc>
                <a:spcPct val="100000"/>
              </a:lnSpc>
              <a:spcBef>
                <a:spcPts val="0"/>
              </a:spcBef>
              <a:spcAft>
                <a:spcPts val="0"/>
              </a:spcAft>
              <a:buSzPts val="2400"/>
              <a:buFont typeface="Marmelad"/>
              <a:buNone/>
              <a:defRPr sz="3200" b="1">
                <a:latin typeface="Marmelad"/>
                <a:ea typeface="Marmelad"/>
                <a:cs typeface="Marmelad"/>
                <a:sym typeface="Marmelad"/>
              </a:defRPr>
            </a:lvl7pPr>
            <a:lvl8pPr lvl="7" algn="ctr" rtl="0">
              <a:lnSpc>
                <a:spcPct val="100000"/>
              </a:lnSpc>
              <a:spcBef>
                <a:spcPts val="0"/>
              </a:spcBef>
              <a:spcAft>
                <a:spcPts val="0"/>
              </a:spcAft>
              <a:buSzPts val="2400"/>
              <a:buFont typeface="Marmelad"/>
              <a:buNone/>
              <a:defRPr sz="3200" b="1">
                <a:latin typeface="Marmelad"/>
                <a:ea typeface="Marmelad"/>
                <a:cs typeface="Marmelad"/>
                <a:sym typeface="Marmelad"/>
              </a:defRPr>
            </a:lvl8pPr>
            <a:lvl9pPr lvl="8" algn="ctr" rtl="0">
              <a:lnSpc>
                <a:spcPct val="100000"/>
              </a:lnSpc>
              <a:spcBef>
                <a:spcPts val="0"/>
              </a:spcBef>
              <a:spcAft>
                <a:spcPts val="0"/>
              </a:spcAft>
              <a:buSzPts val="2400"/>
              <a:buFont typeface="Marmelad"/>
              <a:buNone/>
              <a:defRPr sz="3200" b="1">
                <a:latin typeface="Marmelad"/>
                <a:ea typeface="Marmelad"/>
                <a:cs typeface="Marmelad"/>
                <a:sym typeface="Marmelad"/>
              </a:defRPr>
            </a:lvl9pPr>
          </a:lstStyle>
          <a:p>
            <a:r>
              <a:rPr lang="en-US"/>
              <a:t>Click to edit Master subtitle style</a:t>
            </a:r>
            <a:endParaRPr/>
          </a:p>
        </p:txBody>
      </p:sp>
      <p:sp>
        <p:nvSpPr>
          <p:cNvPr id="995" name="Google Shape;995;p31"/>
          <p:cNvSpPr txBox="1">
            <a:spLocks noGrp="1"/>
          </p:cNvSpPr>
          <p:nvPr>
            <p:ph type="subTitle" idx="6"/>
          </p:nvPr>
        </p:nvSpPr>
        <p:spPr>
          <a:xfrm>
            <a:off x="2192216" y="2555417"/>
            <a:ext cx="5071600" cy="76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Marmelad"/>
              <a:buNone/>
              <a:defRPr sz="2933" b="1">
                <a:latin typeface="Orbitron"/>
                <a:ea typeface="Orbitron"/>
                <a:cs typeface="Orbitron"/>
                <a:sym typeface="Orbitron"/>
              </a:defRPr>
            </a:lvl1pPr>
            <a:lvl2pPr lvl="1" algn="ctr" rtl="0">
              <a:lnSpc>
                <a:spcPct val="100000"/>
              </a:lnSpc>
              <a:spcBef>
                <a:spcPts val="0"/>
              </a:spcBef>
              <a:spcAft>
                <a:spcPts val="0"/>
              </a:spcAft>
              <a:buSzPts val="2400"/>
              <a:buFont typeface="Marmelad"/>
              <a:buNone/>
              <a:defRPr sz="3200" b="1">
                <a:latin typeface="Marmelad"/>
                <a:ea typeface="Marmelad"/>
                <a:cs typeface="Marmelad"/>
                <a:sym typeface="Marmelad"/>
              </a:defRPr>
            </a:lvl2pPr>
            <a:lvl3pPr lvl="2" algn="ctr" rtl="0">
              <a:lnSpc>
                <a:spcPct val="100000"/>
              </a:lnSpc>
              <a:spcBef>
                <a:spcPts val="0"/>
              </a:spcBef>
              <a:spcAft>
                <a:spcPts val="0"/>
              </a:spcAft>
              <a:buSzPts val="2400"/>
              <a:buFont typeface="Marmelad"/>
              <a:buNone/>
              <a:defRPr sz="3200" b="1">
                <a:latin typeface="Marmelad"/>
                <a:ea typeface="Marmelad"/>
                <a:cs typeface="Marmelad"/>
                <a:sym typeface="Marmelad"/>
              </a:defRPr>
            </a:lvl3pPr>
            <a:lvl4pPr lvl="3" algn="ctr" rtl="0">
              <a:lnSpc>
                <a:spcPct val="100000"/>
              </a:lnSpc>
              <a:spcBef>
                <a:spcPts val="0"/>
              </a:spcBef>
              <a:spcAft>
                <a:spcPts val="0"/>
              </a:spcAft>
              <a:buSzPts val="2400"/>
              <a:buFont typeface="Marmelad"/>
              <a:buNone/>
              <a:defRPr sz="3200" b="1">
                <a:latin typeface="Marmelad"/>
                <a:ea typeface="Marmelad"/>
                <a:cs typeface="Marmelad"/>
                <a:sym typeface="Marmelad"/>
              </a:defRPr>
            </a:lvl4pPr>
            <a:lvl5pPr lvl="4" algn="ctr" rtl="0">
              <a:lnSpc>
                <a:spcPct val="100000"/>
              </a:lnSpc>
              <a:spcBef>
                <a:spcPts val="0"/>
              </a:spcBef>
              <a:spcAft>
                <a:spcPts val="0"/>
              </a:spcAft>
              <a:buSzPts val="2400"/>
              <a:buFont typeface="Marmelad"/>
              <a:buNone/>
              <a:defRPr sz="3200" b="1">
                <a:latin typeface="Marmelad"/>
                <a:ea typeface="Marmelad"/>
                <a:cs typeface="Marmelad"/>
                <a:sym typeface="Marmelad"/>
              </a:defRPr>
            </a:lvl5pPr>
            <a:lvl6pPr lvl="5" algn="ctr" rtl="0">
              <a:lnSpc>
                <a:spcPct val="100000"/>
              </a:lnSpc>
              <a:spcBef>
                <a:spcPts val="0"/>
              </a:spcBef>
              <a:spcAft>
                <a:spcPts val="0"/>
              </a:spcAft>
              <a:buSzPts val="2400"/>
              <a:buFont typeface="Marmelad"/>
              <a:buNone/>
              <a:defRPr sz="3200" b="1">
                <a:latin typeface="Marmelad"/>
                <a:ea typeface="Marmelad"/>
                <a:cs typeface="Marmelad"/>
                <a:sym typeface="Marmelad"/>
              </a:defRPr>
            </a:lvl6pPr>
            <a:lvl7pPr lvl="6" algn="ctr" rtl="0">
              <a:lnSpc>
                <a:spcPct val="100000"/>
              </a:lnSpc>
              <a:spcBef>
                <a:spcPts val="0"/>
              </a:spcBef>
              <a:spcAft>
                <a:spcPts val="0"/>
              </a:spcAft>
              <a:buSzPts val="2400"/>
              <a:buFont typeface="Marmelad"/>
              <a:buNone/>
              <a:defRPr sz="3200" b="1">
                <a:latin typeface="Marmelad"/>
                <a:ea typeface="Marmelad"/>
                <a:cs typeface="Marmelad"/>
                <a:sym typeface="Marmelad"/>
              </a:defRPr>
            </a:lvl7pPr>
            <a:lvl8pPr lvl="7" algn="ctr" rtl="0">
              <a:lnSpc>
                <a:spcPct val="100000"/>
              </a:lnSpc>
              <a:spcBef>
                <a:spcPts val="0"/>
              </a:spcBef>
              <a:spcAft>
                <a:spcPts val="0"/>
              </a:spcAft>
              <a:buSzPts val="2400"/>
              <a:buFont typeface="Marmelad"/>
              <a:buNone/>
              <a:defRPr sz="3200" b="1">
                <a:latin typeface="Marmelad"/>
                <a:ea typeface="Marmelad"/>
                <a:cs typeface="Marmelad"/>
                <a:sym typeface="Marmelad"/>
              </a:defRPr>
            </a:lvl8pPr>
            <a:lvl9pPr lvl="8" algn="ctr" rtl="0">
              <a:lnSpc>
                <a:spcPct val="100000"/>
              </a:lnSpc>
              <a:spcBef>
                <a:spcPts val="0"/>
              </a:spcBef>
              <a:spcAft>
                <a:spcPts val="0"/>
              </a:spcAft>
              <a:buSzPts val="2400"/>
              <a:buFont typeface="Marmelad"/>
              <a:buNone/>
              <a:defRPr sz="3200" b="1">
                <a:latin typeface="Marmelad"/>
                <a:ea typeface="Marmelad"/>
                <a:cs typeface="Marmelad"/>
                <a:sym typeface="Marmelad"/>
              </a:defRPr>
            </a:lvl9pPr>
          </a:lstStyle>
          <a:p>
            <a:r>
              <a:rPr lang="en-US"/>
              <a:t>Click to edit Master subtitle style</a:t>
            </a:r>
            <a:endParaRPr/>
          </a:p>
        </p:txBody>
      </p:sp>
      <p:sp>
        <p:nvSpPr>
          <p:cNvPr id="996" name="Google Shape;996;p31"/>
          <p:cNvSpPr txBox="1">
            <a:spLocks noGrp="1"/>
          </p:cNvSpPr>
          <p:nvPr>
            <p:ph type="subTitle" idx="7"/>
          </p:nvPr>
        </p:nvSpPr>
        <p:spPr>
          <a:xfrm>
            <a:off x="2192100" y="3488200"/>
            <a:ext cx="5073200" cy="76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Marmelad"/>
              <a:buNone/>
              <a:defRPr sz="2933" b="1">
                <a:latin typeface="Orbitron"/>
                <a:ea typeface="Orbitron"/>
                <a:cs typeface="Orbitron"/>
                <a:sym typeface="Orbitron"/>
              </a:defRPr>
            </a:lvl1pPr>
            <a:lvl2pPr lvl="1" algn="ctr" rtl="0">
              <a:lnSpc>
                <a:spcPct val="100000"/>
              </a:lnSpc>
              <a:spcBef>
                <a:spcPts val="0"/>
              </a:spcBef>
              <a:spcAft>
                <a:spcPts val="0"/>
              </a:spcAft>
              <a:buSzPts val="2400"/>
              <a:buFont typeface="Marmelad"/>
              <a:buNone/>
              <a:defRPr sz="3200" b="1">
                <a:latin typeface="Marmelad"/>
                <a:ea typeface="Marmelad"/>
                <a:cs typeface="Marmelad"/>
                <a:sym typeface="Marmelad"/>
              </a:defRPr>
            </a:lvl2pPr>
            <a:lvl3pPr lvl="2" algn="ctr" rtl="0">
              <a:lnSpc>
                <a:spcPct val="100000"/>
              </a:lnSpc>
              <a:spcBef>
                <a:spcPts val="0"/>
              </a:spcBef>
              <a:spcAft>
                <a:spcPts val="0"/>
              </a:spcAft>
              <a:buSzPts val="2400"/>
              <a:buFont typeface="Marmelad"/>
              <a:buNone/>
              <a:defRPr sz="3200" b="1">
                <a:latin typeface="Marmelad"/>
                <a:ea typeface="Marmelad"/>
                <a:cs typeface="Marmelad"/>
                <a:sym typeface="Marmelad"/>
              </a:defRPr>
            </a:lvl3pPr>
            <a:lvl4pPr lvl="3" algn="ctr" rtl="0">
              <a:lnSpc>
                <a:spcPct val="100000"/>
              </a:lnSpc>
              <a:spcBef>
                <a:spcPts val="0"/>
              </a:spcBef>
              <a:spcAft>
                <a:spcPts val="0"/>
              </a:spcAft>
              <a:buSzPts val="2400"/>
              <a:buFont typeface="Marmelad"/>
              <a:buNone/>
              <a:defRPr sz="3200" b="1">
                <a:latin typeface="Marmelad"/>
                <a:ea typeface="Marmelad"/>
                <a:cs typeface="Marmelad"/>
                <a:sym typeface="Marmelad"/>
              </a:defRPr>
            </a:lvl4pPr>
            <a:lvl5pPr lvl="4" algn="ctr" rtl="0">
              <a:lnSpc>
                <a:spcPct val="100000"/>
              </a:lnSpc>
              <a:spcBef>
                <a:spcPts val="0"/>
              </a:spcBef>
              <a:spcAft>
                <a:spcPts val="0"/>
              </a:spcAft>
              <a:buSzPts val="2400"/>
              <a:buFont typeface="Marmelad"/>
              <a:buNone/>
              <a:defRPr sz="3200" b="1">
                <a:latin typeface="Marmelad"/>
                <a:ea typeface="Marmelad"/>
                <a:cs typeface="Marmelad"/>
                <a:sym typeface="Marmelad"/>
              </a:defRPr>
            </a:lvl5pPr>
            <a:lvl6pPr lvl="5" algn="ctr" rtl="0">
              <a:lnSpc>
                <a:spcPct val="100000"/>
              </a:lnSpc>
              <a:spcBef>
                <a:spcPts val="0"/>
              </a:spcBef>
              <a:spcAft>
                <a:spcPts val="0"/>
              </a:spcAft>
              <a:buSzPts val="2400"/>
              <a:buFont typeface="Marmelad"/>
              <a:buNone/>
              <a:defRPr sz="3200" b="1">
                <a:latin typeface="Marmelad"/>
                <a:ea typeface="Marmelad"/>
                <a:cs typeface="Marmelad"/>
                <a:sym typeface="Marmelad"/>
              </a:defRPr>
            </a:lvl6pPr>
            <a:lvl7pPr lvl="6" algn="ctr" rtl="0">
              <a:lnSpc>
                <a:spcPct val="100000"/>
              </a:lnSpc>
              <a:spcBef>
                <a:spcPts val="0"/>
              </a:spcBef>
              <a:spcAft>
                <a:spcPts val="0"/>
              </a:spcAft>
              <a:buSzPts val="2400"/>
              <a:buFont typeface="Marmelad"/>
              <a:buNone/>
              <a:defRPr sz="3200" b="1">
                <a:latin typeface="Marmelad"/>
                <a:ea typeface="Marmelad"/>
                <a:cs typeface="Marmelad"/>
                <a:sym typeface="Marmelad"/>
              </a:defRPr>
            </a:lvl7pPr>
            <a:lvl8pPr lvl="7" algn="ctr" rtl="0">
              <a:lnSpc>
                <a:spcPct val="100000"/>
              </a:lnSpc>
              <a:spcBef>
                <a:spcPts val="0"/>
              </a:spcBef>
              <a:spcAft>
                <a:spcPts val="0"/>
              </a:spcAft>
              <a:buSzPts val="2400"/>
              <a:buFont typeface="Marmelad"/>
              <a:buNone/>
              <a:defRPr sz="3200" b="1">
                <a:latin typeface="Marmelad"/>
                <a:ea typeface="Marmelad"/>
                <a:cs typeface="Marmelad"/>
                <a:sym typeface="Marmelad"/>
              </a:defRPr>
            </a:lvl8pPr>
            <a:lvl9pPr lvl="8" algn="ctr" rtl="0">
              <a:lnSpc>
                <a:spcPct val="100000"/>
              </a:lnSpc>
              <a:spcBef>
                <a:spcPts val="0"/>
              </a:spcBef>
              <a:spcAft>
                <a:spcPts val="0"/>
              </a:spcAft>
              <a:buSzPts val="2400"/>
              <a:buFont typeface="Marmelad"/>
              <a:buNone/>
              <a:defRPr sz="3200" b="1">
                <a:latin typeface="Marmelad"/>
                <a:ea typeface="Marmelad"/>
                <a:cs typeface="Marmelad"/>
                <a:sym typeface="Marmelad"/>
              </a:defRPr>
            </a:lvl9pPr>
          </a:lstStyle>
          <a:p>
            <a:r>
              <a:rPr lang="en-US"/>
              <a:t>Click to edit Master subtitle style</a:t>
            </a:r>
            <a:endParaRPr/>
          </a:p>
        </p:txBody>
      </p:sp>
      <p:sp>
        <p:nvSpPr>
          <p:cNvPr id="997" name="Google Shape;997;p31"/>
          <p:cNvSpPr txBox="1">
            <a:spLocks noGrp="1"/>
          </p:cNvSpPr>
          <p:nvPr>
            <p:ph type="subTitle" idx="8"/>
          </p:nvPr>
        </p:nvSpPr>
        <p:spPr>
          <a:xfrm>
            <a:off x="2192216" y="4420984"/>
            <a:ext cx="5071600" cy="76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Marmelad"/>
              <a:buNone/>
              <a:defRPr sz="2933" b="1">
                <a:latin typeface="Orbitron"/>
                <a:ea typeface="Orbitron"/>
                <a:cs typeface="Orbitron"/>
                <a:sym typeface="Orbitron"/>
              </a:defRPr>
            </a:lvl1pPr>
            <a:lvl2pPr lvl="1"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2pPr>
            <a:lvl3pPr lvl="2"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3pPr>
            <a:lvl4pPr lvl="3"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4pPr>
            <a:lvl5pPr lvl="4"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5pPr>
            <a:lvl6pPr lvl="5"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6pPr>
            <a:lvl7pPr lvl="6"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7pPr>
            <a:lvl8pPr lvl="7"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8pPr>
            <a:lvl9pPr lvl="8" algn="ctr" rtl="0">
              <a:lnSpc>
                <a:spcPct val="100000"/>
              </a:lnSpc>
              <a:spcBef>
                <a:spcPts val="0"/>
              </a:spcBef>
              <a:spcAft>
                <a:spcPts val="0"/>
              </a:spcAft>
              <a:buSzPts val="2400"/>
              <a:buFont typeface="Alfa Slab One"/>
              <a:buNone/>
              <a:defRPr sz="3200" b="1">
                <a:latin typeface="Alfa Slab One"/>
                <a:ea typeface="Alfa Slab One"/>
                <a:cs typeface="Alfa Slab One"/>
                <a:sym typeface="Alfa Slab One"/>
              </a:defRPr>
            </a:lvl9pPr>
          </a:lstStyle>
          <a:p>
            <a:r>
              <a:rPr lang="en-US"/>
              <a:t>Click to edit Master subtitle style</a:t>
            </a:r>
            <a:endParaRPr/>
          </a:p>
        </p:txBody>
      </p:sp>
      <p:sp>
        <p:nvSpPr>
          <p:cNvPr id="998" name="Google Shape;998;p31"/>
          <p:cNvSpPr txBox="1">
            <a:spLocks noGrp="1"/>
          </p:cNvSpPr>
          <p:nvPr>
            <p:ph type="subTitle" idx="9"/>
          </p:nvPr>
        </p:nvSpPr>
        <p:spPr>
          <a:xfrm>
            <a:off x="7468591" y="5353767"/>
            <a:ext cx="3543600" cy="76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999" name="Google Shape;999;p31"/>
          <p:cNvSpPr txBox="1">
            <a:spLocks noGrp="1"/>
          </p:cNvSpPr>
          <p:nvPr>
            <p:ph type="subTitle" idx="13"/>
          </p:nvPr>
        </p:nvSpPr>
        <p:spPr>
          <a:xfrm>
            <a:off x="2192216" y="5353767"/>
            <a:ext cx="5071600" cy="76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Marmelad"/>
              <a:buNone/>
              <a:defRPr sz="2933" b="1">
                <a:latin typeface="Orbitron"/>
                <a:ea typeface="Orbitron"/>
                <a:cs typeface="Orbitron"/>
                <a:sym typeface="Orbitron"/>
              </a:defRPr>
            </a:lvl1pPr>
            <a:lvl2pPr lvl="1" algn="ctr" rtl="0">
              <a:lnSpc>
                <a:spcPct val="100000"/>
              </a:lnSpc>
              <a:spcBef>
                <a:spcPts val="0"/>
              </a:spcBef>
              <a:spcAft>
                <a:spcPts val="0"/>
              </a:spcAft>
              <a:buSzPts val="2400"/>
              <a:buFont typeface="Marmelad"/>
              <a:buNone/>
              <a:defRPr sz="3200" b="1">
                <a:latin typeface="Marmelad"/>
                <a:ea typeface="Marmelad"/>
                <a:cs typeface="Marmelad"/>
                <a:sym typeface="Marmelad"/>
              </a:defRPr>
            </a:lvl2pPr>
            <a:lvl3pPr lvl="2" algn="ctr" rtl="0">
              <a:lnSpc>
                <a:spcPct val="100000"/>
              </a:lnSpc>
              <a:spcBef>
                <a:spcPts val="0"/>
              </a:spcBef>
              <a:spcAft>
                <a:spcPts val="0"/>
              </a:spcAft>
              <a:buSzPts val="2400"/>
              <a:buFont typeface="Marmelad"/>
              <a:buNone/>
              <a:defRPr sz="3200" b="1">
                <a:latin typeface="Marmelad"/>
                <a:ea typeface="Marmelad"/>
                <a:cs typeface="Marmelad"/>
                <a:sym typeface="Marmelad"/>
              </a:defRPr>
            </a:lvl3pPr>
            <a:lvl4pPr lvl="3" algn="ctr" rtl="0">
              <a:lnSpc>
                <a:spcPct val="100000"/>
              </a:lnSpc>
              <a:spcBef>
                <a:spcPts val="0"/>
              </a:spcBef>
              <a:spcAft>
                <a:spcPts val="0"/>
              </a:spcAft>
              <a:buSzPts val="2400"/>
              <a:buFont typeface="Marmelad"/>
              <a:buNone/>
              <a:defRPr sz="3200" b="1">
                <a:latin typeface="Marmelad"/>
                <a:ea typeface="Marmelad"/>
                <a:cs typeface="Marmelad"/>
                <a:sym typeface="Marmelad"/>
              </a:defRPr>
            </a:lvl4pPr>
            <a:lvl5pPr lvl="4" algn="ctr" rtl="0">
              <a:lnSpc>
                <a:spcPct val="100000"/>
              </a:lnSpc>
              <a:spcBef>
                <a:spcPts val="0"/>
              </a:spcBef>
              <a:spcAft>
                <a:spcPts val="0"/>
              </a:spcAft>
              <a:buSzPts val="2400"/>
              <a:buFont typeface="Marmelad"/>
              <a:buNone/>
              <a:defRPr sz="3200" b="1">
                <a:latin typeface="Marmelad"/>
                <a:ea typeface="Marmelad"/>
                <a:cs typeface="Marmelad"/>
                <a:sym typeface="Marmelad"/>
              </a:defRPr>
            </a:lvl5pPr>
            <a:lvl6pPr lvl="5" algn="ctr" rtl="0">
              <a:lnSpc>
                <a:spcPct val="100000"/>
              </a:lnSpc>
              <a:spcBef>
                <a:spcPts val="0"/>
              </a:spcBef>
              <a:spcAft>
                <a:spcPts val="0"/>
              </a:spcAft>
              <a:buSzPts val="2400"/>
              <a:buFont typeface="Marmelad"/>
              <a:buNone/>
              <a:defRPr sz="3200" b="1">
                <a:latin typeface="Marmelad"/>
                <a:ea typeface="Marmelad"/>
                <a:cs typeface="Marmelad"/>
                <a:sym typeface="Marmelad"/>
              </a:defRPr>
            </a:lvl6pPr>
            <a:lvl7pPr lvl="6" algn="ctr" rtl="0">
              <a:lnSpc>
                <a:spcPct val="100000"/>
              </a:lnSpc>
              <a:spcBef>
                <a:spcPts val="0"/>
              </a:spcBef>
              <a:spcAft>
                <a:spcPts val="0"/>
              </a:spcAft>
              <a:buSzPts val="2400"/>
              <a:buFont typeface="Marmelad"/>
              <a:buNone/>
              <a:defRPr sz="3200" b="1">
                <a:latin typeface="Marmelad"/>
                <a:ea typeface="Marmelad"/>
                <a:cs typeface="Marmelad"/>
                <a:sym typeface="Marmelad"/>
              </a:defRPr>
            </a:lvl7pPr>
            <a:lvl8pPr lvl="7" algn="ctr" rtl="0">
              <a:lnSpc>
                <a:spcPct val="100000"/>
              </a:lnSpc>
              <a:spcBef>
                <a:spcPts val="0"/>
              </a:spcBef>
              <a:spcAft>
                <a:spcPts val="0"/>
              </a:spcAft>
              <a:buSzPts val="2400"/>
              <a:buFont typeface="Marmelad"/>
              <a:buNone/>
              <a:defRPr sz="3200" b="1">
                <a:latin typeface="Marmelad"/>
                <a:ea typeface="Marmelad"/>
                <a:cs typeface="Marmelad"/>
                <a:sym typeface="Marmelad"/>
              </a:defRPr>
            </a:lvl8pPr>
            <a:lvl9pPr lvl="8" algn="ctr" rtl="0">
              <a:lnSpc>
                <a:spcPct val="100000"/>
              </a:lnSpc>
              <a:spcBef>
                <a:spcPts val="0"/>
              </a:spcBef>
              <a:spcAft>
                <a:spcPts val="0"/>
              </a:spcAft>
              <a:buSzPts val="2400"/>
              <a:buFont typeface="Marmelad"/>
              <a:buNone/>
              <a:defRPr sz="3200" b="1">
                <a:latin typeface="Marmelad"/>
                <a:ea typeface="Marmelad"/>
                <a:cs typeface="Marmelad"/>
                <a:sym typeface="Marmelad"/>
              </a:defRPr>
            </a:lvl9pPr>
          </a:lstStyle>
          <a:p>
            <a:r>
              <a:rPr lang="en-US"/>
              <a:t>Click to edit Master subtitle style</a:t>
            </a:r>
            <a:endParaRPr/>
          </a:p>
        </p:txBody>
      </p:sp>
      <p:cxnSp>
        <p:nvCxnSpPr>
          <p:cNvPr id="1000" name="Google Shape;1000;p31"/>
          <p:cNvCxnSpPr/>
          <p:nvPr/>
        </p:nvCxnSpPr>
        <p:spPr>
          <a:xfrm>
            <a:off x="7725000" y="6621684"/>
            <a:ext cx="20448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spTree>
    <p:extLst>
      <p:ext uri="{BB962C8B-B14F-4D97-AF65-F5344CB8AC3E}">
        <p14:creationId xmlns:p14="http://schemas.microsoft.com/office/powerpoint/2010/main" val="3086852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40"/>
        <p:cNvGrpSpPr/>
        <p:nvPr/>
      </p:nvGrpSpPr>
      <p:grpSpPr>
        <a:xfrm>
          <a:off x="0" y="0"/>
          <a:ext cx="0" cy="0"/>
          <a:chOff x="0" y="0"/>
          <a:chExt cx="0" cy="0"/>
        </a:xfrm>
      </p:grpSpPr>
      <p:sp>
        <p:nvSpPr>
          <p:cNvPr id="1041" name="Google Shape;1041;p33"/>
          <p:cNvSpPr/>
          <p:nvPr/>
        </p:nvSpPr>
        <p:spPr>
          <a:xfrm rot="10800000" flipH="1">
            <a:off x="1304867" y="946233"/>
            <a:ext cx="9590600" cy="5199867"/>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1042" name="Google Shape;1042;p33"/>
          <p:cNvSpPr txBox="1">
            <a:spLocks noGrp="1"/>
          </p:cNvSpPr>
          <p:nvPr>
            <p:ph type="ctrTitle"/>
          </p:nvPr>
        </p:nvSpPr>
        <p:spPr>
          <a:xfrm>
            <a:off x="2581851" y="1502700"/>
            <a:ext cx="7034800" cy="137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1043" name="Google Shape;1043;p33"/>
          <p:cNvSpPr txBox="1">
            <a:spLocks noGrp="1"/>
          </p:cNvSpPr>
          <p:nvPr>
            <p:ph type="subTitle" idx="1"/>
          </p:nvPr>
        </p:nvSpPr>
        <p:spPr>
          <a:xfrm>
            <a:off x="2575300" y="3042400"/>
            <a:ext cx="7034800" cy="9764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1044" name="Google Shape;1044;p33"/>
          <p:cNvSpPr txBox="1"/>
          <p:nvPr/>
        </p:nvSpPr>
        <p:spPr>
          <a:xfrm>
            <a:off x="2871633" y="4949533"/>
            <a:ext cx="6458000" cy="6912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400"/>
              </a:spcBef>
              <a:spcAft>
                <a:spcPts val="0"/>
              </a:spcAft>
              <a:buNone/>
            </a:pPr>
            <a:r>
              <a:rPr lang="en" sz="1600">
                <a:solidFill>
                  <a:schemeClr val="dk1"/>
                </a:solidFill>
                <a:latin typeface="Roboto"/>
                <a:ea typeface="Roboto"/>
                <a:cs typeface="Roboto"/>
                <a:sym typeface="Roboto"/>
              </a:rPr>
              <a:t>CREDITS: This presentation template was created by </a:t>
            </a:r>
            <a:r>
              <a:rPr lang="en" sz="16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600">
                <a:solidFill>
                  <a:schemeClr val="dk1"/>
                </a:solidFill>
                <a:latin typeface="Roboto"/>
                <a:ea typeface="Roboto"/>
                <a:cs typeface="Roboto"/>
                <a:sym typeface="Roboto"/>
              </a:rPr>
              <a:t>, and includes icons by </a:t>
            </a:r>
            <a:r>
              <a:rPr lang="en" sz="16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600" b="1">
                <a:solidFill>
                  <a:schemeClr val="dk1"/>
                </a:solidFill>
                <a:latin typeface="Roboto"/>
                <a:ea typeface="Roboto"/>
                <a:cs typeface="Roboto"/>
                <a:sym typeface="Roboto"/>
              </a:rPr>
              <a:t> </a:t>
            </a:r>
            <a:r>
              <a:rPr lang="en" sz="1600">
                <a:solidFill>
                  <a:schemeClr val="dk1"/>
                </a:solidFill>
                <a:latin typeface="Roboto"/>
                <a:ea typeface="Roboto"/>
                <a:cs typeface="Roboto"/>
                <a:sym typeface="Roboto"/>
              </a:rPr>
              <a:t>and infographics &amp; images by </a:t>
            </a:r>
            <a:r>
              <a:rPr lang="en" sz="16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600" b="1">
              <a:solidFill>
                <a:schemeClr val="dk1"/>
              </a:solidFill>
              <a:latin typeface="Roboto"/>
              <a:ea typeface="Roboto"/>
              <a:cs typeface="Roboto"/>
              <a:sym typeface="Roboto"/>
            </a:endParaRPr>
          </a:p>
        </p:txBody>
      </p:sp>
      <p:grpSp>
        <p:nvGrpSpPr>
          <p:cNvPr id="1045" name="Google Shape;1045;p33"/>
          <p:cNvGrpSpPr/>
          <p:nvPr/>
        </p:nvGrpSpPr>
        <p:grpSpPr>
          <a:xfrm>
            <a:off x="1091667" y="426608"/>
            <a:ext cx="10685653" cy="6396299"/>
            <a:chOff x="818750" y="319956"/>
            <a:chExt cx="8014240" cy="4797224"/>
          </a:xfrm>
        </p:grpSpPr>
        <p:grpSp>
          <p:nvGrpSpPr>
            <p:cNvPr id="1046" name="Google Shape;1046;p33"/>
            <p:cNvGrpSpPr/>
            <p:nvPr/>
          </p:nvGrpSpPr>
          <p:grpSpPr>
            <a:xfrm>
              <a:off x="1075928" y="3779315"/>
              <a:ext cx="273000" cy="453125"/>
              <a:chOff x="1156300" y="1087500"/>
              <a:chExt cx="273000" cy="453125"/>
            </a:xfrm>
          </p:grpSpPr>
          <p:sp>
            <p:nvSpPr>
              <p:cNvPr id="1047" name="Google Shape;1047;p33"/>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8" name="Google Shape;1048;p33"/>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9" name="Google Shape;1049;p33"/>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0" name="Google Shape;1050;p33"/>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1" name="Google Shape;1051;p33"/>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2" name="Google Shape;1052;p33"/>
            <p:cNvGrpSpPr/>
            <p:nvPr/>
          </p:nvGrpSpPr>
          <p:grpSpPr>
            <a:xfrm flipH="1">
              <a:off x="998535" y="651110"/>
              <a:ext cx="400525" cy="400650"/>
              <a:chOff x="1476422" y="678585"/>
              <a:chExt cx="400525" cy="400650"/>
            </a:xfrm>
          </p:grpSpPr>
          <p:sp>
            <p:nvSpPr>
              <p:cNvPr id="1053" name="Google Shape;1053;p3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4" name="Google Shape;1054;p3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055" name="Google Shape;1055;p33"/>
            <p:cNvCxnSpPr/>
            <p:nvPr/>
          </p:nvCxnSpPr>
          <p:spPr>
            <a:xfrm rot="10800000">
              <a:off x="5224322" y="4704526"/>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1056" name="Google Shape;1056;p33"/>
            <p:cNvGrpSpPr/>
            <p:nvPr/>
          </p:nvGrpSpPr>
          <p:grpSpPr>
            <a:xfrm>
              <a:off x="7034110" y="3318980"/>
              <a:ext cx="1798880" cy="1798200"/>
              <a:chOff x="7034110" y="3318980"/>
              <a:chExt cx="1798880" cy="1798200"/>
            </a:xfrm>
          </p:grpSpPr>
          <p:sp>
            <p:nvSpPr>
              <p:cNvPr id="1057" name="Google Shape;1057;p33"/>
              <p:cNvSpPr/>
              <p:nvPr/>
            </p:nvSpPr>
            <p:spPr>
              <a:xfrm flipH="1">
                <a:off x="7530178" y="3812603"/>
                <a:ext cx="900600" cy="9003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8" name="Google Shape;1058;p33"/>
              <p:cNvSpPr/>
              <p:nvPr/>
            </p:nvSpPr>
            <p:spPr>
              <a:xfrm flipH="1">
                <a:off x="7832964" y="4115232"/>
                <a:ext cx="295200" cy="295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9" name="Google Shape;1059;p33"/>
              <p:cNvSpPr/>
              <p:nvPr/>
            </p:nvSpPr>
            <p:spPr>
              <a:xfrm rot="10800000" flipH="1">
                <a:off x="7034110" y="3318980"/>
                <a:ext cx="1798200" cy="17982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0" name="Google Shape;1060;p33"/>
              <p:cNvSpPr/>
              <p:nvPr/>
            </p:nvSpPr>
            <p:spPr>
              <a:xfrm rot="10800000" flipH="1">
                <a:off x="8688690" y="377063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1" name="Google Shape;1061;p33"/>
              <p:cNvSpPr/>
              <p:nvPr/>
            </p:nvSpPr>
            <p:spPr>
              <a:xfrm rot="10800000" flipH="1">
                <a:off x="7166642" y="3451618"/>
                <a:ext cx="1533000" cy="1533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1062" name="Google Shape;1062;p33"/>
              <p:cNvSpPr/>
              <p:nvPr/>
            </p:nvSpPr>
            <p:spPr>
              <a:xfrm rot="10800000" flipH="1">
                <a:off x="7468383" y="480157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63" name="Google Shape;1063;p33"/>
            <p:cNvGrpSpPr/>
            <p:nvPr/>
          </p:nvGrpSpPr>
          <p:grpSpPr>
            <a:xfrm flipH="1">
              <a:off x="992138" y="4399440"/>
              <a:ext cx="413297" cy="124500"/>
              <a:chOff x="6270975" y="655071"/>
              <a:chExt cx="413297" cy="124500"/>
            </a:xfrm>
          </p:grpSpPr>
          <p:sp>
            <p:nvSpPr>
              <p:cNvPr id="1064" name="Google Shape;1064;p33"/>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5" name="Google Shape;1065;p33"/>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6" name="Google Shape;1066;p33"/>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67" name="Google Shape;1067;p33"/>
            <p:cNvSpPr/>
            <p:nvPr/>
          </p:nvSpPr>
          <p:spPr>
            <a:xfrm flipH="1">
              <a:off x="902300" y="3451900"/>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1068" name="Google Shape;1068;p33"/>
            <p:cNvSpPr/>
            <p:nvPr/>
          </p:nvSpPr>
          <p:spPr>
            <a:xfrm flipH="1">
              <a:off x="818750" y="3385882"/>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cxnSp>
          <p:nvCxnSpPr>
            <p:cNvPr id="1069" name="Google Shape;1069;p33"/>
            <p:cNvCxnSpPr/>
            <p:nvPr/>
          </p:nvCxnSpPr>
          <p:spPr>
            <a:xfrm>
              <a:off x="5278825" y="923753"/>
              <a:ext cx="246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070" name="Google Shape;1070;p33"/>
            <p:cNvGrpSpPr/>
            <p:nvPr/>
          </p:nvGrpSpPr>
          <p:grpSpPr>
            <a:xfrm rot="10800000">
              <a:off x="1366056" y="319956"/>
              <a:ext cx="2373694" cy="603800"/>
              <a:chOff x="1645869" y="3461407"/>
              <a:chExt cx="2373694" cy="603800"/>
            </a:xfrm>
          </p:grpSpPr>
          <p:sp>
            <p:nvSpPr>
              <p:cNvPr id="1071" name="Google Shape;1071;p33"/>
              <p:cNvSpPr/>
              <p:nvPr/>
            </p:nvSpPr>
            <p:spPr>
              <a:xfrm>
                <a:off x="1645869" y="3461407"/>
                <a:ext cx="2291525" cy="603800"/>
              </a:xfrm>
              <a:custGeom>
                <a:avLst/>
                <a:gdLst/>
                <a:ahLst/>
                <a:cxnLst/>
                <a:rect l="l" t="t" r="r" b="b"/>
                <a:pathLst>
                  <a:path w="91661" h="24152" extrusionOk="0">
                    <a:moveTo>
                      <a:pt x="0" y="334"/>
                    </a:moveTo>
                    <a:lnTo>
                      <a:pt x="26072" y="0"/>
                    </a:lnTo>
                    <a:lnTo>
                      <a:pt x="36178" y="13341"/>
                    </a:lnTo>
                    <a:lnTo>
                      <a:pt x="80850" y="13341"/>
                    </a:lnTo>
                    <a:lnTo>
                      <a:pt x="91661" y="24152"/>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72" name="Google Shape;1072;p33"/>
              <p:cNvSpPr/>
              <p:nvPr/>
            </p:nvSpPr>
            <p:spPr>
              <a:xfrm>
                <a:off x="3814788" y="3835425"/>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1073" name="Google Shape;1073;p33"/>
            <p:cNvGrpSpPr/>
            <p:nvPr/>
          </p:nvGrpSpPr>
          <p:grpSpPr>
            <a:xfrm>
              <a:off x="7779285" y="1002085"/>
              <a:ext cx="400525" cy="400650"/>
              <a:chOff x="1476422" y="678585"/>
              <a:chExt cx="400525" cy="400650"/>
            </a:xfrm>
          </p:grpSpPr>
          <p:sp>
            <p:nvSpPr>
              <p:cNvPr id="1074" name="Google Shape;1074;p3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5" name="Google Shape;1075;p3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41273085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76"/>
        <p:cNvGrpSpPr/>
        <p:nvPr/>
      </p:nvGrpSpPr>
      <p:grpSpPr>
        <a:xfrm>
          <a:off x="0" y="0"/>
          <a:ext cx="0" cy="0"/>
          <a:chOff x="0" y="0"/>
          <a:chExt cx="0" cy="0"/>
        </a:xfrm>
      </p:grpSpPr>
      <p:sp>
        <p:nvSpPr>
          <p:cNvPr id="1077" name="Google Shape;1077;p34"/>
          <p:cNvSpPr/>
          <p:nvPr/>
        </p:nvSpPr>
        <p:spPr>
          <a:xfrm rot="10800000">
            <a:off x="449067" y="356151"/>
            <a:ext cx="11293867" cy="6145700"/>
          </a:xfrm>
          <a:custGeom>
            <a:avLst/>
            <a:gdLst/>
            <a:ahLst/>
            <a:cxnLst/>
            <a:rect l="l" t="t" r="r" b="b"/>
            <a:pathLst>
              <a:path w="338816" h="184371" extrusionOk="0">
                <a:moveTo>
                  <a:pt x="280" y="10287"/>
                </a:moveTo>
                <a:lnTo>
                  <a:pt x="280" y="62657"/>
                </a:lnTo>
                <a:lnTo>
                  <a:pt x="10193" y="72570"/>
                </a:lnTo>
                <a:lnTo>
                  <a:pt x="10193" y="131486"/>
                </a:lnTo>
                <a:lnTo>
                  <a:pt x="0" y="141680"/>
                </a:lnTo>
                <a:lnTo>
                  <a:pt x="0" y="173383"/>
                </a:lnTo>
                <a:lnTo>
                  <a:pt x="10988" y="184371"/>
                </a:lnTo>
                <a:lnTo>
                  <a:pt x="329090" y="184371"/>
                </a:lnTo>
                <a:lnTo>
                  <a:pt x="338816" y="173008"/>
                </a:lnTo>
                <a:lnTo>
                  <a:pt x="338816" y="41335"/>
                </a:lnTo>
                <a:lnTo>
                  <a:pt x="329464" y="32731"/>
                </a:lnTo>
                <a:lnTo>
                  <a:pt x="329464" y="10287"/>
                </a:lnTo>
                <a:lnTo>
                  <a:pt x="58636" y="10287"/>
                </a:lnTo>
                <a:lnTo>
                  <a:pt x="48349" y="0"/>
                </a:lnTo>
                <a:lnTo>
                  <a:pt x="9632" y="0"/>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1078" name="Google Shape;1078;p34"/>
          <p:cNvGrpSpPr/>
          <p:nvPr/>
        </p:nvGrpSpPr>
        <p:grpSpPr>
          <a:xfrm>
            <a:off x="11241033" y="4486289"/>
            <a:ext cx="364000" cy="730600"/>
            <a:chOff x="440225" y="684750"/>
            <a:chExt cx="273000" cy="547950"/>
          </a:xfrm>
        </p:grpSpPr>
        <p:sp>
          <p:nvSpPr>
            <p:cNvPr id="1079" name="Google Shape;1079;p34"/>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0" name="Google Shape;1080;p34"/>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1" name="Google Shape;1081;p34"/>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2" name="Google Shape;1082;p34"/>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3" name="Google Shape;1083;p34"/>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4" name="Google Shape;1084;p34"/>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85" name="Google Shape;1085;p34"/>
          <p:cNvGrpSpPr/>
          <p:nvPr/>
        </p:nvGrpSpPr>
        <p:grpSpPr>
          <a:xfrm flipH="1">
            <a:off x="10497230" y="709013"/>
            <a:ext cx="534033" cy="534200"/>
            <a:chOff x="1476422" y="678585"/>
            <a:chExt cx="400525" cy="400650"/>
          </a:xfrm>
        </p:grpSpPr>
        <p:sp>
          <p:nvSpPr>
            <p:cNvPr id="1086" name="Google Shape;1086;p3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7" name="Google Shape;1087;p3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88" name="Google Shape;1088;p34"/>
          <p:cNvGrpSpPr/>
          <p:nvPr/>
        </p:nvGrpSpPr>
        <p:grpSpPr>
          <a:xfrm rot="8100000" flipH="1">
            <a:off x="-255809" y="5959064"/>
            <a:ext cx="1803383" cy="723909"/>
            <a:chOff x="-29120" y="4473963"/>
            <a:chExt cx="1352550" cy="542938"/>
          </a:xfrm>
        </p:grpSpPr>
        <p:sp>
          <p:nvSpPr>
            <p:cNvPr id="1089" name="Google Shape;1089;p34"/>
            <p:cNvSpPr/>
            <p:nvPr/>
          </p:nvSpPr>
          <p:spPr>
            <a:xfrm>
              <a:off x="847180" y="48168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0" name="Google Shape;1090;p34"/>
            <p:cNvSpPr/>
            <p:nvPr/>
          </p:nvSpPr>
          <p:spPr>
            <a:xfrm>
              <a:off x="594767"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1" name="Google Shape;1091;p34"/>
            <p:cNvSpPr/>
            <p:nvPr/>
          </p:nvSpPr>
          <p:spPr>
            <a:xfrm>
              <a:off x="1180542"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2" name="Google Shape;1092;p34"/>
            <p:cNvSpPr/>
            <p:nvPr/>
          </p:nvSpPr>
          <p:spPr>
            <a:xfrm>
              <a:off x="-29120"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93" name="Google Shape;1093;p34"/>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94" name="Google Shape;1094;p34"/>
            <p:cNvSpPr/>
            <p:nvPr/>
          </p:nvSpPr>
          <p:spPr>
            <a:xfrm>
              <a:off x="694780" y="4473963"/>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5" name="Google Shape;1095;p34"/>
            <p:cNvSpPr/>
            <p:nvPr/>
          </p:nvSpPr>
          <p:spPr>
            <a:xfrm>
              <a:off x="4205"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1096" name="Google Shape;1096;p34"/>
          <p:cNvSpPr/>
          <p:nvPr/>
        </p:nvSpPr>
        <p:spPr>
          <a:xfrm rot="5400000" flipH="1">
            <a:off x="-234339" y="4891457"/>
            <a:ext cx="2397600" cy="23976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7" name="Google Shape;1097;p34"/>
          <p:cNvSpPr/>
          <p:nvPr/>
        </p:nvSpPr>
        <p:spPr>
          <a:xfrm rot="5400000" flipH="1">
            <a:off x="367863" y="4890551"/>
            <a:ext cx="192400" cy="1924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098" name="Google Shape;1098;p34"/>
          <p:cNvSpPr/>
          <p:nvPr/>
        </p:nvSpPr>
        <p:spPr>
          <a:xfrm rot="5400000" flipH="1">
            <a:off x="-57488" y="5068349"/>
            <a:ext cx="2044000" cy="2044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r>
              <a:rPr lang="en" sz="1867"/>
              <a:t> </a:t>
            </a:r>
            <a:endParaRPr sz="1867"/>
          </a:p>
        </p:txBody>
      </p:sp>
      <p:sp>
        <p:nvSpPr>
          <p:cNvPr id="1099" name="Google Shape;1099;p34"/>
          <p:cNvSpPr/>
          <p:nvPr/>
        </p:nvSpPr>
        <p:spPr>
          <a:xfrm rot="5400000" flipH="1">
            <a:off x="1742449" y="6517627"/>
            <a:ext cx="192400" cy="1924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100" name="Google Shape;1100;p34"/>
          <p:cNvSpPr/>
          <p:nvPr/>
        </p:nvSpPr>
        <p:spPr>
          <a:xfrm flipH="1">
            <a:off x="292618" y="272951"/>
            <a:ext cx="342900" cy="1206500"/>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1101" name="Google Shape;1101;p34"/>
          <p:cNvSpPr/>
          <p:nvPr/>
        </p:nvSpPr>
        <p:spPr>
          <a:xfrm rot="10800000">
            <a:off x="2061676" y="5929580"/>
            <a:ext cx="9594357" cy="321371"/>
          </a:xfrm>
          <a:custGeom>
            <a:avLst/>
            <a:gdLst/>
            <a:ahLst/>
            <a:cxnLst/>
            <a:rect l="l" t="t" r="r" b="b"/>
            <a:pathLst>
              <a:path w="84681" h="2536" fill="none" extrusionOk="0">
                <a:moveTo>
                  <a:pt x="84681" y="2536"/>
                </a:moveTo>
                <a:lnTo>
                  <a:pt x="15213" y="2536"/>
                </a:lnTo>
                <a:lnTo>
                  <a:pt x="12677" y="1"/>
                </a:lnTo>
                <a:lnTo>
                  <a:pt x="2536" y="1"/>
                </a:lnTo>
                <a:lnTo>
                  <a:pt x="1" y="2536"/>
                </a:lnTo>
              </a:path>
            </a:pathLst>
          </a:custGeom>
          <a:noFill/>
          <a:ln w="28575"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102" name="Google Shape;1102;p34"/>
          <p:cNvCxnSpPr/>
          <p:nvPr/>
        </p:nvCxnSpPr>
        <p:spPr>
          <a:xfrm>
            <a:off x="6003833" y="6291460"/>
            <a:ext cx="3627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103" name="Google Shape;1103;p34"/>
          <p:cNvGrpSpPr/>
          <p:nvPr/>
        </p:nvGrpSpPr>
        <p:grpSpPr>
          <a:xfrm>
            <a:off x="1023964" y="771047"/>
            <a:ext cx="534033" cy="534200"/>
            <a:chOff x="1476422" y="678585"/>
            <a:chExt cx="400525" cy="400650"/>
          </a:xfrm>
        </p:grpSpPr>
        <p:sp>
          <p:nvSpPr>
            <p:cNvPr id="1104" name="Google Shape;1104;p3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5" name="Google Shape;1105;p3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330747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06"/>
        <p:cNvGrpSpPr/>
        <p:nvPr/>
      </p:nvGrpSpPr>
      <p:grpSpPr>
        <a:xfrm>
          <a:off x="0" y="0"/>
          <a:ext cx="0" cy="0"/>
          <a:chOff x="0" y="0"/>
          <a:chExt cx="0" cy="0"/>
        </a:xfrm>
      </p:grpSpPr>
      <p:grpSp>
        <p:nvGrpSpPr>
          <p:cNvPr id="1107" name="Google Shape;1107;p35"/>
          <p:cNvGrpSpPr/>
          <p:nvPr/>
        </p:nvGrpSpPr>
        <p:grpSpPr>
          <a:xfrm>
            <a:off x="9728678" y="410633"/>
            <a:ext cx="2071113" cy="2070400"/>
            <a:chOff x="7296508" y="307975"/>
            <a:chExt cx="1553335" cy="1552800"/>
          </a:xfrm>
        </p:grpSpPr>
        <p:sp>
          <p:nvSpPr>
            <p:cNvPr id="1108" name="Google Shape;1108;p35"/>
            <p:cNvSpPr/>
            <p:nvPr/>
          </p:nvSpPr>
          <p:spPr>
            <a:xfrm>
              <a:off x="7296508" y="307975"/>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9" name="Google Shape;1109;p35"/>
            <p:cNvSpPr/>
            <p:nvPr/>
          </p:nvSpPr>
          <p:spPr>
            <a:xfrm>
              <a:off x="7532908" y="539500"/>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0" name="Google Shape;1110;p35"/>
            <p:cNvSpPr/>
            <p:nvPr/>
          </p:nvSpPr>
          <p:spPr>
            <a:xfrm>
              <a:off x="7410957" y="422451"/>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67"/>
                <a:t> </a:t>
              </a:r>
              <a:endParaRPr sz="1867"/>
            </a:p>
          </p:txBody>
        </p:sp>
        <p:sp>
          <p:nvSpPr>
            <p:cNvPr id="1111" name="Google Shape;1111;p35"/>
            <p:cNvSpPr/>
            <p:nvPr/>
          </p:nvSpPr>
          <p:spPr>
            <a:xfrm>
              <a:off x="7699771" y="711197"/>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2" name="Google Shape;1112;p35"/>
            <p:cNvSpPr/>
            <p:nvPr/>
          </p:nvSpPr>
          <p:spPr>
            <a:xfrm>
              <a:off x="8010657" y="1022147"/>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3" name="Google Shape;1113;p35"/>
            <p:cNvSpPr/>
            <p:nvPr/>
          </p:nvSpPr>
          <p:spPr>
            <a:xfrm>
              <a:off x="7915707" y="927197"/>
              <a:ext cx="314400" cy="31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4" name="Google Shape;1114;p35"/>
            <p:cNvSpPr/>
            <p:nvPr/>
          </p:nvSpPr>
          <p:spPr>
            <a:xfrm>
              <a:off x="7749280" y="41764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5" name="Google Shape;1115;p35"/>
            <p:cNvSpPr/>
            <p:nvPr/>
          </p:nvSpPr>
          <p:spPr>
            <a:xfrm>
              <a:off x="8725342" y="13461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16" name="Google Shape;1116;p35"/>
          <p:cNvGrpSpPr/>
          <p:nvPr/>
        </p:nvGrpSpPr>
        <p:grpSpPr>
          <a:xfrm>
            <a:off x="1092200" y="846667"/>
            <a:ext cx="9803267" cy="5299433"/>
            <a:chOff x="819150" y="635000"/>
            <a:chExt cx="7352450" cy="3974575"/>
          </a:xfrm>
        </p:grpSpPr>
        <p:grpSp>
          <p:nvGrpSpPr>
            <p:cNvPr id="1117" name="Google Shape;1117;p35"/>
            <p:cNvGrpSpPr/>
            <p:nvPr/>
          </p:nvGrpSpPr>
          <p:grpSpPr>
            <a:xfrm>
              <a:off x="978650" y="709675"/>
              <a:ext cx="7192950" cy="3899900"/>
              <a:chOff x="978650" y="709675"/>
              <a:chExt cx="7192950" cy="3899900"/>
            </a:xfrm>
          </p:grpSpPr>
          <p:grpSp>
            <p:nvGrpSpPr>
              <p:cNvPr id="1118" name="Google Shape;1118;p35"/>
              <p:cNvGrpSpPr/>
              <p:nvPr/>
            </p:nvGrpSpPr>
            <p:grpSpPr>
              <a:xfrm>
                <a:off x="978650" y="709675"/>
                <a:ext cx="7192950" cy="3899900"/>
                <a:chOff x="1061200" y="709675"/>
                <a:chExt cx="7192950" cy="3899900"/>
              </a:xfrm>
            </p:grpSpPr>
            <p:sp>
              <p:nvSpPr>
                <p:cNvPr id="1119" name="Google Shape;1119;p35"/>
                <p:cNvSpPr/>
                <p:nvPr/>
              </p:nvSpPr>
              <p:spPr>
                <a:xfrm>
                  <a:off x="1061200" y="709675"/>
                  <a:ext cx="7192950" cy="3899900"/>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1120" name="Google Shape;1120;p35"/>
                <p:cNvSpPr/>
                <p:nvPr/>
              </p:nvSpPr>
              <p:spPr>
                <a:xfrm>
                  <a:off x="1528800" y="3843525"/>
                  <a:ext cx="6576100" cy="590375"/>
                </a:xfrm>
                <a:custGeom>
                  <a:avLst/>
                  <a:gdLst/>
                  <a:ahLst/>
                  <a:cxnLst/>
                  <a:rect l="l" t="t" r="r" b="b"/>
                  <a:pathLst>
                    <a:path w="263044" h="23615" extrusionOk="0">
                      <a:moveTo>
                        <a:pt x="263044" y="0"/>
                      </a:moveTo>
                      <a:lnTo>
                        <a:pt x="250874" y="10927"/>
                      </a:lnTo>
                      <a:lnTo>
                        <a:pt x="58038" y="10788"/>
                      </a:lnTo>
                      <a:lnTo>
                        <a:pt x="47751" y="23551"/>
                      </a:lnTo>
                      <a:lnTo>
                        <a:pt x="0" y="23615"/>
                      </a:lnTo>
                    </a:path>
                  </a:pathLst>
                </a:custGeom>
                <a:noFill/>
                <a:ln w="28575" cap="rnd" cmpd="sng">
                  <a:solidFill>
                    <a:schemeClr val="dk1"/>
                  </a:solidFill>
                  <a:prstDash val="solid"/>
                  <a:round/>
                  <a:headEnd type="none" w="med" len="med"/>
                  <a:tailEnd type="none" w="med" len="med"/>
                </a:ln>
              </p:spPr>
            </p:sp>
          </p:grpSp>
          <p:grpSp>
            <p:nvGrpSpPr>
              <p:cNvPr id="1121" name="Google Shape;1121;p35"/>
              <p:cNvGrpSpPr/>
              <p:nvPr/>
            </p:nvGrpSpPr>
            <p:grpSpPr>
              <a:xfrm>
                <a:off x="1073750" y="1087500"/>
                <a:ext cx="273000" cy="453125"/>
                <a:chOff x="1156300" y="1087500"/>
                <a:chExt cx="273000" cy="453125"/>
              </a:xfrm>
            </p:grpSpPr>
            <p:sp>
              <p:nvSpPr>
                <p:cNvPr id="1122" name="Google Shape;1122;p35"/>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3" name="Google Shape;1123;p35"/>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4" name="Google Shape;1124;p35"/>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5" name="Google Shape;1125;p35"/>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6" name="Google Shape;1126;p35"/>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127" name="Google Shape;1127;p35"/>
            <p:cNvGrpSpPr/>
            <p:nvPr/>
          </p:nvGrpSpPr>
          <p:grpSpPr>
            <a:xfrm>
              <a:off x="819150" y="635000"/>
              <a:ext cx="5782572" cy="1911350"/>
              <a:chOff x="819150" y="635000"/>
              <a:chExt cx="5782572" cy="1911350"/>
            </a:xfrm>
          </p:grpSpPr>
          <p:grpSp>
            <p:nvGrpSpPr>
              <p:cNvPr id="1128" name="Google Shape;1128;p35"/>
              <p:cNvGrpSpPr/>
              <p:nvPr/>
            </p:nvGrpSpPr>
            <p:grpSpPr>
              <a:xfrm>
                <a:off x="819150" y="812875"/>
                <a:ext cx="371475" cy="1733475"/>
                <a:chOff x="819150" y="812875"/>
                <a:chExt cx="371475" cy="1733475"/>
              </a:xfrm>
            </p:grpSpPr>
            <p:sp>
              <p:nvSpPr>
                <p:cNvPr id="1129" name="Google Shape;1129;p35"/>
                <p:cNvSpPr/>
                <p:nvPr/>
              </p:nvSpPr>
              <p:spPr>
                <a:xfrm>
                  <a:off x="933450" y="16414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1130" name="Google Shape;1130;p35"/>
                <p:cNvGrpSpPr/>
                <p:nvPr/>
              </p:nvGrpSpPr>
              <p:grpSpPr>
                <a:xfrm>
                  <a:off x="819150" y="812875"/>
                  <a:ext cx="76200" cy="533325"/>
                  <a:chOff x="901700" y="812875"/>
                  <a:chExt cx="76200" cy="533325"/>
                </a:xfrm>
              </p:grpSpPr>
              <p:cxnSp>
                <p:nvCxnSpPr>
                  <p:cNvPr id="1131" name="Google Shape;1131;p35"/>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132" name="Google Shape;1132;p35"/>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grpSp>
            <p:nvGrpSpPr>
              <p:cNvPr id="1133" name="Google Shape;1133;p35"/>
              <p:cNvGrpSpPr/>
              <p:nvPr/>
            </p:nvGrpSpPr>
            <p:grpSpPr>
              <a:xfrm>
                <a:off x="1393872" y="635000"/>
                <a:ext cx="5207850" cy="444235"/>
                <a:chOff x="1393872" y="635000"/>
                <a:chExt cx="5207850" cy="444235"/>
              </a:xfrm>
            </p:grpSpPr>
            <p:grpSp>
              <p:nvGrpSpPr>
                <p:cNvPr id="1134" name="Google Shape;1134;p35"/>
                <p:cNvGrpSpPr/>
                <p:nvPr/>
              </p:nvGrpSpPr>
              <p:grpSpPr>
                <a:xfrm>
                  <a:off x="1393872" y="678585"/>
                  <a:ext cx="400525" cy="400650"/>
                  <a:chOff x="1476422" y="678585"/>
                  <a:chExt cx="400525" cy="400650"/>
                </a:xfrm>
              </p:grpSpPr>
              <p:sp>
                <p:nvSpPr>
                  <p:cNvPr id="1135" name="Google Shape;1135;p35"/>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6" name="Google Shape;1136;p35"/>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37" name="Google Shape;1137;p35"/>
                <p:cNvGrpSpPr/>
                <p:nvPr/>
              </p:nvGrpSpPr>
              <p:grpSpPr>
                <a:xfrm>
                  <a:off x="6188425" y="655071"/>
                  <a:ext cx="413297" cy="124500"/>
                  <a:chOff x="6270975" y="655071"/>
                  <a:chExt cx="413297" cy="124500"/>
                </a:xfrm>
              </p:grpSpPr>
              <p:sp>
                <p:nvSpPr>
                  <p:cNvPr id="1138" name="Google Shape;1138;p35"/>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39" name="Google Shape;1139;p35"/>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0" name="Google Shape;1140;p35"/>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1141" name="Google Shape;1141;p35"/>
                <p:cNvCxnSpPr/>
                <p:nvPr/>
              </p:nvCxnSpPr>
              <p:spPr>
                <a:xfrm>
                  <a:off x="2238375" y="6350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grpSp>
      </p:grpSp>
    </p:spTree>
    <p:extLst>
      <p:ext uri="{BB962C8B-B14F-4D97-AF65-F5344CB8AC3E}">
        <p14:creationId xmlns:p14="http://schemas.microsoft.com/office/powerpoint/2010/main" val="25235098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12" name="Google Shape;12;p2"/>
          <p:cNvSpPr txBox="1">
            <a:spLocks noGrp="1"/>
          </p:cNvSpPr>
          <p:nvPr>
            <p:ph type="ctrTitle"/>
          </p:nvPr>
        </p:nvSpPr>
        <p:spPr>
          <a:xfrm>
            <a:off x="953467" y="2583333"/>
            <a:ext cx="7784400" cy="23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8000">
                <a:solidFill>
                  <a:schemeClr val="lt2"/>
                </a:solidFill>
                <a:latin typeface="Days One"/>
                <a:ea typeface="Days One"/>
                <a:cs typeface="Days One"/>
                <a:sym typeface="Days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3" name="Google Shape;13;p2"/>
          <p:cNvSpPr txBox="1">
            <a:spLocks noGrp="1"/>
          </p:cNvSpPr>
          <p:nvPr>
            <p:ph type="subTitle" idx="1"/>
          </p:nvPr>
        </p:nvSpPr>
        <p:spPr>
          <a:xfrm>
            <a:off x="953467" y="5619867"/>
            <a:ext cx="7784400" cy="52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solidFill>
                  <a:schemeClr val="lt2"/>
                </a:solidFill>
                <a:latin typeface="Lato"/>
                <a:ea typeface="Lato"/>
                <a:cs typeface="Lato"/>
                <a:sym typeface="Lat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7765200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7A58-8BB7-D34B-3AEA-BE39E14998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C6BD9-0F2D-2487-2B3A-5820E3FDD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AFB22-2AE4-B118-5C67-10A80FB3D272}"/>
              </a:ext>
            </a:extLst>
          </p:cNvPr>
          <p:cNvSpPr>
            <a:spLocks noGrp="1"/>
          </p:cNvSpPr>
          <p:nvPr>
            <p:ph type="dt" sz="half" idx="10"/>
          </p:nvPr>
        </p:nvSpPr>
        <p:spPr/>
        <p:txBody>
          <a:bodyPr/>
          <a:lstStyle/>
          <a:p>
            <a:fld id="{C271752B-1ECC-4D31-98F6-42D3758280E6}" type="datetimeFigureOut">
              <a:rPr lang="en-IN" smtClean="0"/>
              <a:t>05-10-2025</a:t>
            </a:fld>
            <a:endParaRPr lang="en-IN"/>
          </a:p>
        </p:txBody>
      </p:sp>
      <p:sp>
        <p:nvSpPr>
          <p:cNvPr id="5" name="Footer Placeholder 4">
            <a:extLst>
              <a:ext uri="{FF2B5EF4-FFF2-40B4-BE49-F238E27FC236}">
                <a16:creationId xmlns:a16="http://schemas.microsoft.com/office/drawing/2014/main" id="{1B1EF984-CF4E-F216-D2AB-8C40B0784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B5842-FC2C-057A-C365-4E67C2816C9D}"/>
              </a:ext>
            </a:extLst>
          </p:cNvPr>
          <p:cNvSpPr>
            <a:spLocks noGrp="1"/>
          </p:cNvSpPr>
          <p:nvPr>
            <p:ph type="sldNum" sz="quarter" idx="12"/>
          </p:nvPr>
        </p:nvSpPr>
        <p:spPr/>
        <p:txBody>
          <a:bodyPr/>
          <a:lstStyle/>
          <a:p>
            <a:fld id="{3E67328A-6027-4D30-93A7-30AE2E1FDF99}" type="slidenum">
              <a:rPr lang="en-IN" smtClean="0"/>
              <a:t>‹#›</a:t>
            </a:fld>
            <a:endParaRPr lang="en-IN"/>
          </a:p>
        </p:txBody>
      </p:sp>
    </p:spTree>
    <p:extLst>
      <p:ext uri="{BB962C8B-B14F-4D97-AF65-F5344CB8AC3E}">
        <p14:creationId xmlns:p14="http://schemas.microsoft.com/office/powerpoint/2010/main" val="357148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p:nvPr/>
        </p:nvSpPr>
        <p:spPr>
          <a:xfrm rot="-5400000">
            <a:off x="8902415" y="-745771"/>
            <a:ext cx="3596763" cy="4201552"/>
          </a:xfrm>
          <a:custGeom>
            <a:avLst/>
            <a:gdLst/>
            <a:ahLst/>
            <a:cxnLst/>
            <a:rect l="l" t="t" r="r" b="b"/>
            <a:pathLst>
              <a:path w="50057" h="58474" extrusionOk="0">
                <a:moveTo>
                  <a:pt x="50057" y="0"/>
                </a:moveTo>
                <a:cubicBezTo>
                  <a:pt x="43474" y="898"/>
                  <a:pt x="37651" y="5576"/>
                  <a:pt x="35449" y="11928"/>
                </a:cubicBezTo>
                <a:cubicBezTo>
                  <a:pt x="33409" y="17811"/>
                  <a:pt x="33734" y="24451"/>
                  <a:pt x="29541" y="29453"/>
                </a:cubicBezTo>
                <a:cubicBezTo>
                  <a:pt x="25003" y="34866"/>
                  <a:pt x="17670" y="36814"/>
                  <a:pt x="11677" y="40081"/>
                </a:cubicBezTo>
                <a:cubicBezTo>
                  <a:pt x="8617" y="41749"/>
                  <a:pt x="5755" y="43845"/>
                  <a:pt x="3672" y="46674"/>
                </a:cubicBezTo>
                <a:cubicBezTo>
                  <a:pt x="1853" y="49152"/>
                  <a:pt x="668" y="52038"/>
                  <a:pt x="221" y="55079"/>
                </a:cubicBezTo>
                <a:cubicBezTo>
                  <a:pt x="59" y="56203"/>
                  <a:pt x="1" y="57339"/>
                  <a:pt x="48" y="58473"/>
                </a:cubicBezTo>
                <a:lnTo>
                  <a:pt x="50057" y="58473"/>
                </a:lnTo>
                <a:lnTo>
                  <a:pt x="50057" y="0"/>
                </a:ln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9"/>
          <p:cNvSpPr/>
          <p:nvPr/>
        </p:nvSpPr>
        <p:spPr>
          <a:xfrm>
            <a:off x="10092400" y="5054667"/>
            <a:ext cx="3268003" cy="3281021"/>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9"/>
          <p:cNvSpPr/>
          <p:nvPr/>
        </p:nvSpPr>
        <p:spPr>
          <a:xfrm rot="1039056">
            <a:off x="-338917" y="-990122"/>
            <a:ext cx="2584769" cy="2570099"/>
          </a:xfrm>
          <a:custGeom>
            <a:avLst/>
            <a:gdLst/>
            <a:ahLst/>
            <a:cxnLst/>
            <a:rect l="l" t="t" r="r" b="b"/>
            <a:pathLst>
              <a:path w="51975" h="51680" extrusionOk="0">
                <a:moveTo>
                  <a:pt x="0" y="0"/>
                </a:moveTo>
                <a:lnTo>
                  <a:pt x="0" y="51650"/>
                </a:lnTo>
                <a:cubicBezTo>
                  <a:pt x="572" y="51670"/>
                  <a:pt x="1145" y="51679"/>
                  <a:pt x="1721" y="51680"/>
                </a:cubicBezTo>
                <a:cubicBezTo>
                  <a:pt x="29476" y="51680"/>
                  <a:pt x="51974" y="29181"/>
                  <a:pt x="51974" y="1427"/>
                </a:cubicBezTo>
                <a:cubicBezTo>
                  <a:pt x="51974" y="949"/>
                  <a:pt x="51967" y="474"/>
                  <a:pt x="5195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9"/>
          <p:cNvSpPr txBox="1">
            <a:spLocks noGrp="1"/>
          </p:cNvSpPr>
          <p:nvPr>
            <p:ph type="title"/>
          </p:nvPr>
        </p:nvSpPr>
        <p:spPr>
          <a:xfrm>
            <a:off x="953467" y="3491567"/>
            <a:ext cx="6559200" cy="636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333">
                <a:solidFill>
                  <a:schemeClr val="lt2"/>
                </a:solidFill>
                <a:latin typeface="Days One"/>
                <a:ea typeface="Days One"/>
                <a:cs typeface="Days One"/>
                <a:sym typeface="Days One"/>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58" name="Google Shape;58;p9"/>
          <p:cNvSpPr txBox="1">
            <a:spLocks noGrp="1"/>
          </p:cNvSpPr>
          <p:nvPr>
            <p:ph type="subTitle" idx="1"/>
          </p:nvPr>
        </p:nvSpPr>
        <p:spPr>
          <a:xfrm>
            <a:off x="953467" y="4620533"/>
            <a:ext cx="6621600" cy="15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solidFill>
                  <a:schemeClr val="lt2"/>
                </a:solidFill>
                <a:latin typeface="Lato"/>
                <a:ea typeface="Lato"/>
                <a:cs typeface="Lato"/>
                <a:sym typeface="Lato"/>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114054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960000" y="765367"/>
            <a:ext cx="10272000" cy="1189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267">
                <a:solidFill>
                  <a:schemeClr val="lt2"/>
                </a:solidFill>
                <a:latin typeface="Days One"/>
                <a:ea typeface="Days One"/>
                <a:cs typeface="Days One"/>
                <a:sym typeface="Days 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61" name="Google Shape;61;p10"/>
          <p:cNvSpPr/>
          <p:nvPr/>
        </p:nvSpPr>
        <p:spPr>
          <a:xfrm rot="10800000" flipH="1">
            <a:off x="9279301" y="4951000"/>
            <a:ext cx="5630225" cy="5652656"/>
          </a:xfrm>
          <a:custGeom>
            <a:avLst/>
            <a:gdLst/>
            <a:ahLst/>
            <a:cxnLst/>
            <a:rect l="l" t="t" r="r" b="b"/>
            <a:pathLst>
              <a:path w="53969" h="54184" extrusionOk="0">
                <a:moveTo>
                  <a:pt x="26985" y="13177"/>
                </a:moveTo>
                <a:cubicBezTo>
                  <a:pt x="34640" y="13177"/>
                  <a:pt x="40845" y="19406"/>
                  <a:pt x="40845" y="27092"/>
                </a:cubicBezTo>
                <a:cubicBezTo>
                  <a:pt x="40845" y="34777"/>
                  <a:pt x="34640" y="41007"/>
                  <a:pt x="26985" y="41007"/>
                </a:cubicBezTo>
                <a:cubicBezTo>
                  <a:pt x="19330" y="41007"/>
                  <a:pt x="13124" y="34777"/>
                  <a:pt x="13124" y="27092"/>
                </a:cubicBezTo>
                <a:cubicBezTo>
                  <a:pt x="13124" y="19406"/>
                  <a:pt x="19330" y="13177"/>
                  <a:pt x="26985" y="13177"/>
                </a:cubicBezTo>
                <a:close/>
                <a:moveTo>
                  <a:pt x="26985" y="0"/>
                </a:moveTo>
                <a:cubicBezTo>
                  <a:pt x="12081" y="0"/>
                  <a:pt x="0" y="12130"/>
                  <a:pt x="0" y="27092"/>
                </a:cubicBezTo>
                <a:cubicBezTo>
                  <a:pt x="0" y="42054"/>
                  <a:pt x="12081" y="54184"/>
                  <a:pt x="26985" y="54184"/>
                </a:cubicBezTo>
                <a:cubicBezTo>
                  <a:pt x="41887" y="54184"/>
                  <a:pt x="53968" y="42054"/>
                  <a:pt x="53968" y="27092"/>
                </a:cubicBezTo>
                <a:cubicBezTo>
                  <a:pt x="53968" y="12130"/>
                  <a:pt x="41887" y="0"/>
                  <a:pt x="26985" y="0"/>
                </a:cubicBezTo>
                <a:close/>
              </a:path>
            </a:pathLst>
          </a:custGeom>
          <a:solidFill>
            <a:srgbClr val="FFFFFF">
              <a:alpha val="281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450797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4.xml"/><Relationship Id="rId1" Type="http://schemas.openxmlformats.org/officeDocument/2006/relationships/slideLayout" Target="../slideLayouts/slideLayout53.xml"/><Relationship Id="rId5" Type="http://schemas.microsoft.com/office/2007/relationships/hdphoto" Target="../media/hdphoto1.wdp"/><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55.xml"/><Relationship Id="rId4" Type="http://schemas.microsoft.com/office/2007/relationships/hdphoto" Target="../media/hdphoto1.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theme" Target="../theme/theme4.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microsoft.com/office/2007/relationships/hdphoto" Target="../media/hdphoto1.wdp"/><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4">
            <a:alphaModFix amt="97000"/>
            <a:lum/>
            <a:extLst>
              <a:ext uri="{BEBA8EAE-BF5A-486C-A8C5-ECC9F3942E4B}">
                <a14:imgProps xmlns:a14="http://schemas.microsoft.com/office/drawing/2010/main">
                  <a14:imgLayer r:embed="rId55">
                    <a14:imgEffect>
                      <a14:artisticBlur/>
                    </a14:imgEffect>
                    <a14:imgEffect>
                      <a14:sharpenSoften amount="-50000"/>
                    </a14:imgEffect>
                    <a14:imgEffect>
                      <a14:brightnessContrast bright="-61000"/>
                    </a14:imgEffect>
                  </a14:imgLayer>
                </a14:imgProps>
              </a:ext>
            </a:extLst>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Days One"/>
              <a:buNone/>
              <a:defRPr sz="3500">
                <a:solidFill>
                  <a:schemeClr val="lt2"/>
                </a:solidFill>
                <a:latin typeface="Days One"/>
                <a:ea typeface="Days One"/>
                <a:cs typeface="Days One"/>
                <a:sym typeface="Days One"/>
              </a:defRPr>
            </a:lvl1pPr>
            <a:lvl2pPr lvl="1"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2pPr>
            <a:lvl3pPr lvl="2"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3pPr>
            <a:lvl4pPr lvl="3"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4pPr>
            <a:lvl5pPr lvl="4"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5pPr>
            <a:lvl6pPr lvl="5"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6pPr>
            <a:lvl7pPr lvl="6"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7pPr>
            <a:lvl8pPr lvl="7"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8pPr>
            <a:lvl9pPr lvl="8" rtl="0">
              <a:spcBef>
                <a:spcPts val="0"/>
              </a:spcBef>
              <a:spcAft>
                <a:spcPts val="0"/>
              </a:spcAft>
              <a:buClr>
                <a:schemeClr val="lt2"/>
              </a:buClr>
              <a:buSzPts val="3500"/>
              <a:buFont typeface="Bebas Neue"/>
              <a:buNone/>
              <a:defRPr sz="3500">
                <a:solidFill>
                  <a:schemeClr val="lt2"/>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marL="914400" lvl="1"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marL="1371600" lvl="2"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marL="1828800" lvl="3"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marL="2286000" lvl="4"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marL="2743200" lvl="5"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marL="3200400" lvl="6"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marL="3657600" lvl="7" indent="-317500">
              <a:lnSpc>
                <a:spcPct val="115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marL="4114800" lvl="8" indent="-317500">
              <a:lnSpc>
                <a:spcPct val="115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a:endParaRPr/>
          </a:p>
        </p:txBody>
      </p:sp>
    </p:spTree>
    <p:extLst>
      <p:ext uri="{BB962C8B-B14F-4D97-AF65-F5344CB8AC3E}">
        <p14:creationId xmlns:p14="http://schemas.microsoft.com/office/powerpoint/2010/main" val="18168454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97000"/>
            <a:lum/>
            <a:extLst>
              <a:ext uri="{BEBA8EAE-BF5A-486C-A8C5-ECC9F3942E4B}">
                <a14:imgProps xmlns:a14="http://schemas.microsoft.com/office/drawing/2010/main">
                  <a14:imgLayer r:embed="rId5">
                    <a14:imgEffect>
                      <a14:artisticBlur/>
                    </a14:imgEffect>
                    <a14:imgEffect>
                      <a14:sharpenSoften amount="-50000"/>
                    </a14:imgEffect>
                    <a14:imgEffect>
                      <a14:brightnessContrast bright="-61000"/>
                    </a14:imgEffect>
                  </a14:imgLayer>
                </a14:imgProps>
              </a:ext>
            </a:extLst>
          </a:blip>
          <a:srcRect/>
          <a:stretch>
            <a:fillRect/>
          </a:stretch>
        </a:blipFill>
        <a:effectLst/>
      </p:bgPr>
    </p:bg>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423" name="Google Shape;423;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251916514"/>
      </p:ext>
    </p:extLst>
  </p:cSld>
  <p:clrMap bg1="lt1" tx1="dk1" bg2="dk2" tx2="lt2" accent1="accent1" accent2="accent2" accent3="accent3" accent4="accent4" accent5="accent5" accent6="accent6" hlink="hlink" folHlink="folHlink"/>
  <p:sldLayoutIdLst>
    <p:sldLayoutId id="2147483714" r:id="rId1"/>
    <p:sldLayoutId id="214748371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97000"/>
            <a:lum/>
            <a:extLst>
              <a:ext uri="{BEBA8EAE-BF5A-486C-A8C5-ECC9F3942E4B}">
                <a14:imgProps xmlns:a14="http://schemas.microsoft.com/office/drawing/2010/main">
                  <a14:imgLayer r:embed="rId4">
                    <a14:imgEffect>
                      <a14:artisticBlur/>
                    </a14:imgEffect>
                    <a14:imgEffect>
                      <a14:sharpenSoften amount="-50000"/>
                    </a14:imgEffect>
                    <a14:imgEffect>
                      <a14:brightnessContrast bright="-61000"/>
                    </a14:imgEffect>
                  </a14:imgLayer>
                </a14:imgProps>
              </a:ext>
            </a:extLst>
          </a:blip>
          <a:srcRect/>
          <a:stretch>
            <a:fillRect/>
          </a:stretch>
        </a:blipFill>
        <a:effectLst/>
      </p:bgPr>
    </p:bg>
    <p:spTree>
      <p:nvGrpSpPr>
        <p:cNvPr id="1" name="Shape 427"/>
        <p:cNvGrpSpPr/>
        <p:nvPr/>
      </p:nvGrpSpPr>
      <p:grpSpPr>
        <a:xfrm>
          <a:off x="0" y="0"/>
          <a:ext cx="0" cy="0"/>
          <a:chOff x="0" y="0"/>
          <a:chExt cx="0" cy="0"/>
        </a:xfrm>
      </p:grpSpPr>
      <p:sp>
        <p:nvSpPr>
          <p:cNvPr id="428" name="Google Shape;428;p5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5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598333228"/>
      </p:ext>
    </p:extLst>
  </p:cSld>
  <p:clrMap bg1="lt1" tx1="dk1" bg2="dk2" tx2="lt2" accent1="accent1" accent2="accent2" accent3="accent3" accent4="accent4" accent5="accent5" accent6="accent6" hlink="hlink" folHlink="folHlink"/>
  <p:sldLayoutIdLst>
    <p:sldLayoutId id="2147483717"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alphaModFix amt="97000"/>
            <a:lum/>
            <a:extLst>
              <a:ext uri="{BEBA8EAE-BF5A-486C-A8C5-ECC9F3942E4B}">
                <a14:imgProps xmlns:a14="http://schemas.microsoft.com/office/drawing/2010/main">
                  <a14:imgLayer r:embed="rId23">
                    <a14:imgEffect>
                      <a14:artisticBlur/>
                    </a14:imgEffect>
                    <a14:imgEffect>
                      <a14:sharpenSoften amount="-50000"/>
                    </a14:imgEffect>
                    <a14:imgEffect>
                      <a14:brightnessContrast bright="-61000"/>
                    </a14:imgEffect>
                  </a14:imgLayer>
                </a14:imgProps>
              </a:ext>
            </a:extLst>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6376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dk1"/>
              </a:buClr>
              <a:buSzPts val="3000"/>
              <a:buFont typeface="Orbitron"/>
              <a:buNone/>
              <a:defRPr sz="3000" b="1">
                <a:solidFill>
                  <a:schemeClr val="dk1"/>
                </a:solidFill>
                <a:latin typeface="Orbitron"/>
                <a:ea typeface="Orbitron"/>
                <a:cs typeface="Orbitron"/>
                <a:sym typeface="Orbitron"/>
              </a:defRPr>
            </a:lvl1pPr>
            <a:lvl2pPr lvl="1">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2pPr>
            <a:lvl3pPr lvl="2">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3pPr>
            <a:lvl4pPr lvl="3">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4pPr>
            <a:lvl5pPr lvl="4">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5pPr>
            <a:lvl6pPr lvl="5">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6pPr>
            <a:lvl7pPr lvl="6">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7pPr>
            <a:lvl8pPr lvl="7">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8pPr>
            <a:lvl9pPr lvl="8">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950967" y="1536633"/>
            <a:ext cx="10290000" cy="4608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4164925269"/>
      </p:ext>
    </p:extLst>
  </p:cSld>
  <p:clrMap bg1="lt1" tx1="dk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extLst>
              <a:ext uri="{BEBA8EAE-BF5A-486C-A8C5-ECC9F3942E4B}">
                <a14:imgProps xmlns:a14="http://schemas.microsoft.com/office/drawing/2010/main">
                  <a14:imgLayer r:embed="rId3">
                    <a14:imgEffect>
                      <a14:artisticBlur/>
                    </a14:imgEffect>
                    <a14:imgEffect>
                      <a14:sharpenSoften amount="-50000"/>
                    </a14:imgEffect>
                    <a14:imgEffect>
                      <a14:brightnessContrast bright="-6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A44B-9979-9EC7-99C2-8D1E66C74D01}"/>
              </a:ext>
            </a:extLst>
          </p:cNvPr>
          <p:cNvSpPr>
            <a:spLocks noGrp="1"/>
          </p:cNvSpPr>
          <p:nvPr>
            <p:ph type="ctrTitle"/>
          </p:nvPr>
        </p:nvSpPr>
        <p:spPr>
          <a:xfrm>
            <a:off x="2375867" y="627533"/>
            <a:ext cx="7784400" cy="2396400"/>
          </a:xfrm>
        </p:spPr>
        <p:txBody>
          <a:bodyPr/>
          <a:lstStyle/>
          <a:p>
            <a:pPr algn="ctr"/>
            <a:r>
              <a:rPr lang="en-IN" b="1" dirty="0" err="1">
                <a:solidFill>
                  <a:schemeClr val="bg1"/>
                </a:solidFill>
              </a:rPr>
              <a:t>WeatherWise</a:t>
            </a:r>
            <a:endParaRPr lang="en-IN" b="1" dirty="0">
              <a:solidFill>
                <a:schemeClr val="bg1"/>
              </a:solidFill>
            </a:endParaRPr>
          </a:p>
        </p:txBody>
      </p:sp>
      <p:sp>
        <p:nvSpPr>
          <p:cNvPr id="3" name="Subtitle 2">
            <a:extLst>
              <a:ext uri="{FF2B5EF4-FFF2-40B4-BE49-F238E27FC236}">
                <a16:creationId xmlns:a16="http://schemas.microsoft.com/office/drawing/2014/main" id="{0B96AF38-3404-B71A-FC15-6591EFAA351E}"/>
              </a:ext>
            </a:extLst>
          </p:cNvPr>
          <p:cNvSpPr>
            <a:spLocks noGrp="1"/>
          </p:cNvSpPr>
          <p:nvPr>
            <p:ph type="subTitle" idx="1"/>
          </p:nvPr>
        </p:nvSpPr>
        <p:spPr>
          <a:xfrm>
            <a:off x="3475567" y="2669706"/>
            <a:ext cx="5791200" cy="1655762"/>
          </a:xfrm>
        </p:spPr>
        <p:txBody>
          <a:bodyPr>
            <a:normAutofit lnSpcReduction="10000"/>
          </a:bodyPr>
          <a:lstStyle/>
          <a:p>
            <a:r>
              <a:rPr lang="en-US" dirty="0">
                <a:solidFill>
                  <a:schemeClr val="bg1"/>
                </a:solidFill>
                <a:highlight>
                  <a:srgbClr val="000000"/>
                </a:highlight>
              </a:rPr>
              <a:t>Historical Weather Insights at Your Fingertips</a:t>
            </a:r>
            <a:endParaRPr lang="en-US" b="1" dirty="0">
              <a:solidFill>
                <a:schemeClr val="bg1"/>
              </a:solidFill>
              <a:highlight>
                <a:srgbClr val="000000"/>
              </a:highlight>
            </a:endParaRPr>
          </a:p>
          <a:p>
            <a:endParaRPr lang="en-US" b="1" dirty="0">
              <a:solidFill>
                <a:schemeClr val="bg1"/>
              </a:solidFill>
              <a:highlight>
                <a:srgbClr val="000000"/>
              </a:highlight>
            </a:endParaRPr>
          </a:p>
          <a:p>
            <a:r>
              <a:rPr lang="en-US" b="1">
                <a:solidFill>
                  <a:schemeClr val="bg1"/>
                </a:solidFill>
                <a:highlight>
                  <a:srgbClr val="000000"/>
                </a:highlight>
              </a:rPr>
              <a:t>Theme: Will It rain on my Parade?</a:t>
            </a:r>
            <a:endParaRPr lang="en-US" b="1" dirty="0">
              <a:solidFill>
                <a:schemeClr val="bg1"/>
              </a:solidFill>
              <a:highlight>
                <a:srgbClr val="000000"/>
              </a:highlight>
            </a:endParaRPr>
          </a:p>
          <a:p>
            <a:endParaRPr lang="en-US" b="1" dirty="0">
              <a:solidFill>
                <a:schemeClr val="bg1"/>
              </a:solidFill>
              <a:highlight>
                <a:srgbClr val="000000"/>
              </a:highlight>
            </a:endParaRPr>
          </a:p>
          <a:p>
            <a:r>
              <a:rPr lang="en-US" b="1" dirty="0">
                <a:solidFill>
                  <a:schemeClr val="bg1"/>
                </a:solidFill>
                <a:highlight>
                  <a:srgbClr val="000000"/>
                </a:highlight>
              </a:rPr>
              <a:t>Event:</a:t>
            </a:r>
            <a:r>
              <a:rPr lang="en-US" dirty="0">
                <a:solidFill>
                  <a:schemeClr val="bg1"/>
                </a:solidFill>
                <a:highlight>
                  <a:srgbClr val="000000"/>
                </a:highlight>
              </a:rPr>
              <a:t> A NASA Space Apps Challenge Project</a:t>
            </a:r>
          </a:p>
        </p:txBody>
      </p:sp>
      <p:sp>
        <p:nvSpPr>
          <p:cNvPr id="5" name="TextBox 4">
            <a:extLst>
              <a:ext uri="{FF2B5EF4-FFF2-40B4-BE49-F238E27FC236}">
                <a16:creationId xmlns:a16="http://schemas.microsoft.com/office/drawing/2014/main" id="{EE97E62F-3F83-B4BA-50FD-CF041057A3E9}"/>
              </a:ext>
            </a:extLst>
          </p:cNvPr>
          <p:cNvSpPr txBox="1"/>
          <p:nvPr/>
        </p:nvSpPr>
        <p:spPr>
          <a:xfrm>
            <a:off x="4741334" y="6095798"/>
            <a:ext cx="9050866" cy="584775"/>
          </a:xfrm>
          <a:prstGeom prst="rect">
            <a:avLst/>
          </a:prstGeom>
          <a:noFill/>
        </p:spPr>
        <p:txBody>
          <a:bodyPr wrap="square">
            <a:spAutoFit/>
          </a:bodyPr>
          <a:lstStyle/>
          <a:p>
            <a:r>
              <a:rPr lang="en-US" sz="3200" b="1" dirty="0">
                <a:solidFill>
                  <a:schemeClr val="bg1"/>
                </a:solidFill>
                <a:highlight>
                  <a:srgbClr val="000000"/>
                </a:highlight>
              </a:rPr>
              <a:t>Team: By Saksham Talwar &amp; Harshita</a:t>
            </a:r>
          </a:p>
        </p:txBody>
      </p:sp>
      <p:pic>
        <p:nvPicPr>
          <p:cNvPr id="2050" name="Picture 2" descr="Symbols of NASA - NASA">
            <a:extLst>
              <a:ext uri="{FF2B5EF4-FFF2-40B4-BE49-F238E27FC236}">
                <a16:creationId xmlns:a16="http://schemas.microsoft.com/office/drawing/2014/main" id="{C98AAC45-04FD-9535-C08D-20A413A04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8" y="5338233"/>
            <a:ext cx="17621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SA Space Apps Challenge">
            <a:extLst>
              <a:ext uri="{FF2B5EF4-FFF2-40B4-BE49-F238E27FC236}">
                <a16:creationId xmlns:a16="http://schemas.microsoft.com/office/drawing/2014/main" id="{F982BC48-EA7D-0982-114A-0E83F6F49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3134" y="108345"/>
            <a:ext cx="1846000" cy="1038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eatherWise - App on Amazon Appstore">
            <a:extLst>
              <a:ext uri="{FF2B5EF4-FFF2-40B4-BE49-F238E27FC236}">
                <a16:creationId xmlns:a16="http://schemas.microsoft.com/office/drawing/2014/main" id="{6CACD9F6-855D-1CAE-B271-CF5465601D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00" y="110067"/>
            <a:ext cx="1405467" cy="1405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80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882F3-B041-26F7-2F3B-B973A458E2D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D6BC9D0-B2C1-AFA8-421F-2D264B3E9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432" y="1943100"/>
            <a:ext cx="5283200" cy="2971800"/>
          </a:xfrm>
          <a:prstGeom prst="rect">
            <a:avLst/>
          </a:prstGeom>
        </p:spPr>
      </p:pic>
      <p:sp>
        <p:nvSpPr>
          <p:cNvPr id="2" name="Title 1">
            <a:extLst>
              <a:ext uri="{FF2B5EF4-FFF2-40B4-BE49-F238E27FC236}">
                <a16:creationId xmlns:a16="http://schemas.microsoft.com/office/drawing/2014/main" id="{BCE68395-2250-CA2D-4DAF-FE7510DC0E25}"/>
              </a:ext>
            </a:extLst>
          </p:cNvPr>
          <p:cNvSpPr>
            <a:spLocks noGrp="1"/>
          </p:cNvSpPr>
          <p:nvPr>
            <p:ph type="title"/>
          </p:nvPr>
        </p:nvSpPr>
        <p:spPr/>
        <p:txBody>
          <a:bodyPr/>
          <a:lstStyle/>
          <a:p>
            <a:r>
              <a:rPr lang="en-US" sz="3200" dirty="0">
                <a:solidFill>
                  <a:schemeClr val="bg1"/>
                </a:solidFill>
                <a:highlight>
                  <a:srgbClr val="000000"/>
                </a:highlight>
              </a:rPr>
              <a:t>User Experience (UX)</a:t>
            </a:r>
          </a:p>
        </p:txBody>
      </p:sp>
      <p:sp>
        <p:nvSpPr>
          <p:cNvPr id="4" name="Rectangle 1">
            <a:extLst>
              <a:ext uri="{FF2B5EF4-FFF2-40B4-BE49-F238E27FC236}">
                <a16:creationId xmlns:a16="http://schemas.microsoft.com/office/drawing/2014/main" id="{A06B0068-02F8-64A0-9C94-B810A63C513D}"/>
              </a:ext>
            </a:extLst>
          </p:cNvPr>
          <p:cNvSpPr>
            <a:spLocks noGrp="1" noChangeArrowheads="1"/>
          </p:cNvSpPr>
          <p:nvPr>
            <p:ph idx="1"/>
          </p:nvPr>
        </p:nvSpPr>
        <p:spPr bwMode="auto">
          <a:xfrm>
            <a:off x="-126998" y="1641589"/>
            <a:ext cx="6849532" cy="4114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solidFill>
                  <a:schemeClr val="bg1"/>
                </a:solidFill>
                <a:highlight>
                  <a:srgbClr val="000000"/>
                </a:highlight>
              </a:rPr>
              <a:t>Immersive Theming:</a:t>
            </a:r>
            <a:r>
              <a:rPr lang="en-US" dirty="0">
                <a:solidFill>
                  <a:schemeClr val="bg1"/>
                </a:solidFill>
                <a:highlight>
                  <a:srgbClr val="000000"/>
                </a:highlight>
              </a:rPr>
              <a:t> A sleek, dark-black "cosmic" theme with an animated particle background (</a:t>
            </a:r>
            <a:r>
              <a:rPr lang="en-US" dirty="0" err="1">
                <a:solidFill>
                  <a:schemeClr val="bg1"/>
                </a:solidFill>
                <a:highlight>
                  <a:srgbClr val="000000"/>
                </a:highlight>
              </a:rPr>
              <a:t>tsparticles</a:t>
            </a:r>
            <a:r>
              <a:rPr lang="en-US" dirty="0">
                <a:solidFill>
                  <a:schemeClr val="bg1"/>
                </a:solidFill>
                <a:highlight>
                  <a:srgbClr val="000000"/>
                </a:highlight>
              </a:rPr>
              <a:t>) creates an engaging and modern user environment.</a:t>
            </a:r>
          </a:p>
          <a:p>
            <a:pPr algn="just"/>
            <a:r>
              <a:rPr lang="en-US" b="1" dirty="0">
                <a:solidFill>
                  <a:schemeClr val="bg1"/>
                </a:solidFill>
                <a:highlight>
                  <a:srgbClr val="000000"/>
                </a:highlight>
              </a:rPr>
              <a:t>Smooth Transitions:</a:t>
            </a:r>
            <a:r>
              <a:rPr lang="en-US" dirty="0">
                <a:solidFill>
                  <a:schemeClr val="bg1"/>
                </a:solidFill>
                <a:highlight>
                  <a:srgbClr val="000000"/>
                </a:highlight>
              </a:rPr>
              <a:t> The UI animates smoothly between the initial map view and the detailed results panel, creating a seamless user flow.</a:t>
            </a:r>
          </a:p>
          <a:p>
            <a:pPr algn="just"/>
            <a:r>
              <a:rPr lang="en-US" b="1" dirty="0">
                <a:solidFill>
                  <a:schemeClr val="bg1"/>
                </a:solidFill>
                <a:highlight>
                  <a:srgbClr val="000000"/>
                </a:highlight>
              </a:rPr>
              <a:t>Real-Time Feedback:</a:t>
            </a:r>
            <a:r>
              <a:rPr lang="en-US" dirty="0">
                <a:solidFill>
                  <a:schemeClr val="bg1"/>
                </a:solidFill>
                <a:highlight>
                  <a:srgbClr val="000000"/>
                </a:highlight>
              </a:rPr>
              <a:t> Provides a rich user experience with:</a:t>
            </a:r>
          </a:p>
          <a:p>
            <a:pPr lvl="1" algn="just"/>
            <a:r>
              <a:rPr lang="en-US" dirty="0">
                <a:solidFill>
                  <a:schemeClr val="bg1"/>
                </a:solidFill>
                <a:highlight>
                  <a:srgbClr val="000000"/>
                </a:highlight>
              </a:rPr>
              <a:t>An animated loading screen with rotating quotes.</a:t>
            </a:r>
          </a:p>
          <a:p>
            <a:pPr lvl="1" algn="just"/>
            <a:r>
              <a:rPr lang="en-US" dirty="0">
                <a:solidFill>
                  <a:schemeClr val="bg1"/>
                </a:solidFill>
                <a:highlight>
                  <a:srgbClr val="000000"/>
                </a:highlight>
              </a:rPr>
              <a:t>System notifications for success and error states.</a:t>
            </a:r>
          </a:p>
          <a:p>
            <a:pPr lvl="1" algn="just"/>
            <a:r>
              <a:rPr lang="en-US" dirty="0">
                <a:solidFill>
                  <a:schemeClr val="bg1"/>
                </a:solidFill>
                <a:highlight>
                  <a:srgbClr val="000000"/>
                </a:highlight>
              </a:rPr>
              <a:t>A live-updating clock that shows both the user's local time and the time at the selected location.</a:t>
            </a:r>
          </a:p>
          <a:p>
            <a:pPr algn="just"/>
            <a:r>
              <a:rPr lang="en-US" b="1" dirty="0">
                <a:solidFill>
                  <a:schemeClr val="bg1"/>
                </a:solidFill>
                <a:highlight>
                  <a:srgbClr val="000000"/>
                </a:highlight>
              </a:rPr>
              <a:t>Brand Integration:</a:t>
            </a:r>
            <a:r>
              <a:rPr lang="en-US" dirty="0">
                <a:solidFill>
                  <a:schemeClr val="bg1"/>
                </a:solidFill>
                <a:highlight>
                  <a:srgbClr val="000000"/>
                </a:highlight>
              </a:rPr>
              <a:t> Proudly features the </a:t>
            </a:r>
            <a:r>
              <a:rPr lang="en-US" b="1" dirty="0">
                <a:solidFill>
                  <a:schemeClr val="bg1"/>
                </a:solidFill>
                <a:highlight>
                  <a:srgbClr val="000000"/>
                </a:highlight>
              </a:rPr>
              <a:t>NASA logo</a:t>
            </a:r>
            <a:r>
              <a:rPr lang="en-US" dirty="0">
                <a:solidFill>
                  <a:schemeClr val="bg1"/>
                </a:solidFill>
                <a:highlight>
                  <a:srgbClr val="000000"/>
                </a:highlight>
              </a:rPr>
              <a:t> on both the welcome screen and the main dashboard to signify its origin as a </a:t>
            </a:r>
            <a:r>
              <a:rPr lang="en-US" b="1" dirty="0">
                <a:solidFill>
                  <a:schemeClr val="bg1"/>
                </a:solidFill>
                <a:highlight>
                  <a:srgbClr val="000000"/>
                </a:highlight>
              </a:rPr>
              <a:t>NASA Space Apps Challenge</a:t>
            </a:r>
            <a:r>
              <a:rPr lang="en-US" dirty="0">
                <a:solidFill>
                  <a:schemeClr val="bg1"/>
                </a:solidFill>
                <a:highlight>
                  <a:srgbClr val="000000"/>
                </a:highlight>
              </a:rPr>
              <a:t> project.</a:t>
            </a:r>
          </a:p>
        </p:txBody>
      </p:sp>
    </p:spTree>
    <p:extLst>
      <p:ext uri="{BB962C8B-B14F-4D97-AF65-F5344CB8AC3E}">
        <p14:creationId xmlns:p14="http://schemas.microsoft.com/office/powerpoint/2010/main" val="174159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09A44-2EA5-1C31-898C-9EA5C8C78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3FAFB-4692-93E9-70F9-48569523466B}"/>
              </a:ext>
            </a:extLst>
          </p:cNvPr>
          <p:cNvSpPr>
            <a:spLocks noGrp="1"/>
          </p:cNvSpPr>
          <p:nvPr>
            <p:ph type="title"/>
          </p:nvPr>
        </p:nvSpPr>
        <p:spPr>
          <a:xfrm>
            <a:off x="722367" y="167150"/>
            <a:ext cx="10290000" cy="637600"/>
          </a:xfrm>
        </p:spPr>
        <p:txBody>
          <a:bodyPr/>
          <a:lstStyle/>
          <a:p>
            <a:r>
              <a:rPr lang="en-US" sz="3200" dirty="0">
                <a:solidFill>
                  <a:schemeClr val="bg1"/>
                </a:solidFill>
                <a:highlight>
                  <a:srgbClr val="000000"/>
                </a:highlight>
              </a:rPr>
              <a:t>Interactive Elements</a:t>
            </a:r>
          </a:p>
        </p:txBody>
      </p:sp>
      <p:sp>
        <p:nvSpPr>
          <p:cNvPr id="4" name="Rectangle 1">
            <a:extLst>
              <a:ext uri="{FF2B5EF4-FFF2-40B4-BE49-F238E27FC236}">
                <a16:creationId xmlns:a16="http://schemas.microsoft.com/office/drawing/2014/main" id="{8C327D53-58E1-E244-E1D9-DE947158DF10}"/>
              </a:ext>
            </a:extLst>
          </p:cNvPr>
          <p:cNvSpPr>
            <a:spLocks noGrp="1" noChangeArrowheads="1"/>
          </p:cNvSpPr>
          <p:nvPr>
            <p:ph idx="1"/>
          </p:nvPr>
        </p:nvSpPr>
        <p:spPr bwMode="auto">
          <a:xfrm>
            <a:off x="237068" y="1690797"/>
            <a:ext cx="486174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solidFill>
                  <a:schemeClr val="bg1"/>
                </a:solidFill>
                <a:highlight>
                  <a:srgbClr val="000000"/>
                </a:highlight>
              </a:rPr>
              <a:t>Global Map Interface:</a:t>
            </a:r>
            <a:r>
              <a:rPr lang="en-US" sz="1400" dirty="0">
                <a:solidFill>
                  <a:schemeClr val="bg1"/>
                </a:solidFill>
                <a:highlight>
                  <a:srgbClr val="000000"/>
                </a:highlight>
              </a:rPr>
              <a:t> An interactive, dark-themed Leaflet map serves as the primary tool for exploration and location selection.</a:t>
            </a:r>
          </a:p>
          <a:p>
            <a:r>
              <a:rPr lang="en-US" sz="1400" b="1" dirty="0">
                <a:solidFill>
                  <a:schemeClr val="bg1"/>
                </a:solidFill>
                <a:highlight>
                  <a:srgbClr val="000000"/>
                </a:highlight>
              </a:rPr>
              <a:t>Multiple Selection Methods:</a:t>
            </a:r>
            <a:r>
              <a:rPr lang="en-US" sz="1400" dirty="0">
                <a:solidFill>
                  <a:schemeClr val="bg1"/>
                </a:solidFill>
                <a:highlight>
                  <a:srgbClr val="000000"/>
                </a:highlight>
              </a:rPr>
              <a:t> Users can select a location in three intuitive ways:</a:t>
            </a:r>
          </a:p>
          <a:p>
            <a:pPr lvl="1"/>
            <a:r>
              <a:rPr lang="en-US" sz="1400" b="1" dirty="0">
                <a:solidFill>
                  <a:schemeClr val="bg1"/>
                </a:solidFill>
                <a:highlight>
                  <a:srgbClr val="000000"/>
                </a:highlight>
              </a:rPr>
              <a:t>Pan-to-Select:</a:t>
            </a:r>
            <a:r>
              <a:rPr lang="en-US" sz="1400" dirty="0">
                <a:solidFill>
                  <a:schemeClr val="bg1"/>
                </a:solidFill>
                <a:highlight>
                  <a:srgbClr val="000000"/>
                </a:highlight>
              </a:rPr>
              <a:t> Dragging the map under a fixed central pin.</a:t>
            </a:r>
          </a:p>
          <a:p>
            <a:pPr lvl="1"/>
            <a:r>
              <a:rPr lang="en-US" sz="1400" b="1" dirty="0">
                <a:solidFill>
                  <a:schemeClr val="bg1"/>
                </a:solidFill>
                <a:highlight>
                  <a:srgbClr val="000000"/>
                </a:highlight>
              </a:rPr>
              <a:t>Search:</a:t>
            </a:r>
            <a:r>
              <a:rPr lang="en-US" sz="1400" dirty="0">
                <a:solidFill>
                  <a:schemeClr val="bg1"/>
                </a:solidFill>
                <a:highlight>
                  <a:srgbClr val="000000"/>
                </a:highlight>
              </a:rPr>
              <a:t> Finding a location by name using the integrated search bar.</a:t>
            </a:r>
          </a:p>
          <a:p>
            <a:pPr lvl="1"/>
            <a:r>
              <a:rPr lang="en-US" sz="1400" b="1" dirty="0">
                <a:solidFill>
                  <a:schemeClr val="bg1"/>
                </a:solidFill>
                <a:highlight>
                  <a:srgbClr val="000000"/>
                </a:highlight>
              </a:rPr>
              <a:t>Geolocation:</a:t>
            </a:r>
            <a:r>
              <a:rPr lang="en-US" sz="1400" dirty="0">
                <a:solidFill>
                  <a:schemeClr val="bg1"/>
                </a:solidFill>
                <a:highlight>
                  <a:srgbClr val="000000"/>
                </a:highlight>
              </a:rPr>
              <a:t> Automatically detecting the user's current location with the "Use My Location" button, which includes a reverse-geocoded place name notification.</a:t>
            </a:r>
          </a:p>
          <a:p>
            <a:r>
              <a:rPr lang="en-US" sz="1400" b="1" dirty="0">
                <a:solidFill>
                  <a:schemeClr val="bg1"/>
                </a:solidFill>
                <a:highlight>
                  <a:srgbClr val="000000"/>
                </a:highlight>
              </a:rPr>
              <a:t>Interactive Calendar:</a:t>
            </a:r>
            <a:r>
              <a:rPr lang="en-US" sz="1400" dirty="0">
                <a:solidFill>
                  <a:schemeClr val="bg1"/>
                </a:solidFill>
                <a:highlight>
                  <a:srgbClr val="000000"/>
                </a:highlight>
              </a:rPr>
              <a:t> A clean, pop-up calendar (react-calendar) provides a user-friendly way to select any day of the year.</a:t>
            </a:r>
          </a:p>
          <a:p>
            <a:r>
              <a:rPr lang="en-US" sz="1400" b="1" dirty="0">
                <a:solidFill>
                  <a:schemeClr val="bg1"/>
                </a:solidFill>
                <a:highlight>
                  <a:srgbClr val="000000"/>
                </a:highlight>
              </a:rPr>
              <a:t>Map Controls:</a:t>
            </a:r>
            <a:r>
              <a:rPr lang="en-US" sz="1400" dirty="0">
                <a:solidFill>
                  <a:schemeClr val="bg1"/>
                </a:solidFill>
                <a:highlight>
                  <a:srgbClr val="000000"/>
                </a:highlight>
              </a:rPr>
              <a:t> Includes features to </a:t>
            </a:r>
            <a:r>
              <a:rPr lang="en-US" sz="1400" b="1" dirty="0">
                <a:solidFill>
                  <a:schemeClr val="bg1"/>
                </a:solidFill>
                <a:highlight>
                  <a:srgbClr val="000000"/>
                </a:highlight>
              </a:rPr>
              <a:t>Save</a:t>
            </a:r>
            <a:r>
              <a:rPr lang="en-US" sz="1400" dirty="0">
                <a:solidFill>
                  <a:schemeClr val="bg1"/>
                </a:solidFill>
                <a:highlight>
                  <a:srgbClr val="000000"/>
                </a:highlight>
              </a:rPr>
              <a:t> a favorite location to the browser's local storage and </a:t>
            </a:r>
            <a:r>
              <a:rPr lang="en-US" sz="1400" b="1" dirty="0">
                <a:solidFill>
                  <a:schemeClr val="bg1"/>
                </a:solidFill>
                <a:highlight>
                  <a:srgbClr val="000000"/>
                </a:highlight>
              </a:rPr>
              <a:t>Lock/Unlock</a:t>
            </a:r>
            <a:r>
              <a:rPr lang="en-US" sz="1400" dirty="0">
                <a:solidFill>
                  <a:schemeClr val="bg1"/>
                </a:solidFill>
                <a:highlight>
                  <a:srgbClr val="000000"/>
                </a:highlight>
              </a:rPr>
              <a:t> map movement for easier analysis.</a:t>
            </a:r>
          </a:p>
        </p:txBody>
      </p:sp>
      <p:pic>
        <p:nvPicPr>
          <p:cNvPr id="7" name="Picture 6">
            <a:extLst>
              <a:ext uri="{FF2B5EF4-FFF2-40B4-BE49-F238E27FC236}">
                <a16:creationId xmlns:a16="http://schemas.microsoft.com/office/drawing/2014/main" id="{385AFCA6-D873-9AB7-BC6E-09459AFC9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703" y="1690797"/>
            <a:ext cx="6743229" cy="3793066"/>
          </a:xfrm>
          <a:prstGeom prst="rect">
            <a:avLst/>
          </a:prstGeom>
        </p:spPr>
      </p:pic>
    </p:spTree>
    <p:extLst>
      <p:ext uri="{BB962C8B-B14F-4D97-AF65-F5344CB8AC3E}">
        <p14:creationId xmlns:p14="http://schemas.microsoft.com/office/powerpoint/2010/main" val="324994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E70E5-2E93-293A-50B1-51A6F679C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8DB70-CC86-0217-0659-A0B9119C6CD9}"/>
              </a:ext>
            </a:extLst>
          </p:cNvPr>
          <p:cNvSpPr>
            <a:spLocks noGrp="1"/>
          </p:cNvSpPr>
          <p:nvPr>
            <p:ph type="ctrTitle"/>
          </p:nvPr>
        </p:nvSpPr>
        <p:spPr>
          <a:xfrm>
            <a:off x="1875182" y="214589"/>
            <a:ext cx="13987670" cy="2387600"/>
          </a:xfrm>
        </p:spPr>
        <p:txBody>
          <a:bodyPr/>
          <a:lstStyle/>
          <a:p>
            <a:r>
              <a:rPr lang="en-IN" sz="11500" dirty="0">
                <a:solidFill>
                  <a:schemeClr val="bg1"/>
                </a:solidFill>
              </a:rPr>
              <a:t>The Problem</a:t>
            </a:r>
            <a:endParaRPr lang="en-IN" sz="11500" b="1" dirty="0">
              <a:solidFill>
                <a:schemeClr val="bg1"/>
              </a:solidFill>
            </a:endParaRPr>
          </a:p>
        </p:txBody>
      </p:sp>
      <p:sp>
        <p:nvSpPr>
          <p:cNvPr id="5" name="TextBox 4">
            <a:extLst>
              <a:ext uri="{FF2B5EF4-FFF2-40B4-BE49-F238E27FC236}">
                <a16:creationId xmlns:a16="http://schemas.microsoft.com/office/drawing/2014/main" id="{5E694297-D71C-6A91-2405-1DB1298ED596}"/>
              </a:ext>
            </a:extLst>
          </p:cNvPr>
          <p:cNvSpPr txBox="1"/>
          <p:nvPr/>
        </p:nvSpPr>
        <p:spPr>
          <a:xfrm>
            <a:off x="1639219" y="2542922"/>
            <a:ext cx="9325113" cy="3170099"/>
          </a:xfrm>
          <a:prstGeom prst="rect">
            <a:avLst/>
          </a:prstGeom>
          <a:noFill/>
        </p:spPr>
        <p:txBody>
          <a:bodyPr wrap="square">
            <a:spAutoFit/>
          </a:bodyPr>
          <a:lstStyle/>
          <a:p>
            <a:r>
              <a:rPr lang="en-US" sz="2000" b="1" dirty="0">
                <a:solidFill>
                  <a:schemeClr val="bg1"/>
                </a:solidFill>
                <a:highlight>
                  <a:srgbClr val="000000"/>
                </a:highlight>
              </a:rPr>
              <a:t>Inaccessible Data</a:t>
            </a:r>
          </a:p>
          <a:p>
            <a:r>
              <a:rPr lang="en-US" sz="2000" b="1" dirty="0">
                <a:solidFill>
                  <a:schemeClr val="bg1"/>
                </a:solidFill>
                <a:highlight>
                  <a:srgbClr val="000000"/>
                </a:highlight>
              </a:rPr>
              <a:t>Vast Data:</a:t>
            </a:r>
            <a:r>
              <a:rPr lang="en-US" sz="2000" dirty="0">
                <a:solidFill>
                  <a:schemeClr val="bg1"/>
                </a:solidFill>
                <a:highlight>
                  <a:srgbClr val="000000"/>
                </a:highlight>
              </a:rPr>
              <a:t> NASA and other space agencies have decades of valuable climate data from satellites and ground stations, covering everything from temperature and precipitation to wind speed.</a:t>
            </a:r>
          </a:p>
          <a:p>
            <a:r>
              <a:rPr lang="en-US" sz="2000" b="1" dirty="0">
                <a:solidFill>
                  <a:schemeClr val="bg1"/>
                </a:solidFill>
                <a:highlight>
                  <a:srgbClr val="000000"/>
                </a:highlight>
              </a:rPr>
              <a:t>Complex Format:</a:t>
            </a:r>
            <a:r>
              <a:rPr lang="en-US" sz="2000" dirty="0">
                <a:solidFill>
                  <a:schemeClr val="bg1"/>
                </a:solidFill>
                <a:highlight>
                  <a:srgbClr val="000000"/>
                </a:highlight>
              </a:rPr>
              <a:t> This data is often stored in complex scientific formats that are difficult for the general public to access, parse, and understand.</a:t>
            </a:r>
          </a:p>
          <a:p>
            <a:r>
              <a:rPr lang="en-US" sz="2000" b="1" dirty="0">
                <a:solidFill>
                  <a:schemeClr val="bg1"/>
                </a:solidFill>
                <a:highlight>
                  <a:srgbClr val="000000"/>
                </a:highlight>
              </a:rPr>
              <a:t>No Simple Tool:</a:t>
            </a:r>
            <a:r>
              <a:rPr lang="en-US" sz="2000" dirty="0">
                <a:solidFill>
                  <a:schemeClr val="bg1"/>
                </a:solidFill>
                <a:highlight>
                  <a:srgbClr val="000000"/>
                </a:highlight>
              </a:rPr>
              <a:t> There isn't an easy-to-use tool for a non-expert (like a wedding planner or a marathon organizer) to query this data for a specific day and location.</a:t>
            </a:r>
          </a:p>
          <a:p>
            <a:endParaRPr lang="en-IN" sz="2000" dirty="0">
              <a:solidFill>
                <a:schemeClr val="bg1"/>
              </a:solidFill>
              <a:highlight>
                <a:srgbClr val="000000"/>
              </a:highlight>
            </a:endParaRPr>
          </a:p>
        </p:txBody>
      </p:sp>
    </p:spTree>
    <p:extLst>
      <p:ext uri="{BB962C8B-B14F-4D97-AF65-F5344CB8AC3E}">
        <p14:creationId xmlns:p14="http://schemas.microsoft.com/office/powerpoint/2010/main" val="288637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35AD-46F1-1D35-D619-0D5E8536F302}"/>
              </a:ext>
            </a:extLst>
          </p:cNvPr>
          <p:cNvSpPr>
            <a:spLocks noGrp="1"/>
          </p:cNvSpPr>
          <p:nvPr>
            <p:ph idx="1"/>
          </p:nvPr>
        </p:nvSpPr>
        <p:spPr>
          <a:xfrm>
            <a:off x="838200" y="1050373"/>
            <a:ext cx="10515600" cy="4351338"/>
          </a:xfrm>
        </p:spPr>
        <p:txBody>
          <a:bodyPr>
            <a:normAutofit fontScale="92500" lnSpcReduction="20000"/>
          </a:bodyPr>
          <a:lstStyle/>
          <a:p>
            <a:pPr marL="0" indent="0">
              <a:buNone/>
            </a:pPr>
            <a:r>
              <a:rPr lang="en-US" sz="4300" b="1" dirty="0">
                <a:solidFill>
                  <a:schemeClr val="bg1"/>
                </a:solidFill>
                <a:highlight>
                  <a:srgbClr val="000000"/>
                </a:highlight>
              </a:rPr>
              <a:t>The Challenge: Build a Solution</a:t>
            </a:r>
          </a:p>
          <a:p>
            <a:pPr marL="0" indent="0">
              <a:buNone/>
            </a:pPr>
            <a:endParaRPr lang="en-US" sz="4300" b="1" dirty="0">
              <a:solidFill>
                <a:schemeClr val="bg1"/>
              </a:solidFill>
              <a:highlight>
                <a:srgbClr val="000000"/>
              </a:highlight>
            </a:endParaRPr>
          </a:p>
          <a:p>
            <a:pPr marL="0" indent="0">
              <a:buNone/>
            </a:pPr>
            <a:endParaRPr lang="en-US" sz="4300" b="1" dirty="0">
              <a:solidFill>
                <a:schemeClr val="bg1"/>
              </a:solidFill>
              <a:highlight>
                <a:srgbClr val="000000"/>
              </a:highlight>
            </a:endParaRPr>
          </a:p>
          <a:p>
            <a:r>
              <a:rPr lang="en-US" sz="2400" dirty="0">
                <a:solidFill>
                  <a:schemeClr val="bg1"/>
                </a:solidFill>
                <a:highlight>
                  <a:srgbClr val="000000"/>
                </a:highlight>
              </a:rPr>
              <a:t>Your task, which you accomplished with </a:t>
            </a:r>
            <a:r>
              <a:rPr lang="en-US" sz="2400" dirty="0" err="1">
                <a:solidFill>
                  <a:schemeClr val="bg1"/>
                </a:solidFill>
                <a:highlight>
                  <a:srgbClr val="000000"/>
                </a:highlight>
              </a:rPr>
              <a:t>WeatherWise</a:t>
            </a:r>
            <a:r>
              <a:rPr lang="en-US" sz="2400" dirty="0">
                <a:solidFill>
                  <a:schemeClr val="bg1"/>
                </a:solidFill>
                <a:highlight>
                  <a:srgbClr val="000000"/>
                </a:highlight>
              </a:rPr>
              <a:t>, was to:</a:t>
            </a:r>
          </a:p>
          <a:p>
            <a:r>
              <a:rPr lang="en-US" sz="2400" b="1" dirty="0">
                <a:solidFill>
                  <a:schemeClr val="bg1"/>
                </a:solidFill>
                <a:highlight>
                  <a:srgbClr val="000000"/>
                </a:highlight>
              </a:rPr>
              <a:t>Access and Process Data:</a:t>
            </a:r>
            <a:r>
              <a:rPr lang="en-US" sz="2400" dirty="0">
                <a:solidFill>
                  <a:schemeClr val="bg1"/>
                </a:solidFill>
                <a:highlight>
                  <a:srgbClr val="000000"/>
                </a:highlight>
              </a:rPr>
              <a:t> Connect to a source of historical climate data (like the Open-</a:t>
            </a:r>
            <a:r>
              <a:rPr lang="en-US" sz="2400" dirty="0" err="1">
                <a:solidFill>
                  <a:schemeClr val="bg1"/>
                </a:solidFill>
                <a:highlight>
                  <a:srgbClr val="000000"/>
                </a:highlight>
              </a:rPr>
              <a:t>Meteo</a:t>
            </a:r>
            <a:r>
              <a:rPr lang="en-US" sz="2400" dirty="0">
                <a:solidFill>
                  <a:schemeClr val="bg1"/>
                </a:solidFill>
                <a:highlight>
                  <a:srgbClr val="000000"/>
                </a:highlight>
              </a:rPr>
              <a:t> API you used, which processes data from models like ERA5).</a:t>
            </a:r>
          </a:p>
          <a:p>
            <a:r>
              <a:rPr lang="en-US" sz="2400" b="1" dirty="0">
                <a:solidFill>
                  <a:schemeClr val="bg1"/>
                </a:solidFill>
                <a:highlight>
                  <a:srgbClr val="000000"/>
                </a:highlight>
              </a:rPr>
              <a:t>Create a User-Friendly Interface:</a:t>
            </a:r>
            <a:r>
              <a:rPr lang="en-US" sz="2400" dirty="0">
                <a:solidFill>
                  <a:schemeClr val="bg1"/>
                </a:solidFill>
                <a:highlight>
                  <a:srgbClr val="000000"/>
                </a:highlight>
              </a:rPr>
              <a:t> Build an app where a user can easily select any location on Earth and a date.</a:t>
            </a:r>
          </a:p>
          <a:p>
            <a:r>
              <a:rPr lang="en-US" sz="2400" b="1" dirty="0">
                <a:solidFill>
                  <a:schemeClr val="bg1"/>
                </a:solidFill>
                <a:highlight>
                  <a:srgbClr val="000000"/>
                </a:highlight>
              </a:rPr>
              <a:t>Visualize the Trends:</a:t>
            </a:r>
            <a:r>
              <a:rPr lang="en-US" sz="2400" dirty="0">
                <a:solidFill>
                  <a:schemeClr val="bg1"/>
                </a:solidFill>
                <a:highlight>
                  <a:srgbClr val="000000"/>
                </a:highlight>
              </a:rPr>
              <a:t> Display the historical data in a way that is simple to understand, such as charts, graphs, and summary statistics.</a:t>
            </a:r>
          </a:p>
          <a:p>
            <a:r>
              <a:rPr lang="en-US" sz="2400" b="1" dirty="0">
                <a:solidFill>
                  <a:schemeClr val="bg1"/>
                </a:solidFill>
                <a:highlight>
                  <a:srgbClr val="000000"/>
                </a:highlight>
              </a:rPr>
              <a:t>Provide Actionable Insight:</a:t>
            </a:r>
            <a:r>
              <a:rPr lang="en-US" sz="2400" dirty="0">
                <a:solidFill>
                  <a:schemeClr val="bg1"/>
                </a:solidFill>
                <a:highlight>
                  <a:srgbClr val="000000"/>
                </a:highlight>
              </a:rPr>
              <a:t> Help the user make an informed decision about their event's potential weather. Your "Weather Suggestion" card does this perfectly.</a:t>
            </a:r>
          </a:p>
        </p:txBody>
      </p:sp>
    </p:spTree>
    <p:extLst>
      <p:ext uri="{BB962C8B-B14F-4D97-AF65-F5344CB8AC3E}">
        <p14:creationId xmlns:p14="http://schemas.microsoft.com/office/powerpoint/2010/main" val="198710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B9A059-E523-947A-6F54-9F6A8A2831C4}"/>
              </a:ext>
            </a:extLst>
          </p:cNvPr>
          <p:cNvSpPr>
            <a:spLocks noGrp="1"/>
          </p:cNvSpPr>
          <p:nvPr>
            <p:ph idx="1"/>
          </p:nvPr>
        </p:nvSpPr>
        <p:spPr>
          <a:xfrm>
            <a:off x="664265" y="1350756"/>
            <a:ext cx="10863470" cy="4283627"/>
          </a:xfrm>
        </p:spPr>
        <p:txBody>
          <a:bodyPr>
            <a:normAutofit fontScale="92500" lnSpcReduction="10000"/>
          </a:bodyPr>
          <a:lstStyle/>
          <a:p>
            <a:pPr marL="139700" indent="0" algn="ctr">
              <a:buNone/>
            </a:pPr>
            <a:r>
              <a:rPr lang="en-US" sz="4000" b="1" dirty="0">
                <a:solidFill>
                  <a:schemeClr val="bg1"/>
                </a:solidFill>
                <a:highlight>
                  <a:srgbClr val="000000"/>
                </a:highlight>
              </a:rPr>
              <a:t>How </a:t>
            </a:r>
            <a:r>
              <a:rPr lang="en-US" sz="4000" b="1" dirty="0" err="1">
                <a:solidFill>
                  <a:schemeClr val="bg1"/>
                </a:solidFill>
                <a:highlight>
                  <a:srgbClr val="000000"/>
                </a:highlight>
              </a:rPr>
              <a:t>WeatherWise</a:t>
            </a:r>
            <a:r>
              <a:rPr lang="en-US" sz="4000" b="1" dirty="0">
                <a:solidFill>
                  <a:schemeClr val="bg1"/>
                </a:solidFill>
                <a:highlight>
                  <a:srgbClr val="000000"/>
                </a:highlight>
              </a:rPr>
              <a:t> Works</a:t>
            </a:r>
          </a:p>
          <a:p>
            <a:pPr marL="139700" indent="0" algn="ctr">
              <a:buNone/>
            </a:pPr>
            <a:endParaRPr lang="en-US" sz="4000" b="1" dirty="0">
              <a:solidFill>
                <a:schemeClr val="bg1"/>
              </a:solidFill>
              <a:highlight>
                <a:srgbClr val="000000"/>
              </a:highlight>
            </a:endParaRPr>
          </a:p>
          <a:p>
            <a:r>
              <a:rPr lang="en-US" dirty="0" err="1">
                <a:solidFill>
                  <a:schemeClr val="bg1"/>
                </a:solidFill>
                <a:highlight>
                  <a:srgbClr val="000000"/>
                </a:highlight>
              </a:rPr>
              <a:t>WeatherWise</a:t>
            </a:r>
            <a:r>
              <a:rPr lang="en-US" dirty="0">
                <a:solidFill>
                  <a:schemeClr val="bg1"/>
                </a:solidFill>
                <a:highlight>
                  <a:srgbClr val="000000"/>
                </a:highlight>
              </a:rPr>
              <a:t> is a full-stack application composed of a </a:t>
            </a:r>
            <a:r>
              <a:rPr lang="en-US" b="1" dirty="0">
                <a:solidFill>
                  <a:schemeClr val="bg1"/>
                </a:solidFill>
                <a:highlight>
                  <a:srgbClr val="000000"/>
                </a:highlight>
              </a:rPr>
              <a:t>React frontend</a:t>
            </a:r>
            <a:r>
              <a:rPr lang="en-US" dirty="0">
                <a:solidFill>
                  <a:schemeClr val="bg1"/>
                </a:solidFill>
                <a:highlight>
                  <a:srgbClr val="000000"/>
                </a:highlight>
              </a:rPr>
              <a:t> (what the user sees and interacts with) and a </a:t>
            </a:r>
            <a:r>
              <a:rPr lang="en-US" b="1" dirty="0">
                <a:solidFill>
                  <a:schemeClr val="bg1"/>
                </a:solidFill>
                <a:highlight>
                  <a:srgbClr val="000000"/>
                </a:highlight>
              </a:rPr>
              <a:t>Python Flask backend</a:t>
            </a:r>
            <a:r>
              <a:rPr lang="en-US" dirty="0">
                <a:solidFill>
                  <a:schemeClr val="bg1"/>
                </a:solidFill>
                <a:highlight>
                  <a:srgbClr val="000000"/>
                </a:highlight>
              </a:rPr>
              <a:t> (which handles data processing). The workflow is a seamless cycle from user interaction to data visualization.</a:t>
            </a:r>
          </a:p>
          <a:p>
            <a:endParaRPr lang="en-US" b="1" dirty="0">
              <a:solidFill>
                <a:schemeClr val="bg1"/>
              </a:solidFill>
              <a:highlight>
                <a:srgbClr val="000000"/>
              </a:highlight>
            </a:endParaRPr>
          </a:p>
          <a:p>
            <a:r>
              <a:rPr lang="en-US" b="1" dirty="0">
                <a:solidFill>
                  <a:schemeClr val="bg1"/>
                </a:solidFill>
                <a:highlight>
                  <a:srgbClr val="000000"/>
                </a:highlight>
              </a:rPr>
              <a:t>0. User Interaction (Frontend)</a:t>
            </a:r>
          </a:p>
          <a:p>
            <a:r>
              <a:rPr lang="en-US" b="1" dirty="0">
                <a:solidFill>
                  <a:schemeClr val="bg1"/>
                </a:solidFill>
                <a:highlight>
                  <a:srgbClr val="000000"/>
                </a:highlight>
              </a:rPr>
              <a:t>Location &amp; Date Selection:</a:t>
            </a:r>
            <a:r>
              <a:rPr lang="en-US" dirty="0">
                <a:solidFill>
                  <a:schemeClr val="bg1"/>
                </a:solidFill>
                <a:highlight>
                  <a:srgbClr val="000000"/>
                </a:highlight>
              </a:rPr>
              <a:t> The user begins by selecting a location on the interactive Leaflet map and a specific day of the year using the pop-up calendar.</a:t>
            </a:r>
          </a:p>
          <a:p>
            <a:r>
              <a:rPr lang="en-US" b="1" dirty="0">
                <a:solidFill>
                  <a:schemeClr val="bg1"/>
                </a:solidFill>
                <a:highlight>
                  <a:srgbClr val="000000"/>
                </a:highlight>
              </a:rPr>
              <a:t>Triggering the Analysis:</a:t>
            </a:r>
            <a:r>
              <a:rPr lang="en-US" dirty="0">
                <a:solidFill>
                  <a:schemeClr val="bg1"/>
                </a:solidFill>
                <a:highlight>
                  <a:srgbClr val="000000"/>
                </a:highlight>
              </a:rPr>
              <a:t> The user clicks the "Get Historical Analysis" button. This action initiates the data-fetching process.</a:t>
            </a:r>
          </a:p>
          <a:p>
            <a:r>
              <a:rPr lang="en-US" b="1" dirty="0">
                <a:solidFill>
                  <a:schemeClr val="bg1"/>
                </a:solidFill>
                <a:highlight>
                  <a:srgbClr val="000000"/>
                </a:highlight>
              </a:rPr>
              <a:t>Loading State:</a:t>
            </a:r>
            <a:r>
              <a:rPr lang="en-US" dirty="0">
                <a:solidFill>
                  <a:schemeClr val="bg1"/>
                </a:solidFill>
                <a:highlight>
                  <a:srgbClr val="000000"/>
                </a:highlight>
              </a:rPr>
              <a:t> The React application immediately enters a 'loading' state. The UI transitions—the map panel resizes, and a loading screen appears with animated quotes, providing feedback that the request is being processed.</a:t>
            </a:r>
          </a:p>
          <a:p>
            <a:pPr algn="ctr"/>
            <a:endParaRPr lang="en-IN" dirty="0">
              <a:solidFill>
                <a:schemeClr val="bg1"/>
              </a:solidFill>
              <a:highlight>
                <a:srgbClr val="000000"/>
              </a:highlight>
            </a:endParaRPr>
          </a:p>
        </p:txBody>
      </p:sp>
    </p:spTree>
    <p:extLst>
      <p:ext uri="{BB962C8B-B14F-4D97-AF65-F5344CB8AC3E}">
        <p14:creationId xmlns:p14="http://schemas.microsoft.com/office/powerpoint/2010/main" val="103266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D553-36A8-EFD2-7F77-8AFAABC22524}"/>
              </a:ext>
            </a:extLst>
          </p:cNvPr>
          <p:cNvSpPr>
            <a:spLocks noGrp="1"/>
          </p:cNvSpPr>
          <p:nvPr>
            <p:ph type="title"/>
          </p:nvPr>
        </p:nvSpPr>
        <p:spPr/>
        <p:txBody>
          <a:bodyPr/>
          <a:lstStyle/>
          <a:p>
            <a:r>
              <a:rPr lang="en-US" b="1" dirty="0">
                <a:solidFill>
                  <a:schemeClr val="bg1"/>
                </a:solidFill>
              </a:rPr>
              <a:t>1. Data Processing (Backend)</a:t>
            </a:r>
            <a:br>
              <a:rPr lang="en-US" b="1"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682E5932-C2CD-A7DA-EF50-CA255B436361}"/>
              </a:ext>
            </a:extLst>
          </p:cNvPr>
          <p:cNvSpPr>
            <a:spLocks noGrp="1"/>
          </p:cNvSpPr>
          <p:nvPr>
            <p:ph idx="1"/>
          </p:nvPr>
        </p:nvSpPr>
        <p:spPr/>
        <p:txBody>
          <a:bodyPr/>
          <a:lstStyle/>
          <a:p>
            <a:r>
              <a:rPr lang="en-US" b="1" dirty="0">
                <a:solidFill>
                  <a:schemeClr val="bg1"/>
                </a:solidFill>
              </a:rPr>
              <a:t>Receiving the Request:</a:t>
            </a:r>
            <a:r>
              <a:rPr lang="en-US" dirty="0">
                <a:solidFill>
                  <a:schemeClr val="bg1"/>
                </a:solidFill>
              </a:rPr>
              <a:t> The </a:t>
            </a:r>
            <a:r>
              <a:rPr lang="en-US" b="1" dirty="0">
                <a:solidFill>
                  <a:schemeClr val="bg1"/>
                </a:solidFill>
              </a:rPr>
              <a:t>Flask</a:t>
            </a:r>
            <a:r>
              <a:rPr lang="en-US" dirty="0">
                <a:solidFill>
                  <a:schemeClr val="bg1"/>
                </a:solidFill>
              </a:rPr>
              <a:t> server receives the request and extracts the location and date parameters.</a:t>
            </a:r>
          </a:p>
          <a:p>
            <a:r>
              <a:rPr lang="en-US" b="1" dirty="0">
                <a:solidFill>
                  <a:schemeClr val="bg1"/>
                </a:solidFill>
              </a:rPr>
              <a:t>Querying External API:</a:t>
            </a:r>
            <a:r>
              <a:rPr lang="en-US" dirty="0">
                <a:solidFill>
                  <a:schemeClr val="bg1"/>
                </a:solidFill>
              </a:rPr>
              <a:t> The backend then acts as a client itself, making a request to the </a:t>
            </a:r>
            <a:r>
              <a:rPr lang="en-US" b="1" dirty="0">
                <a:solidFill>
                  <a:schemeClr val="bg1"/>
                </a:solidFill>
              </a:rPr>
              <a:t>Open-</a:t>
            </a:r>
            <a:r>
              <a:rPr lang="en-US" b="1" dirty="0" err="1">
                <a:solidFill>
                  <a:schemeClr val="bg1"/>
                </a:solidFill>
              </a:rPr>
              <a:t>Meteo</a:t>
            </a:r>
            <a:r>
              <a:rPr lang="en-US" b="1" dirty="0">
                <a:solidFill>
                  <a:schemeClr val="bg1"/>
                </a:solidFill>
              </a:rPr>
              <a:t> Historical Weather API</a:t>
            </a:r>
            <a:r>
              <a:rPr lang="en-US" dirty="0">
                <a:solidFill>
                  <a:schemeClr val="bg1"/>
                </a:solidFill>
              </a:rPr>
              <a:t>. It requests 20 years of daily weather data (temperature, wind speed, precipitation) for the specified coordinates.</a:t>
            </a:r>
          </a:p>
          <a:p>
            <a:r>
              <a:rPr lang="en-US" b="1" dirty="0">
                <a:solidFill>
                  <a:schemeClr val="bg1"/>
                </a:solidFill>
              </a:rPr>
              <a:t>Data Aggregation:</a:t>
            </a:r>
            <a:r>
              <a:rPr lang="en-US" dirty="0">
                <a:solidFill>
                  <a:schemeClr val="bg1"/>
                </a:solidFill>
              </a:rPr>
              <a:t> The backend receives a large JSON payload from Open-</a:t>
            </a:r>
            <a:r>
              <a:rPr lang="en-US" dirty="0" err="1">
                <a:solidFill>
                  <a:schemeClr val="bg1"/>
                </a:solidFill>
              </a:rPr>
              <a:t>Meteo</a:t>
            </a:r>
            <a:r>
              <a:rPr lang="en-US" dirty="0">
                <a:solidFill>
                  <a:schemeClr val="bg1"/>
                </a:solidFill>
              </a:rPr>
              <a:t> containing data for every day over the last 20 years.</a:t>
            </a:r>
          </a:p>
          <a:p>
            <a:r>
              <a:rPr lang="en-US" b="1" dirty="0">
                <a:solidFill>
                  <a:schemeClr val="bg1"/>
                </a:solidFill>
              </a:rPr>
              <a:t>Processing &amp; Structuring:</a:t>
            </a:r>
            <a:r>
              <a:rPr lang="en-US" dirty="0">
                <a:solidFill>
                  <a:schemeClr val="bg1"/>
                </a:solidFill>
              </a:rPr>
              <a:t> The Python code processes this raw data. It filters for the specific day across all 20 years, calculates key statistics (like the mean), and structures the results into a clean, lightweight </a:t>
            </a:r>
            <a:r>
              <a:rPr lang="en-US" b="1" dirty="0">
                <a:solidFill>
                  <a:schemeClr val="bg1"/>
                </a:solidFill>
              </a:rPr>
              <a:t>JSON</a:t>
            </a:r>
            <a:r>
              <a:rPr lang="en-US" dirty="0">
                <a:solidFill>
                  <a:schemeClr val="bg1"/>
                </a:solidFill>
              </a:rPr>
              <a:t> object, ready for visualization.</a:t>
            </a:r>
          </a:p>
          <a:p>
            <a:r>
              <a:rPr lang="en-US" b="1" dirty="0">
                <a:solidFill>
                  <a:schemeClr val="bg1"/>
                </a:solidFill>
              </a:rPr>
              <a:t>Sending the Response:</a:t>
            </a:r>
            <a:r>
              <a:rPr lang="en-US" dirty="0">
                <a:solidFill>
                  <a:schemeClr val="bg1"/>
                </a:solidFill>
              </a:rPr>
              <a:t> The Flask server sends this processed JSON object back to the React frontend as the response to its initial request.</a:t>
            </a:r>
          </a:p>
          <a:p>
            <a:endParaRPr lang="en-IN" dirty="0">
              <a:solidFill>
                <a:schemeClr val="bg1"/>
              </a:solidFill>
            </a:endParaRPr>
          </a:p>
        </p:txBody>
      </p:sp>
    </p:spTree>
    <p:extLst>
      <p:ext uri="{BB962C8B-B14F-4D97-AF65-F5344CB8AC3E}">
        <p14:creationId xmlns:p14="http://schemas.microsoft.com/office/powerpoint/2010/main" val="271121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301B-BF85-A205-8F80-B5B106F03A98}"/>
              </a:ext>
            </a:extLst>
          </p:cNvPr>
          <p:cNvSpPr>
            <a:spLocks noGrp="1"/>
          </p:cNvSpPr>
          <p:nvPr>
            <p:ph type="title"/>
          </p:nvPr>
        </p:nvSpPr>
        <p:spPr/>
        <p:txBody>
          <a:bodyPr/>
          <a:lstStyle/>
          <a:p>
            <a:r>
              <a:rPr lang="en-US" dirty="0">
                <a:solidFill>
                  <a:schemeClr val="bg1"/>
                </a:solidFill>
              </a:rPr>
              <a:t>2</a:t>
            </a:r>
            <a:r>
              <a:rPr lang="en-US" b="1" dirty="0">
                <a:solidFill>
                  <a:schemeClr val="bg1"/>
                </a:solidFill>
              </a:rPr>
              <a:t>. Displaying Results (Frontend)</a:t>
            </a:r>
            <a:br>
              <a:rPr lang="en-US" b="1" dirty="0">
                <a:solidFill>
                  <a:schemeClr val="bg1"/>
                </a:solidFill>
              </a:rPr>
            </a:br>
            <a:endParaRPr lang="en-IN" dirty="0">
              <a:solidFill>
                <a:schemeClr val="bg1"/>
              </a:solidFill>
            </a:endParaRPr>
          </a:p>
        </p:txBody>
      </p:sp>
      <p:sp>
        <p:nvSpPr>
          <p:cNvPr id="3" name="Content Placeholder 2">
            <a:extLst>
              <a:ext uri="{FF2B5EF4-FFF2-40B4-BE49-F238E27FC236}">
                <a16:creationId xmlns:a16="http://schemas.microsoft.com/office/drawing/2014/main" id="{170F369F-9C3E-D5AA-2CED-8E161E8164F3}"/>
              </a:ext>
            </a:extLst>
          </p:cNvPr>
          <p:cNvSpPr>
            <a:spLocks noGrp="1"/>
          </p:cNvSpPr>
          <p:nvPr>
            <p:ph idx="1"/>
          </p:nvPr>
        </p:nvSpPr>
        <p:spPr/>
        <p:txBody>
          <a:bodyPr/>
          <a:lstStyle/>
          <a:p>
            <a:r>
              <a:rPr lang="en-US" b="1" dirty="0">
                <a:solidFill>
                  <a:schemeClr val="bg1"/>
                </a:solidFill>
                <a:highlight>
                  <a:srgbClr val="000000"/>
                </a:highlight>
              </a:rPr>
              <a:t>Receiving Data:</a:t>
            </a:r>
            <a:r>
              <a:rPr lang="en-US" dirty="0">
                <a:solidFill>
                  <a:schemeClr val="bg1"/>
                </a:solidFill>
                <a:highlight>
                  <a:srgbClr val="000000"/>
                </a:highlight>
              </a:rPr>
              <a:t> The React app's fetch call completes, and it receives the processed JSON from the backend.</a:t>
            </a:r>
          </a:p>
          <a:p>
            <a:r>
              <a:rPr lang="en-US" b="1" dirty="0">
                <a:solidFill>
                  <a:schemeClr val="bg1"/>
                </a:solidFill>
                <a:highlight>
                  <a:srgbClr val="000000"/>
                </a:highlight>
              </a:rPr>
              <a:t>Crash-Proofing:</a:t>
            </a:r>
            <a:r>
              <a:rPr lang="en-US" dirty="0">
                <a:solidFill>
                  <a:schemeClr val="bg1"/>
                </a:solidFill>
                <a:highlight>
                  <a:srgbClr val="000000"/>
                </a:highlight>
              </a:rPr>
              <a:t> The code first performs defensive checks to ensure the data is complete. If any value is missing, it prepares to display 'N/A' instead of crashing the application.</a:t>
            </a:r>
          </a:p>
          <a:p>
            <a:r>
              <a:rPr lang="en-US" b="1" dirty="0">
                <a:solidFill>
                  <a:schemeClr val="bg1"/>
                </a:solidFill>
                <a:highlight>
                  <a:srgbClr val="000000"/>
                </a:highlight>
              </a:rPr>
              <a:t>Updating State:</a:t>
            </a:r>
            <a:r>
              <a:rPr lang="en-US" dirty="0">
                <a:solidFill>
                  <a:schemeClr val="bg1"/>
                </a:solidFill>
                <a:highlight>
                  <a:srgbClr val="000000"/>
                </a:highlight>
              </a:rPr>
              <a:t> The received data is used to update the application's </a:t>
            </a:r>
            <a:r>
              <a:rPr lang="en-US" b="1" dirty="0">
                <a:solidFill>
                  <a:schemeClr val="bg1"/>
                </a:solidFill>
                <a:highlight>
                  <a:srgbClr val="000000"/>
                </a:highlight>
              </a:rPr>
              <a:t>state</a:t>
            </a:r>
            <a:r>
              <a:rPr lang="en-US" dirty="0">
                <a:solidFill>
                  <a:schemeClr val="bg1"/>
                </a:solidFill>
                <a:highlight>
                  <a:srgbClr val="000000"/>
                </a:highlight>
              </a:rPr>
              <a:t> using React hooks (</a:t>
            </a:r>
            <a:r>
              <a:rPr lang="en-US" dirty="0" err="1">
                <a:solidFill>
                  <a:schemeClr val="bg1"/>
                </a:solidFill>
                <a:highlight>
                  <a:srgbClr val="000000"/>
                </a:highlight>
              </a:rPr>
              <a:t>useState</a:t>
            </a:r>
            <a:r>
              <a:rPr lang="en-US" dirty="0">
                <a:solidFill>
                  <a:schemeClr val="bg1"/>
                </a:solidFill>
                <a:highlight>
                  <a:srgbClr val="000000"/>
                </a:highlight>
              </a:rPr>
              <a:t>). This includes </a:t>
            </a:r>
            <a:r>
              <a:rPr lang="en-US" dirty="0" err="1">
                <a:solidFill>
                  <a:schemeClr val="bg1"/>
                </a:solidFill>
                <a:highlight>
                  <a:srgbClr val="000000"/>
                </a:highlight>
              </a:rPr>
              <a:t>setHistoricalData</a:t>
            </a:r>
            <a:r>
              <a:rPr lang="en-US" dirty="0">
                <a:solidFill>
                  <a:schemeClr val="bg1"/>
                </a:solidFill>
                <a:highlight>
                  <a:srgbClr val="000000"/>
                </a:highlight>
              </a:rPr>
              <a:t>, </a:t>
            </a:r>
            <a:r>
              <a:rPr lang="en-US" dirty="0" err="1">
                <a:solidFill>
                  <a:schemeClr val="bg1"/>
                </a:solidFill>
                <a:highlight>
                  <a:srgbClr val="000000"/>
                </a:highlight>
              </a:rPr>
              <a:t>setSummaryData</a:t>
            </a:r>
            <a:r>
              <a:rPr lang="en-US" dirty="0">
                <a:solidFill>
                  <a:schemeClr val="bg1"/>
                </a:solidFill>
                <a:highlight>
                  <a:srgbClr val="000000"/>
                </a:highlight>
              </a:rPr>
              <a:t>, and determining the overall </a:t>
            </a:r>
            <a:r>
              <a:rPr lang="en-US" dirty="0" err="1">
                <a:solidFill>
                  <a:schemeClr val="bg1"/>
                </a:solidFill>
                <a:highlight>
                  <a:srgbClr val="000000"/>
                </a:highlight>
              </a:rPr>
              <a:t>weatherType</a:t>
            </a:r>
            <a:r>
              <a:rPr lang="en-US" dirty="0">
                <a:solidFill>
                  <a:schemeClr val="bg1"/>
                </a:solidFill>
                <a:highlight>
                  <a:srgbClr val="000000"/>
                </a:highlight>
              </a:rPr>
              <a:t> (e.g., 'rainy', 'sunny').</a:t>
            </a:r>
          </a:p>
          <a:p>
            <a:r>
              <a:rPr lang="en-US" b="1" dirty="0">
                <a:solidFill>
                  <a:schemeClr val="bg1"/>
                </a:solidFill>
                <a:highlight>
                  <a:srgbClr val="000000"/>
                </a:highlight>
              </a:rPr>
              <a:t>Triggering Re-render:</a:t>
            </a:r>
            <a:r>
              <a:rPr lang="en-US" dirty="0">
                <a:solidFill>
                  <a:schemeClr val="bg1"/>
                </a:solidFill>
                <a:highlight>
                  <a:srgbClr val="000000"/>
                </a:highlight>
              </a:rPr>
              <a:t> The </a:t>
            </a:r>
            <a:r>
              <a:rPr lang="en-US" dirty="0" err="1">
                <a:solidFill>
                  <a:schemeClr val="bg1"/>
                </a:solidFill>
                <a:highlight>
                  <a:srgbClr val="000000"/>
                </a:highlight>
              </a:rPr>
              <a:t>layoutState</a:t>
            </a:r>
            <a:r>
              <a:rPr lang="en-US" dirty="0">
                <a:solidFill>
                  <a:schemeClr val="bg1"/>
                </a:solidFill>
                <a:highlight>
                  <a:srgbClr val="000000"/>
                </a:highlight>
              </a:rPr>
              <a:t> is changed from loading to results. This state change tells React to re-render the component.</a:t>
            </a:r>
          </a:p>
          <a:p>
            <a:r>
              <a:rPr lang="en-US" b="1" dirty="0">
                <a:solidFill>
                  <a:schemeClr val="bg1"/>
                </a:solidFill>
                <a:highlight>
                  <a:srgbClr val="000000"/>
                </a:highlight>
              </a:rPr>
              <a:t>Visualizing Data:</a:t>
            </a:r>
            <a:r>
              <a:rPr lang="en-US" dirty="0">
                <a:solidFill>
                  <a:schemeClr val="bg1"/>
                </a:solidFill>
                <a:highlight>
                  <a:srgbClr val="000000"/>
                </a:highlight>
              </a:rPr>
              <a:t> React efficiently updates the UI. The loading screen disappears, and the results grid appears, populating the charts (Chart.js), summary cards, and the 3D weather icon (React Three Fiber) with the new data from the state.</a:t>
            </a:r>
          </a:p>
          <a:p>
            <a:r>
              <a:rPr lang="en-US" dirty="0">
                <a:solidFill>
                  <a:schemeClr val="bg1"/>
                </a:solidFill>
                <a:highlight>
                  <a:srgbClr val="000000"/>
                </a:highlight>
              </a:rPr>
              <a:t>This entire cycle, from a user's click to the final data display, creates a dynamic and responsive experience.</a:t>
            </a:r>
          </a:p>
          <a:p>
            <a:endParaRPr lang="en-IN" dirty="0">
              <a:solidFill>
                <a:schemeClr val="bg1"/>
              </a:solidFill>
              <a:highlight>
                <a:srgbClr val="000000"/>
              </a:highlight>
            </a:endParaRPr>
          </a:p>
        </p:txBody>
      </p:sp>
    </p:spTree>
    <p:extLst>
      <p:ext uri="{BB962C8B-B14F-4D97-AF65-F5344CB8AC3E}">
        <p14:creationId xmlns:p14="http://schemas.microsoft.com/office/powerpoint/2010/main" val="1560621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09B1-0F62-0588-1527-09AB791D9CF6}"/>
              </a:ext>
            </a:extLst>
          </p:cNvPr>
          <p:cNvSpPr>
            <a:spLocks noGrp="1"/>
          </p:cNvSpPr>
          <p:nvPr>
            <p:ph type="title"/>
          </p:nvPr>
        </p:nvSpPr>
        <p:spPr/>
        <p:txBody>
          <a:bodyPr/>
          <a:lstStyle/>
          <a:p>
            <a:r>
              <a:rPr lang="en-US" dirty="0">
                <a:solidFill>
                  <a:schemeClr val="bg1"/>
                </a:solidFill>
              </a:rPr>
              <a:t>3. Frontend to Backend Communication (API Call)</a:t>
            </a:r>
            <a:endParaRPr lang="en-IN" dirty="0">
              <a:solidFill>
                <a:schemeClr val="bg1"/>
              </a:solidFill>
            </a:endParaRPr>
          </a:p>
        </p:txBody>
      </p:sp>
      <p:sp>
        <p:nvSpPr>
          <p:cNvPr id="4" name="Rectangle 1">
            <a:extLst>
              <a:ext uri="{FF2B5EF4-FFF2-40B4-BE49-F238E27FC236}">
                <a16:creationId xmlns:a16="http://schemas.microsoft.com/office/drawing/2014/main" id="{840BBC54-3695-B9F7-8DBB-CAFFC2A95DDB}"/>
              </a:ext>
            </a:extLst>
          </p:cNvPr>
          <p:cNvSpPr>
            <a:spLocks noGrp="1" noChangeArrowheads="1"/>
          </p:cNvSpPr>
          <p:nvPr>
            <p:ph idx="1"/>
          </p:nvPr>
        </p:nvSpPr>
        <p:spPr bwMode="auto">
          <a:xfrm>
            <a:off x="3483446" y="3060460"/>
            <a:ext cx="522504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000000"/>
                </a:highlight>
                <a:latin typeface="Arial" panose="020B0604020202020204" pitchFamily="34" charset="0"/>
              </a:rPr>
              <a:t>HTTP Request:</a:t>
            </a:r>
            <a:r>
              <a:rPr kumimoji="0" lang="en-US" altLang="en-US" sz="1800" b="0" i="0" u="none" strike="noStrike" cap="none" normalizeH="0" baseline="0" dirty="0">
                <a:ln>
                  <a:noFill/>
                </a:ln>
                <a:solidFill>
                  <a:schemeClr val="bg1"/>
                </a:solidFill>
                <a:effectLst/>
                <a:highlight>
                  <a:srgbClr val="000000"/>
                </a:highlight>
                <a:latin typeface="Arial" panose="020B0604020202020204" pitchFamily="34" charset="0"/>
              </a:rPr>
              <a:t> The React frontend constructs and sends an </a:t>
            </a:r>
            <a:r>
              <a:rPr kumimoji="0" lang="en-US" altLang="en-US" sz="1000" b="0" i="0" u="none" strike="noStrike" cap="none" normalizeH="0" baseline="0" dirty="0">
                <a:ln>
                  <a:noFill/>
                </a:ln>
                <a:solidFill>
                  <a:schemeClr val="bg1"/>
                </a:solidFill>
                <a:effectLst/>
                <a:highlight>
                  <a:srgbClr val="000000"/>
                </a:highlight>
                <a:latin typeface="Arial Unicode MS"/>
              </a:rPr>
              <a:t>async</a:t>
            </a:r>
            <a:r>
              <a:rPr kumimoji="0" lang="en-US" altLang="en-US" sz="600" b="0" i="0" u="none" strike="noStrike" cap="none" normalizeH="0" baseline="0" dirty="0">
                <a:ln>
                  <a:noFill/>
                </a:ln>
                <a:solidFill>
                  <a:schemeClr val="bg1"/>
                </a:solidFill>
                <a:effectLst/>
                <a:highlight>
                  <a:srgbClr val="000000"/>
                </a:highlight>
              </a:rPr>
              <a:t> </a:t>
            </a:r>
            <a:r>
              <a:rPr kumimoji="0" lang="en-US" altLang="en-US" sz="1000" b="0" i="0" u="none" strike="noStrike" cap="none" normalizeH="0" baseline="0" dirty="0">
                <a:ln>
                  <a:noFill/>
                </a:ln>
                <a:solidFill>
                  <a:schemeClr val="bg1"/>
                </a:solidFill>
                <a:effectLst/>
                <a:highlight>
                  <a:srgbClr val="000000"/>
                </a:highlight>
                <a:latin typeface="Arial Unicode MS"/>
              </a:rPr>
              <a:t>fetch</a:t>
            </a:r>
            <a:r>
              <a:rPr kumimoji="0" lang="en-US" altLang="en-US" sz="600" b="0" i="0" u="none" strike="noStrike" cap="none" normalizeH="0" baseline="0" dirty="0">
                <a:ln>
                  <a:noFill/>
                </a:ln>
                <a:solidFill>
                  <a:schemeClr val="bg1"/>
                </a:solidFill>
                <a:effectLst/>
                <a:highlight>
                  <a:srgbClr val="000000"/>
                </a:highlight>
              </a:rPr>
              <a:t> request to a specific endpoint on the Python Flask backend (e.g., </a:t>
            </a:r>
            <a:r>
              <a:rPr kumimoji="0" lang="en-US" altLang="en-US" sz="1000" b="0" i="0" u="none" strike="noStrike" cap="none" normalizeH="0" baseline="0" dirty="0">
                <a:ln>
                  <a:noFill/>
                </a:ln>
                <a:solidFill>
                  <a:schemeClr val="bg1"/>
                </a:solidFill>
                <a:effectLst/>
                <a:highlight>
                  <a:srgbClr val="000000"/>
                </a:highlight>
                <a:latin typeface="Arial Unicode MS"/>
              </a:rPr>
              <a:t>/</a:t>
            </a:r>
            <a:r>
              <a:rPr kumimoji="0" lang="en-US" altLang="en-US" sz="1000" b="0" i="0" u="none" strike="noStrike" cap="none" normalizeH="0" baseline="0" dirty="0" err="1">
                <a:ln>
                  <a:noFill/>
                </a:ln>
                <a:solidFill>
                  <a:schemeClr val="bg1"/>
                </a:solidFill>
                <a:effectLst/>
                <a:highlight>
                  <a:srgbClr val="000000"/>
                </a:highlight>
                <a:latin typeface="Arial Unicode MS"/>
              </a:rPr>
              <a:t>api</a:t>
            </a:r>
            <a:r>
              <a:rPr kumimoji="0" lang="en-US" altLang="en-US" sz="1000" b="0" i="0" u="none" strike="noStrike" cap="none" normalizeH="0" baseline="0" dirty="0">
                <a:ln>
                  <a:noFill/>
                </a:ln>
                <a:solidFill>
                  <a:schemeClr val="bg1"/>
                </a:solidFill>
                <a:effectLst/>
                <a:highlight>
                  <a:srgbClr val="000000"/>
                </a:highlight>
                <a:latin typeface="Arial Unicode MS"/>
              </a:rPr>
              <a:t>/historical-stats</a:t>
            </a:r>
            <a:r>
              <a:rPr kumimoji="0" lang="en-US" altLang="en-US" sz="600" b="0" i="0" u="none" strike="noStrike" cap="none" normalizeH="0" baseline="0" dirty="0">
                <a:ln>
                  <a:noFill/>
                </a:ln>
                <a:solidFill>
                  <a:schemeClr val="bg1"/>
                </a:solidFill>
                <a:effectLst/>
                <a:highlight>
                  <a:srgbClr val="000000"/>
                </a:highlight>
              </a:rPr>
              <a:t>).</a:t>
            </a:r>
            <a:endParaRPr kumimoji="0" lang="en-US" altLang="en-US" sz="1800" b="0" i="0" u="none" strike="noStrike" cap="none" normalizeH="0" baseline="0" dirty="0">
              <a:ln>
                <a:noFill/>
              </a:ln>
              <a:solidFill>
                <a:schemeClr val="bg1"/>
              </a:solidFill>
              <a:effectLst/>
              <a:highlight>
                <a:srgbClr val="000000"/>
              </a:highligh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highlight>
                  <a:srgbClr val="000000"/>
                </a:highlight>
                <a:latin typeface="Arial" panose="020B0604020202020204" pitchFamily="34" charset="0"/>
              </a:rPr>
              <a:t>Sending Parameters:</a:t>
            </a:r>
            <a:r>
              <a:rPr kumimoji="0" lang="en-US" altLang="en-US" sz="1800" b="0" i="0" u="none" strike="noStrike" cap="none" normalizeH="0" baseline="0" dirty="0">
                <a:ln>
                  <a:noFill/>
                </a:ln>
                <a:solidFill>
                  <a:schemeClr val="bg1"/>
                </a:solidFill>
                <a:effectLst/>
                <a:highlight>
                  <a:srgbClr val="000000"/>
                </a:highlight>
                <a:latin typeface="Arial" panose="020B0604020202020204" pitchFamily="34" charset="0"/>
              </a:rPr>
              <a:t> The selected latitude, longitude, month, and day are passed as query parameters in the API request URL. For example: </a:t>
            </a:r>
            <a:r>
              <a:rPr kumimoji="0" lang="en-US" altLang="en-US" sz="1000" b="0" i="0" u="none" strike="noStrike" cap="none" normalizeH="0" baseline="0" dirty="0">
                <a:ln>
                  <a:noFill/>
                </a:ln>
                <a:solidFill>
                  <a:schemeClr val="bg1"/>
                </a:solidFill>
                <a:effectLst/>
                <a:highlight>
                  <a:srgbClr val="000000"/>
                </a:highlight>
                <a:latin typeface="Arial Unicode MS"/>
              </a:rPr>
              <a:t>.../</a:t>
            </a:r>
            <a:r>
              <a:rPr kumimoji="0" lang="en-US" altLang="en-US" sz="1000" b="0" i="0" u="none" strike="noStrike" cap="none" normalizeH="0" baseline="0" dirty="0" err="1">
                <a:ln>
                  <a:noFill/>
                </a:ln>
                <a:solidFill>
                  <a:schemeClr val="bg1"/>
                </a:solidFill>
                <a:effectLst/>
                <a:highlight>
                  <a:srgbClr val="000000"/>
                </a:highlight>
                <a:latin typeface="Arial Unicode MS"/>
              </a:rPr>
              <a:t>api</a:t>
            </a:r>
            <a:r>
              <a:rPr kumimoji="0" lang="en-US" altLang="en-US" sz="1000" b="0" i="0" u="none" strike="noStrike" cap="none" normalizeH="0" baseline="0" dirty="0">
                <a:ln>
                  <a:noFill/>
                </a:ln>
                <a:solidFill>
                  <a:schemeClr val="bg1"/>
                </a:solidFill>
                <a:effectLst/>
                <a:highlight>
                  <a:srgbClr val="000000"/>
                </a:highlight>
                <a:latin typeface="Arial Unicode MS"/>
              </a:rPr>
              <a:t>/</a:t>
            </a:r>
            <a:r>
              <a:rPr kumimoji="0" lang="en-US" altLang="en-US" sz="1000" b="0" i="0" u="none" strike="noStrike" cap="none" normalizeH="0" baseline="0" dirty="0" err="1">
                <a:ln>
                  <a:noFill/>
                </a:ln>
                <a:solidFill>
                  <a:schemeClr val="bg1"/>
                </a:solidFill>
                <a:effectLst/>
                <a:highlight>
                  <a:srgbClr val="000000"/>
                </a:highlight>
                <a:latin typeface="Arial Unicode MS"/>
              </a:rPr>
              <a:t>historical-stats?lat</a:t>
            </a:r>
            <a:r>
              <a:rPr kumimoji="0" lang="en-US" altLang="en-US" sz="1000" b="0" i="0" u="none" strike="noStrike" cap="none" normalizeH="0" baseline="0" dirty="0">
                <a:ln>
                  <a:noFill/>
                </a:ln>
                <a:solidFill>
                  <a:schemeClr val="bg1"/>
                </a:solidFill>
                <a:effectLst/>
                <a:highlight>
                  <a:srgbClr val="000000"/>
                </a:highlight>
                <a:latin typeface="Arial Unicode MS"/>
              </a:rPr>
              <a:t>=38.88&amp;lon=-77.01&amp;month=10&amp;day=5</a:t>
            </a:r>
            <a:r>
              <a:rPr kumimoji="0" lang="en-US" altLang="en-US" sz="600" b="0" i="0" u="none" strike="noStrike" cap="none" normalizeH="0" baseline="0" dirty="0">
                <a:ln>
                  <a:noFill/>
                </a:ln>
                <a:solidFill>
                  <a:schemeClr val="bg1"/>
                </a:solidFill>
                <a:effectLst/>
                <a:highlight>
                  <a:srgbClr val="000000"/>
                </a:highlight>
              </a:rPr>
              <a:t>.</a:t>
            </a:r>
            <a:endParaRPr kumimoji="0" lang="en-US" altLang="en-US"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60532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9880E-E421-1FBC-9194-DAE404C879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B288A7D-6624-A554-B7F7-C97C89A30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7556" y="1930400"/>
            <a:ext cx="5644444" cy="3175000"/>
          </a:xfrm>
          <a:prstGeom prst="rect">
            <a:avLst/>
          </a:prstGeom>
        </p:spPr>
      </p:pic>
      <p:sp>
        <p:nvSpPr>
          <p:cNvPr id="2" name="Title 1">
            <a:extLst>
              <a:ext uri="{FF2B5EF4-FFF2-40B4-BE49-F238E27FC236}">
                <a16:creationId xmlns:a16="http://schemas.microsoft.com/office/drawing/2014/main" id="{E431AB8A-CAF5-F5DC-25F3-BEA91C584A08}"/>
              </a:ext>
            </a:extLst>
          </p:cNvPr>
          <p:cNvSpPr>
            <a:spLocks noGrp="1"/>
          </p:cNvSpPr>
          <p:nvPr>
            <p:ph type="title"/>
          </p:nvPr>
        </p:nvSpPr>
        <p:spPr/>
        <p:txBody>
          <a:bodyPr/>
          <a:lstStyle/>
          <a:p>
            <a:r>
              <a:rPr lang="en-US" sz="3200" dirty="0">
                <a:solidFill>
                  <a:schemeClr val="bg1"/>
                </a:solidFill>
                <a:highlight>
                  <a:srgbClr val="000000"/>
                </a:highlight>
              </a:rPr>
              <a:t>Core Functionality</a:t>
            </a:r>
          </a:p>
        </p:txBody>
      </p:sp>
      <p:sp>
        <p:nvSpPr>
          <p:cNvPr id="4" name="Rectangle 1">
            <a:extLst>
              <a:ext uri="{FF2B5EF4-FFF2-40B4-BE49-F238E27FC236}">
                <a16:creationId xmlns:a16="http://schemas.microsoft.com/office/drawing/2014/main" id="{E1C6B90D-CE0E-3316-CCAD-85DEFC638073}"/>
              </a:ext>
            </a:extLst>
          </p:cNvPr>
          <p:cNvSpPr>
            <a:spLocks noGrp="1" noChangeArrowheads="1"/>
          </p:cNvSpPr>
          <p:nvPr>
            <p:ph idx="1"/>
          </p:nvPr>
        </p:nvSpPr>
        <p:spPr bwMode="auto">
          <a:xfrm>
            <a:off x="186268" y="1778867"/>
            <a:ext cx="7442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solidFill>
                  <a:schemeClr val="bg1"/>
                </a:solidFill>
                <a:highlight>
                  <a:srgbClr val="000000"/>
                </a:highlight>
              </a:rPr>
              <a:t>Historical Weather Analysis:</a:t>
            </a:r>
            <a:r>
              <a:rPr lang="en-US" sz="2400" dirty="0">
                <a:solidFill>
                  <a:schemeClr val="bg1"/>
                </a:solidFill>
                <a:highlight>
                  <a:srgbClr val="000000"/>
                </a:highlight>
              </a:rPr>
              <a:t> Fetches and processes 20 years of historical weather data for any selected date and location on Earth.</a:t>
            </a:r>
          </a:p>
          <a:p>
            <a:pPr algn="just"/>
            <a:r>
              <a:rPr lang="en-US" sz="2400" b="1" dirty="0">
                <a:solidFill>
                  <a:schemeClr val="bg1"/>
                </a:solidFill>
                <a:highlight>
                  <a:srgbClr val="000000"/>
                </a:highlight>
              </a:rPr>
              <a:t>Key Data Points:</a:t>
            </a:r>
            <a:r>
              <a:rPr lang="en-US" sz="2400" dirty="0">
                <a:solidFill>
                  <a:schemeClr val="bg1"/>
                </a:solidFill>
                <a:highlight>
                  <a:srgbClr val="000000"/>
                </a:highlight>
              </a:rPr>
              <a:t> Analyzes long-term trends for three primary weather variables: </a:t>
            </a:r>
            <a:r>
              <a:rPr lang="en-US" sz="2400" b="1" dirty="0">
                <a:solidFill>
                  <a:schemeClr val="bg1"/>
                </a:solidFill>
                <a:highlight>
                  <a:srgbClr val="000000"/>
                </a:highlight>
              </a:rPr>
              <a:t>Temperature</a:t>
            </a:r>
            <a:r>
              <a:rPr lang="en-US" sz="2400" dirty="0">
                <a:solidFill>
                  <a:schemeClr val="bg1"/>
                </a:solidFill>
                <a:highlight>
                  <a:srgbClr val="000000"/>
                </a:highlight>
              </a:rPr>
              <a:t>, </a:t>
            </a:r>
            <a:r>
              <a:rPr lang="en-US" sz="2400" b="1" dirty="0">
                <a:solidFill>
                  <a:schemeClr val="bg1"/>
                </a:solidFill>
                <a:highlight>
                  <a:srgbClr val="000000"/>
                </a:highlight>
              </a:rPr>
              <a:t>Wind Speed</a:t>
            </a:r>
            <a:r>
              <a:rPr lang="en-US" sz="2400" dirty="0">
                <a:solidFill>
                  <a:schemeClr val="bg1"/>
                </a:solidFill>
                <a:highlight>
                  <a:srgbClr val="000000"/>
                </a:highlight>
              </a:rPr>
              <a:t>, and </a:t>
            </a:r>
            <a:r>
              <a:rPr lang="en-US" sz="2400" b="1" dirty="0">
                <a:solidFill>
                  <a:schemeClr val="bg1"/>
                </a:solidFill>
                <a:highlight>
                  <a:srgbClr val="000000"/>
                </a:highlight>
              </a:rPr>
              <a:t>Precipitation</a:t>
            </a:r>
            <a:r>
              <a:rPr lang="en-US" sz="2400" dirty="0">
                <a:solidFill>
                  <a:schemeClr val="bg1"/>
                </a:solidFill>
                <a:highlight>
                  <a:srgbClr val="000000"/>
                </a:highlight>
              </a:rPr>
              <a:t>.</a:t>
            </a:r>
          </a:p>
          <a:p>
            <a:r>
              <a:rPr lang="en-US" sz="2400" b="1" dirty="0">
                <a:solidFill>
                  <a:schemeClr val="bg1"/>
                </a:solidFill>
                <a:highlight>
                  <a:srgbClr val="000000"/>
                </a:highlight>
              </a:rPr>
              <a:t>Statistical Summaries:</a:t>
            </a:r>
            <a:r>
              <a:rPr lang="en-US" sz="2400" dirty="0">
                <a:solidFill>
                  <a:schemeClr val="bg1"/>
                </a:solidFill>
                <a:highlight>
                  <a:srgbClr val="000000"/>
                </a:highlight>
              </a:rPr>
              <a:t> Automatically calculates and displays key metrics, including the historical average temperature, average wind speed, and the percentage chance of rain for the selected day.</a:t>
            </a:r>
          </a:p>
        </p:txBody>
      </p:sp>
    </p:spTree>
    <p:extLst>
      <p:ext uri="{BB962C8B-B14F-4D97-AF65-F5344CB8AC3E}">
        <p14:creationId xmlns:p14="http://schemas.microsoft.com/office/powerpoint/2010/main" val="24219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75B7-EFCA-275C-10E2-85AF08AAA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4456BE-E6AA-EBAB-2437-86164FC8B868}"/>
              </a:ext>
            </a:extLst>
          </p:cNvPr>
          <p:cNvSpPr>
            <a:spLocks noGrp="1"/>
          </p:cNvSpPr>
          <p:nvPr>
            <p:ph type="title"/>
          </p:nvPr>
        </p:nvSpPr>
        <p:spPr/>
        <p:txBody>
          <a:bodyPr/>
          <a:lstStyle/>
          <a:p>
            <a:r>
              <a:rPr lang="en-US" sz="3200" dirty="0">
                <a:solidFill>
                  <a:schemeClr val="bg1"/>
                </a:solidFill>
                <a:highlight>
                  <a:srgbClr val="000000"/>
                </a:highlight>
              </a:rPr>
              <a:t>Data Visualization</a:t>
            </a:r>
          </a:p>
        </p:txBody>
      </p:sp>
      <p:sp>
        <p:nvSpPr>
          <p:cNvPr id="4" name="Rectangle 1">
            <a:extLst>
              <a:ext uri="{FF2B5EF4-FFF2-40B4-BE49-F238E27FC236}">
                <a16:creationId xmlns:a16="http://schemas.microsoft.com/office/drawing/2014/main" id="{1948D700-3CC0-4925-5AA7-86B7C4527B4E}"/>
              </a:ext>
            </a:extLst>
          </p:cNvPr>
          <p:cNvSpPr>
            <a:spLocks noGrp="1" noChangeArrowheads="1"/>
          </p:cNvSpPr>
          <p:nvPr>
            <p:ph idx="1"/>
          </p:nvPr>
        </p:nvSpPr>
        <p:spPr bwMode="auto">
          <a:xfrm>
            <a:off x="186268" y="1666717"/>
            <a:ext cx="5621865" cy="382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solidFill>
                  <a:schemeClr val="bg1"/>
                </a:solidFill>
                <a:highlight>
                  <a:srgbClr val="000000"/>
                </a:highlight>
              </a:rPr>
              <a:t>20-Year Trend Charts:</a:t>
            </a:r>
            <a:r>
              <a:rPr lang="en-US" dirty="0">
                <a:solidFill>
                  <a:schemeClr val="bg1"/>
                </a:solidFill>
                <a:highlight>
                  <a:srgbClr val="000000"/>
                </a:highlight>
              </a:rPr>
              <a:t> Generates three distinct bar charts (Chart.js) to clearly visualize the historical trends of temperature, wind, and precipitation over the last two decades.</a:t>
            </a:r>
          </a:p>
          <a:p>
            <a:pPr algn="just"/>
            <a:r>
              <a:rPr lang="en-US" b="1" dirty="0">
                <a:solidFill>
                  <a:schemeClr val="bg1"/>
                </a:solidFill>
                <a:highlight>
                  <a:srgbClr val="000000"/>
                </a:highlight>
              </a:rPr>
              <a:t>Dynamic 3D Weather Icons:</a:t>
            </a:r>
            <a:r>
              <a:rPr lang="en-US" dirty="0">
                <a:solidFill>
                  <a:schemeClr val="bg1"/>
                </a:solidFill>
                <a:highlight>
                  <a:srgbClr val="000000"/>
                </a:highlight>
              </a:rPr>
              <a:t> A unique 3D icon (sun, clouds, rain), rendered with React Three Fiber, provides a beautiful and immediate visual summary of the historical weather "vibe" for that day.</a:t>
            </a:r>
          </a:p>
          <a:p>
            <a:pPr algn="just"/>
            <a:r>
              <a:rPr lang="en-US" b="1" dirty="0">
                <a:solidFill>
                  <a:schemeClr val="bg1"/>
                </a:solidFill>
                <a:highlight>
                  <a:srgbClr val="000000"/>
                </a:highlight>
              </a:rPr>
              <a:t>Thematic Suggestions:</a:t>
            </a:r>
            <a:r>
              <a:rPr lang="en-US" dirty="0">
                <a:solidFill>
                  <a:schemeClr val="bg1"/>
                </a:solidFill>
                <a:highlight>
                  <a:srgbClr val="000000"/>
                </a:highlight>
              </a:rPr>
              <a:t> Presents data-driven insights in a fun, accessible way, with thematic titles like </a:t>
            </a:r>
            <a:r>
              <a:rPr lang="en-US" b="1" dirty="0">
                <a:solidFill>
                  <a:schemeClr val="bg1"/>
                </a:solidFill>
                <a:highlight>
                  <a:srgbClr val="000000"/>
                </a:highlight>
              </a:rPr>
              <a:t>"Will it Rain on Your Parade?"</a:t>
            </a:r>
            <a:r>
              <a:rPr lang="en-US" dirty="0">
                <a:solidFill>
                  <a:schemeClr val="bg1"/>
                </a:solidFill>
                <a:highlight>
                  <a:srgbClr val="000000"/>
                </a:highlight>
              </a:rPr>
              <a:t> appearing when data conditions are met.</a:t>
            </a:r>
          </a:p>
        </p:txBody>
      </p:sp>
      <p:pic>
        <p:nvPicPr>
          <p:cNvPr id="5" name="Picture 4">
            <a:extLst>
              <a:ext uri="{FF2B5EF4-FFF2-40B4-BE49-F238E27FC236}">
                <a16:creationId xmlns:a16="http://schemas.microsoft.com/office/drawing/2014/main" id="{68F23728-1E3C-5ACE-2C6B-A9BB65D63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133" y="1819724"/>
            <a:ext cx="6260456" cy="3521507"/>
          </a:xfrm>
          <a:prstGeom prst="rect">
            <a:avLst/>
          </a:prstGeom>
        </p:spPr>
      </p:pic>
    </p:spTree>
    <p:extLst>
      <p:ext uri="{BB962C8B-B14F-4D97-AF65-F5344CB8AC3E}">
        <p14:creationId xmlns:p14="http://schemas.microsoft.com/office/powerpoint/2010/main" val="4201707485"/>
      </p:ext>
    </p:extLst>
  </p:cSld>
  <p:clrMapOvr>
    <a:masterClrMapping/>
  </p:clrMapOvr>
</p:sld>
</file>

<file path=ppt/theme/theme1.xml><?xml version="1.0" encoding="utf-8"?>
<a:theme xmlns:a="http://schemas.openxmlformats.org/drawingml/2006/main" name="Theme3">
  <a:themeElements>
    <a:clrScheme name="Simple Light">
      <a:dk1>
        <a:srgbClr val="DB73CB"/>
      </a:dk1>
      <a:lt1>
        <a:srgbClr val="FEA8C3"/>
      </a:lt1>
      <a:dk2>
        <a:srgbClr val="E7D47B"/>
      </a:dk2>
      <a:lt2>
        <a:srgbClr val="FFFFFF"/>
      </a:lt2>
      <a:accent1>
        <a:srgbClr val="5229B7"/>
      </a:accent1>
      <a:accent2>
        <a:srgbClr val="9B69A5"/>
      </a:accent2>
      <a:accent3>
        <a:srgbClr val="78F0F9"/>
      </a:accent3>
      <a:accent4>
        <a:srgbClr val="C954FA"/>
      </a:accent4>
      <a:accent5>
        <a:srgbClr val="F7ABB7"/>
      </a:accent5>
      <a:accent6>
        <a:srgbClr val="FFD3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3" id="{2A8BA807-67B8-4B83-ACE9-F58D779470F6}" vid="{6D317A67-6F18-4916-8951-0223E53293BC}"/>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1">
  <a:themeElements>
    <a:clrScheme name="Simple Light">
      <a:dk1>
        <a:srgbClr val="000000"/>
      </a:dk1>
      <a:lt1>
        <a:srgbClr val="FFFFFF"/>
      </a:lt1>
      <a:dk2>
        <a:srgbClr val="595959"/>
      </a:dk2>
      <a:lt2>
        <a:srgbClr val="8BF0F1"/>
      </a:lt2>
      <a:accent1>
        <a:srgbClr val="4285F4"/>
      </a:accent1>
      <a:accent2>
        <a:srgbClr val="E664FA"/>
      </a:accent2>
      <a:accent3>
        <a:srgbClr val="FA70FA"/>
      </a:accent3>
      <a:accent4>
        <a:srgbClr val="EAD1DC"/>
      </a:accent4>
      <a:accent5>
        <a:srgbClr val="FF9900"/>
      </a:accent5>
      <a:accent6>
        <a:srgbClr val="CFE2F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9541D62-6DA3-4227-84AA-FBFCF118BE8F}" vid="{952EE2C3-99E5-4987-88CE-FDE466CE74A1}"/>
    </a:ext>
  </a:extLst>
</a:theme>
</file>

<file path=docProps/app.xml><?xml version="1.0" encoding="utf-8"?>
<Properties xmlns="http://schemas.openxmlformats.org/officeDocument/2006/extended-properties" xmlns:vt="http://schemas.openxmlformats.org/officeDocument/2006/docPropsVTypes">
  <Template>Theme3</Template>
  <TotalTime>76</TotalTime>
  <Words>1287</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11</vt:i4>
      </vt:variant>
    </vt:vector>
  </HeadingPairs>
  <TitlesOfParts>
    <vt:vector size="31" baseType="lpstr">
      <vt:lpstr>Alfa Slab One</vt:lpstr>
      <vt:lpstr>Anaheim</vt:lpstr>
      <vt:lpstr>Arial</vt:lpstr>
      <vt:lpstr>Arial Unicode MS</vt:lpstr>
      <vt:lpstr>Bebas Neue</vt:lpstr>
      <vt:lpstr>Days One</vt:lpstr>
      <vt:lpstr>Lato</vt:lpstr>
      <vt:lpstr>Marmelad</vt:lpstr>
      <vt:lpstr>Orbitron</vt:lpstr>
      <vt:lpstr>Orbitron Black</vt:lpstr>
      <vt:lpstr>Patrick Hand</vt:lpstr>
      <vt:lpstr>Poppins</vt:lpstr>
      <vt:lpstr>Proxima Nova</vt:lpstr>
      <vt:lpstr>Proxima Nova Semibold</vt:lpstr>
      <vt:lpstr>Roboto</vt:lpstr>
      <vt:lpstr>Roboto Condensed Light</vt:lpstr>
      <vt:lpstr>Theme3</vt:lpstr>
      <vt:lpstr>Slidesgo Final Pages</vt:lpstr>
      <vt:lpstr>1_Slidesgo Final Pages</vt:lpstr>
      <vt:lpstr>Theme1</vt:lpstr>
      <vt:lpstr>WeatherWise</vt:lpstr>
      <vt:lpstr>The Problem</vt:lpstr>
      <vt:lpstr>PowerPoint Presentation</vt:lpstr>
      <vt:lpstr>PowerPoint Presentation</vt:lpstr>
      <vt:lpstr>1. Data Processing (Backend) </vt:lpstr>
      <vt:lpstr>2. Displaying Results (Frontend) </vt:lpstr>
      <vt:lpstr>3. Frontend to Backend Communication (API Call)</vt:lpstr>
      <vt:lpstr>Core Functionality</vt:lpstr>
      <vt:lpstr>Data Visualization</vt:lpstr>
      <vt:lpstr>User Experience (UX)</vt:lpstr>
      <vt:lpstr>Interactive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work.sakshamtalwar@gmail.com</dc:creator>
  <cp:lastModifiedBy>work.sakshamtalwar@gmail.com</cp:lastModifiedBy>
  <cp:revision>2</cp:revision>
  <dcterms:created xsi:type="dcterms:W3CDTF">2025-10-05T18:26:47Z</dcterms:created>
  <dcterms:modified xsi:type="dcterms:W3CDTF">2025-10-05T19:43:31Z</dcterms:modified>
</cp:coreProperties>
</file>