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6" r:id="rId1"/>
  </p:sldMasterIdLst>
  <p:notesMasterIdLst>
    <p:notesMasterId r:id="rId14"/>
  </p:notesMasterIdLst>
  <p:sldIdLst>
    <p:sldId id="271" r:id="rId2"/>
    <p:sldId id="260" r:id="rId3"/>
    <p:sldId id="257" r:id="rId4"/>
    <p:sldId id="262" r:id="rId5"/>
    <p:sldId id="263" r:id="rId6"/>
    <p:sldId id="264" r:id="rId7"/>
    <p:sldId id="265" r:id="rId8"/>
    <p:sldId id="266" r:id="rId9"/>
    <p:sldId id="267" r:id="rId10"/>
    <p:sldId id="268" r:id="rId11"/>
    <p:sldId id="269" r:id="rId12"/>
    <p:sldId id="270"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onstantia" pitchFamily="18" charset="0"/>
        <a:ea typeface="+mn-ea"/>
        <a:cs typeface="Arial" charset="0"/>
      </a:defRPr>
    </a:lvl1pPr>
    <a:lvl2pPr marL="457200" algn="l" rtl="0" fontAlgn="base">
      <a:spcBef>
        <a:spcPct val="0"/>
      </a:spcBef>
      <a:spcAft>
        <a:spcPct val="0"/>
      </a:spcAft>
      <a:defRPr kern="1200">
        <a:solidFill>
          <a:schemeClr val="tx1"/>
        </a:solidFill>
        <a:latin typeface="Constantia" pitchFamily="18" charset="0"/>
        <a:ea typeface="+mn-ea"/>
        <a:cs typeface="Arial" charset="0"/>
      </a:defRPr>
    </a:lvl2pPr>
    <a:lvl3pPr marL="914400" algn="l" rtl="0" fontAlgn="base">
      <a:spcBef>
        <a:spcPct val="0"/>
      </a:spcBef>
      <a:spcAft>
        <a:spcPct val="0"/>
      </a:spcAft>
      <a:defRPr kern="1200">
        <a:solidFill>
          <a:schemeClr val="tx1"/>
        </a:solidFill>
        <a:latin typeface="Constantia" pitchFamily="18" charset="0"/>
        <a:ea typeface="+mn-ea"/>
        <a:cs typeface="Arial" charset="0"/>
      </a:defRPr>
    </a:lvl3pPr>
    <a:lvl4pPr marL="1371600" algn="l" rtl="0" fontAlgn="base">
      <a:spcBef>
        <a:spcPct val="0"/>
      </a:spcBef>
      <a:spcAft>
        <a:spcPct val="0"/>
      </a:spcAft>
      <a:defRPr kern="1200">
        <a:solidFill>
          <a:schemeClr val="tx1"/>
        </a:solidFill>
        <a:latin typeface="Constantia" pitchFamily="18" charset="0"/>
        <a:ea typeface="+mn-ea"/>
        <a:cs typeface="Arial" charset="0"/>
      </a:defRPr>
    </a:lvl4pPr>
    <a:lvl5pPr marL="1828800" algn="l" rtl="0" fontAlgn="base">
      <a:spcBef>
        <a:spcPct val="0"/>
      </a:spcBef>
      <a:spcAft>
        <a:spcPct val="0"/>
      </a:spcAft>
      <a:defRPr kern="1200">
        <a:solidFill>
          <a:schemeClr val="tx1"/>
        </a:solidFill>
        <a:latin typeface="Constantia" pitchFamily="18" charset="0"/>
        <a:ea typeface="+mn-ea"/>
        <a:cs typeface="Arial" charset="0"/>
      </a:defRPr>
    </a:lvl5pPr>
    <a:lvl6pPr marL="2286000" algn="l" defTabSz="914400" rtl="0" eaLnBrk="1" latinLnBrk="0" hangingPunct="1">
      <a:defRPr kern="1200">
        <a:solidFill>
          <a:schemeClr val="tx1"/>
        </a:solidFill>
        <a:latin typeface="Constantia" pitchFamily="18" charset="0"/>
        <a:ea typeface="+mn-ea"/>
        <a:cs typeface="Arial" charset="0"/>
      </a:defRPr>
    </a:lvl6pPr>
    <a:lvl7pPr marL="2743200" algn="l" defTabSz="914400" rtl="0" eaLnBrk="1" latinLnBrk="0" hangingPunct="1">
      <a:defRPr kern="1200">
        <a:solidFill>
          <a:schemeClr val="tx1"/>
        </a:solidFill>
        <a:latin typeface="Constantia" pitchFamily="18" charset="0"/>
        <a:ea typeface="+mn-ea"/>
        <a:cs typeface="Arial" charset="0"/>
      </a:defRPr>
    </a:lvl7pPr>
    <a:lvl8pPr marL="3200400" algn="l" defTabSz="914400" rtl="0" eaLnBrk="1" latinLnBrk="0" hangingPunct="1">
      <a:defRPr kern="1200">
        <a:solidFill>
          <a:schemeClr val="tx1"/>
        </a:solidFill>
        <a:latin typeface="Constantia" pitchFamily="18" charset="0"/>
        <a:ea typeface="+mn-ea"/>
        <a:cs typeface="Arial" charset="0"/>
      </a:defRPr>
    </a:lvl8pPr>
    <a:lvl9pPr marL="3657600" algn="l" defTabSz="914400" rtl="0" eaLnBrk="1" latinLnBrk="0" hangingPunct="1">
      <a:defRPr kern="1200">
        <a:solidFill>
          <a:schemeClr val="tx1"/>
        </a:solidFill>
        <a:latin typeface="Constantia"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0FFC1"/>
    <a:srgbClr val="CCFF99"/>
    <a:srgbClr val="7DD57D"/>
    <a:srgbClr val="3333FF"/>
    <a:srgbClr val="3399FF"/>
    <a:srgbClr val="58C85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showOutlineIcons="0">
    <p:restoredLeft sz="9485" autoAdjust="0"/>
    <p:restoredTop sz="94660"/>
  </p:normalViewPr>
  <p:slideViewPr>
    <p:cSldViewPr>
      <p:cViewPr varScale="1">
        <p:scale>
          <a:sx n="74" d="100"/>
          <a:sy n="74" d="100"/>
        </p:scale>
        <p:origin x="-1512" y="-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F485B0-0480-49A0-AA78-DDBB29643091}" type="doc">
      <dgm:prSet loTypeId="urn:microsoft.com/office/officeart/2005/8/layout/hierarchy6" loCatId="hierarchy" qsTypeId="urn:microsoft.com/office/officeart/2005/8/quickstyle/simple1" qsCatId="simple" csTypeId="urn:microsoft.com/office/officeart/2005/8/colors/colorful3" csCatId="colorful" phldr="1"/>
      <dgm:spPr/>
      <dgm:t>
        <a:bodyPr/>
        <a:lstStyle/>
        <a:p>
          <a:endParaRPr lang="en-IN"/>
        </a:p>
      </dgm:t>
    </dgm:pt>
    <dgm:pt modelId="{36CE8765-B2B5-4B1B-B784-C50C8D95767F}">
      <dgm:prSet phldrT="[Text]" custT="1"/>
      <dgm:spPr/>
      <dgm:t>
        <a:bodyPr/>
        <a:lstStyle/>
        <a:p>
          <a:r>
            <a:rPr lang="en-IN" sz="2400" b="1" dirty="0" smtClean="0"/>
            <a:t>I/O Devices</a:t>
          </a:r>
          <a:endParaRPr lang="en-IN" sz="2400" b="1" dirty="0"/>
        </a:p>
      </dgm:t>
    </dgm:pt>
    <dgm:pt modelId="{0A203273-D038-4881-B389-EB548C905504}" type="parTrans" cxnId="{87C0DAFB-998E-40CB-A2A9-110A60DB299E}">
      <dgm:prSet/>
      <dgm:spPr/>
      <dgm:t>
        <a:bodyPr/>
        <a:lstStyle/>
        <a:p>
          <a:endParaRPr lang="en-IN" sz="2400" b="1"/>
        </a:p>
      </dgm:t>
    </dgm:pt>
    <dgm:pt modelId="{DCEE5797-2C57-49E6-85D5-46E5D3916222}" type="sibTrans" cxnId="{87C0DAFB-998E-40CB-A2A9-110A60DB299E}">
      <dgm:prSet/>
      <dgm:spPr/>
      <dgm:t>
        <a:bodyPr/>
        <a:lstStyle/>
        <a:p>
          <a:endParaRPr lang="en-IN" sz="2400" b="1"/>
        </a:p>
      </dgm:t>
    </dgm:pt>
    <dgm:pt modelId="{BEC18574-C892-4015-9344-46858185217C}">
      <dgm:prSet phldrT="[Text]" custT="1"/>
      <dgm:spPr/>
      <dgm:t>
        <a:bodyPr/>
        <a:lstStyle/>
        <a:p>
          <a:r>
            <a:rPr lang="en-IN" sz="2400" b="1" dirty="0" smtClean="0"/>
            <a:t>Character Oriented</a:t>
          </a:r>
          <a:endParaRPr lang="en-IN" sz="2400" b="1" dirty="0"/>
        </a:p>
      </dgm:t>
    </dgm:pt>
    <dgm:pt modelId="{A94B6339-92AC-496D-B2CC-7EDD54A17CDA}" type="parTrans" cxnId="{14625608-0662-4690-8C7F-5696E73A7486}">
      <dgm:prSet/>
      <dgm:spPr/>
      <dgm:t>
        <a:bodyPr/>
        <a:lstStyle/>
        <a:p>
          <a:endParaRPr lang="en-IN" sz="2400" b="1"/>
        </a:p>
      </dgm:t>
    </dgm:pt>
    <dgm:pt modelId="{51B3DF97-8524-4699-B86D-CE9D09574363}" type="sibTrans" cxnId="{14625608-0662-4690-8C7F-5696E73A7486}">
      <dgm:prSet/>
      <dgm:spPr/>
      <dgm:t>
        <a:bodyPr/>
        <a:lstStyle/>
        <a:p>
          <a:endParaRPr lang="en-IN" sz="2400" b="1"/>
        </a:p>
      </dgm:t>
    </dgm:pt>
    <dgm:pt modelId="{BA4C7D23-5E0F-4880-BACA-8C596F4408E6}">
      <dgm:prSet phldrT="[Text]" custT="1"/>
      <dgm:spPr/>
      <dgm:t>
        <a:bodyPr/>
        <a:lstStyle/>
        <a:p>
          <a:r>
            <a:rPr lang="en-IN" sz="2400" b="1" dirty="0" smtClean="0"/>
            <a:t>Block Oriented</a:t>
          </a:r>
          <a:endParaRPr lang="en-IN" sz="2400" b="1" dirty="0"/>
        </a:p>
      </dgm:t>
    </dgm:pt>
    <dgm:pt modelId="{1887F10E-4200-4CBF-BE9B-484D649D4915}" type="parTrans" cxnId="{103FCD6B-2860-4EC1-B2F5-2261BA84E70A}">
      <dgm:prSet/>
      <dgm:spPr/>
      <dgm:t>
        <a:bodyPr/>
        <a:lstStyle/>
        <a:p>
          <a:endParaRPr lang="en-IN" sz="2400" b="1"/>
        </a:p>
      </dgm:t>
    </dgm:pt>
    <dgm:pt modelId="{DAA427D0-C4C3-4C74-8DD8-CAE8278372A9}" type="sibTrans" cxnId="{103FCD6B-2860-4EC1-B2F5-2261BA84E70A}">
      <dgm:prSet/>
      <dgm:spPr/>
      <dgm:t>
        <a:bodyPr/>
        <a:lstStyle/>
        <a:p>
          <a:endParaRPr lang="en-IN" sz="2400" b="1"/>
        </a:p>
      </dgm:t>
    </dgm:pt>
    <dgm:pt modelId="{D23ED1B8-933F-4B55-8682-DE3095831898}" type="pres">
      <dgm:prSet presAssocID="{06F485B0-0480-49A0-AA78-DDBB29643091}" presName="mainComposite" presStyleCnt="0">
        <dgm:presLayoutVars>
          <dgm:chPref val="1"/>
          <dgm:dir/>
          <dgm:animOne val="branch"/>
          <dgm:animLvl val="lvl"/>
          <dgm:resizeHandles val="exact"/>
        </dgm:presLayoutVars>
      </dgm:prSet>
      <dgm:spPr/>
      <dgm:t>
        <a:bodyPr/>
        <a:lstStyle/>
        <a:p>
          <a:endParaRPr lang="en-IN"/>
        </a:p>
      </dgm:t>
    </dgm:pt>
    <dgm:pt modelId="{78D23EDD-4E25-4508-9C01-948908968BE5}" type="pres">
      <dgm:prSet presAssocID="{06F485B0-0480-49A0-AA78-DDBB29643091}" presName="hierFlow" presStyleCnt="0"/>
      <dgm:spPr/>
      <dgm:t>
        <a:bodyPr/>
        <a:lstStyle/>
        <a:p>
          <a:endParaRPr lang="en-US"/>
        </a:p>
      </dgm:t>
    </dgm:pt>
    <dgm:pt modelId="{4508CBD0-684E-411A-AF39-6F324EB04169}" type="pres">
      <dgm:prSet presAssocID="{06F485B0-0480-49A0-AA78-DDBB29643091}" presName="hierChild1" presStyleCnt="0">
        <dgm:presLayoutVars>
          <dgm:chPref val="1"/>
          <dgm:animOne val="branch"/>
          <dgm:animLvl val="lvl"/>
        </dgm:presLayoutVars>
      </dgm:prSet>
      <dgm:spPr/>
      <dgm:t>
        <a:bodyPr/>
        <a:lstStyle/>
        <a:p>
          <a:endParaRPr lang="en-US"/>
        </a:p>
      </dgm:t>
    </dgm:pt>
    <dgm:pt modelId="{0F2B60B6-891E-4A67-9F46-1B4A37114786}" type="pres">
      <dgm:prSet presAssocID="{36CE8765-B2B5-4B1B-B784-C50C8D95767F}" presName="Name14" presStyleCnt="0"/>
      <dgm:spPr/>
      <dgm:t>
        <a:bodyPr/>
        <a:lstStyle/>
        <a:p>
          <a:endParaRPr lang="en-US"/>
        </a:p>
      </dgm:t>
    </dgm:pt>
    <dgm:pt modelId="{3584776A-E076-4D91-9385-78BC9544317C}" type="pres">
      <dgm:prSet presAssocID="{36CE8765-B2B5-4B1B-B784-C50C8D95767F}" presName="level1Shape" presStyleLbl="node0" presStyleIdx="0" presStyleCnt="1">
        <dgm:presLayoutVars>
          <dgm:chPref val="3"/>
        </dgm:presLayoutVars>
      </dgm:prSet>
      <dgm:spPr/>
      <dgm:t>
        <a:bodyPr/>
        <a:lstStyle/>
        <a:p>
          <a:endParaRPr lang="en-IN"/>
        </a:p>
      </dgm:t>
    </dgm:pt>
    <dgm:pt modelId="{F17B2180-6873-4DEB-A292-5005A20A73E1}" type="pres">
      <dgm:prSet presAssocID="{36CE8765-B2B5-4B1B-B784-C50C8D95767F}" presName="hierChild2" presStyleCnt="0"/>
      <dgm:spPr/>
      <dgm:t>
        <a:bodyPr/>
        <a:lstStyle/>
        <a:p>
          <a:endParaRPr lang="en-US"/>
        </a:p>
      </dgm:t>
    </dgm:pt>
    <dgm:pt modelId="{214397E4-FAB3-4932-A4E6-B0872164DF33}" type="pres">
      <dgm:prSet presAssocID="{A94B6339-92AC-496D-B2CC-7EDD54A17CDA}" presName="Name19" presStyleLbl="parChTrans1D2" presStyleIdx="0" presStyleCnt="2"/>
      <dgm:spPr/>
      <dgm:t>
        <a:bodyPr/>
        <a:lstStyle/>
        <a:p>
          <a:endParaRPr lang="en-IN"/>
        </a:p>
      </dgm:t>
    </dgm:pt>
    <dgm:pt modelId="{FD2CCEFD-2907-4DFE-AD6E-241EE318DD24}" type="pres">
      <dgm:prSet presAssocID="{BEC18574-C892-4015-9344-46858185217C}" presName="Name21" presStyleCnt="0"/>
      <dgm:spPr/>
      <dgm:t>
        <a:bodyPr/>
        <a:lstStyle/>
        <a:p>
          <a:endParaRPr lang="en-US"/>
        </a:p>
      </dgm:t>
    </dgm:pt>
    <dgm:pt modelId="{5E0AC9A7-4B4F-495D-8813-36DA50960D9A}" type="pres">
      <dgm:prSet presAssocID="{BEC18574-C892-4015-9344-46858185217C}" presName="level2Shape" presStyleLbl="node2" presStyleIdx="0" presStyleCnt="2"/>
      <dgm:spPr/>
      <dgm:t>
        <a:bodyPr/>
        <a:lstStyle/>
        <a:p>
          <a:endParaRPr lang="en-IN"/>
        </a:p>
      </dgm:t>
    </dgm:pt>
    <dgm:pt modelId="{F0E835D6-EE15-4FB1-8745-EC70DA2194CC}" type="pres">
      <dgm:prSet presAssocID="{BEC18574-C892-4015-9344-46858185217C}" presName="hierChild3" presStyleCnt="0"/>
      <dgm:spPr/>
      <dgm:t>
        <a:bodyPr/>
        <a:lstStyle/>
        <a:p>
          <a:endParaRPr lang="en-US"/>
        </a:p>
      </dgm:t>
    </dgm:pt>
    <dgm:pt modelId="{E4D964F5-853E-43C6-A8AF-DBFEE87AA903}" type="pres">
      <dgm:prSet presAssocID="{1887F10E-4200-4CBF-BE9B-484D649D4915}" presName="Name19" presStyleLbl="parChTrans1D2" presStyleIdx="1" presStyleCnt="2"/>
      <dgm:spPr/>
      <dgm:t>
        <a:bodyPr/>
        <a:lstStyle/>
        <a:p>
          <a:endParaRPr lang="en-IN"/>
        </a:p>
      </dgm:t>
    </dgm:pt>
    <dgm:pt modelId="{8CFD4AC8-377C-4514-B937-560EED4FF94F}" type="pres">
      <dgm:prSet presAssocID="{BA4C7D23-5E0F-4880-BACA-8C596F4408E6}" presName="Name21" presStyleCnt="0"/>
      <dgm:spPr/>
      <dgm:t>
        <a:bodyPr/>
        <a:lstStyle/>
        <a:p>
          <a:endParaRPr lang="en-US"/>
        </a:p>
      </dgm:t>
    </dgm:pt>
    <dgm:pt modelId="{F32FA5DB-93E0-4596-893E-309B96BF04C0}" type="pres">
      <dgm:prSet presAssocID="{BA4C7D23-5E0F-4880-BACA-8C596F4408E6}" presName="level2Shape" presStyleLbl="node2" presStyleIdx="1" presStyleCnt="2"/>
      <dgm:spPr/>
      <dgm:t>
        <a:bodyPr/>
        <a:lstStyle/>
        <a:p>
          <a:endParaRPr lang="en-IN"/>
        </a:p>
      </dgm:t>
    </dgm:pt>
    <dgm:pt modelId="{C7AEABB0-A7B9-4354-863C-575272542ABC}" type="pres">
      <dgm:prSet presAssocID="{BA4C7D23-5E0F-4880-BACA-8C596F4408E6}" presName="hierChild3" presStyleCnt="0"/>
      <dgm:spPr/>
      <dgm:t>
        <a:bodyPr/>
        <a:lstStyle/>
        <a:p>
          <a:endParaRPr lang="en-US"/>
        </a:p>
      </dgm:t>
    </dgm:pt>
    <dgm:pt modelId="{C1640B69-515A-4113-8322-6D1E90CBB979}" type="pres">
      <dgm:prSet presAssocID="{06F485B0-0480-49A0-AA78-DDBB29643091}" presName="bgShapesFlow" presStyleCnt="0"/>
      <dgm:spPr/>
      <dgm:t>
        <a:bodyPr/>
        <a:lstStyle/>
        <a:p>
          <a:endParaRPr lang="en-US"/>
        </a:p>
      </dgm:t>
    </dgm:pt>
  </dgm:ptLst>
  <dgm:cxnLst>
    <dgm:cxn modelId="{757100AD-D3ED-4891-9CE3-0FB9E702B8EB}" type="presOf" srcId="{BEC18574-C892-4015-9344-46858185217C}" destId="{5E0AC9A7-4B4F-495D-8813-36DA50960D9A}" srcOrd="0" destOrd="0" presId="urn:microsoft.com/office/officeart/2005/8/layout/hierarchy6"/>
    <dgm:cxn modelId="{49449FD6-B203-45BF-9A05-4584C49403B8}" type="presOf" srcId="{36CE8765-B2B5-4B1B-B784-C50C8D95767F}" destId="{3584776A-E076-4D91-9385-78BC9544317C}" srcOrd="0" destOrd="0" presId="urn:microsoft.com/office/officeart/2005/8/layout/hierarchy6"/>
    <dgm:cxn modelId="{14625608-0662-4690-8C7F-5696E73A7486}" srcId="{36CE8765-B2B5-4B1B-B784-C50C8D95767F}" destId="{BEC18574-C892-4015-9344-46858185217C}" srcOrd="0" destOrd="0" parTransId="{A94B6339-92AC-496D-B2CC-7EDD54A17CDA}" sibTransId="{51B3DF97-8524-4699-B86D-CE9D09574363}"/>
    <dgm:cxn modelId="{0F5E8AA1-1CEE-4AF9-A246-6489DA2266A2}" type="presOf" srcId="{A94B6339-92AC-496D-B2CC-7EDD54A17CDA}" destId="{214397E4-FAB3-4932-A4E6-B0872164DF33}" srcOrd="0" destOrd="0" presId="urn:microsoft.com/office/officeart/2005/8/layout/hierarchy6"/>
    <dgm:cxn modelId="{2EA47BD6-90A0-4991-A73F-88F0DC36520A}" type="presOf" srcId="{BA4C7D23-5E0F-4880-BACA-8C596F4408E6}" destId="{F32FA5DB-93E0-4596-893E-309B96BF04C0}" srcOrd="0" destOrd="0" presId="urn:microsoft.com/office/officeart/2005/8/layout/hierarchy6"/>
    <dgm:cxn modelId="{4185E451-0BC6-4461-AF55-62A834931EC9}" type="presOf" srcId="{06F485B0-0480-49A0-AA78-DDBB29643091}" destId="{D23ED1B8-933F-4B55-8682-DE3095831898}" srcOrd="0" destOrd="0" presId="urn:microsoft.com/office/officeart/2005/8/layout/hierarchy6"/>
    <dgm:cxn modelId="{1B387A03-BD64-4F0D-A827-D495A95A141F}" type="presOf" srcId="{1887F10E-4200-4CBF-BE9B-484D649D4915}" destId="{E4D964F5-853E-43C6-A8AF-DBFEE87AA903}" srcOrd="0" destOrd="0" presId="urn:microsoft.com/office/officeart/2005/8/layout/hierarchy6"/>
    <dgm:cxn modelId="{103FCD6B-2860-4EC1-B2F5-2261BA84E70A}" srcId="{36CE8765-B2B5-4B1B-B784-C50C8D95767F}" destId="{BA4C7D23-5E0F-4880-BACA-8C596F4408E6}" srcOrd="1" destOrd="0" parTransId="{1887F10E-4200-4CBF-BE9B-484D649D4915}" sibTransId="{DAA427D0-C4C3-4C74-8DD8-CAE8278372A9}"/>
    <dgm:cxn modelId="{87C0DAFB-998E-40CB-A2A9-110A60DB299E}" srcId="{06F485B0-0480-49A0-AA78-DDBB29643091}" destId="{36CE8765-B2B5-4B1B-B784-C50C8D95767F}" srcOrd="0" destOrd="0" parTransId="{0A203273-D038-4881-B389-EB548C905504}" sibTransId="{DCEE5797-2C57-49E6-85D5-46E5D3916222}"/>
    <dgm:cxn modelId="{4DFD6D59-6F3C-44F6-8470-EE65FD4632AE}" type="presParOf" srcId="{D23ED1B8-933F-4B55-8682-DE3095831898}" destId="{78D23EDD-4E25-4508-9C01-948908968BE5}" srcOrd="0" destOrd="0" presId="urn:microsoft.com/office/officeart/2005/8/layout/hierarchy6"/>
    <dgm:cxn modelId="{D2B205E5-D391-4673-AE58-D0A5F01F4A8E}" type="presParOf" srcId="{78D23EDD-4E25-4508-9C01-948908968BE5}" destId="{4508CBD0-684E-411A-AF39-6F324EB04169}" srcOrd="0" destOrd="0" presId="urn:microsoft.com/office/officeart/2005/8/layout/hierarchy6"/>
    <dgm:cxn modelId="{99436B12-72D3-45C6-853B-65655AB22CB4}" type="presParOf" srcId="{4508CBD0-684E-411A-AF39-6F324EB04169}" destId="{0F2B60B6-891E-4A67-9F46-1B4A37114786}" srcOrd="0" destOrd="0" presId="urn:microsoft.com/office/officeart/2005/8/layout/hierarchy6"/>
    <dgm:cxn modelId="{A1BC6225-3D45-49D6-A605-47D4573536EA}" type="presParOf" srcId="{0F2B60B6-891E-4A67-9F46-1B4A37114786}" destId="{3584776A-E076-4D91-9385-78BC9544317C}" srcOrd="0" destOrd="0" presId="urn:microsoft.com/office/officeart/2005/8/layout/hierarchy6"/>
    <dgm:cxn modelId="{863076A6-6A57-40DA-97C9-A90D16DE6597}" type="presParOf" srcId="{0F2B60B6-891E-4A67-9F46-1B4A37114786}" destId="{F17B2180-6873-4DEB-A292-5005A20A73E1}" srcOrd="1" destOrd="0" presId="urn:microsoft.com/office/officeart/2005/8/layout/hierarchy6"/>
    <dgm:cxn modelId="{82C5A9E8-C725-4E77-8DD8-BD3CA2350669}" type="presParOf" srcId="{F17B2180-6873-4DEB-A292-5005A20A73E1}" destId="{214397E4-FAB3-4932-A4E6-B0872164DF33}" srcOrd="0" destOrd="0" presId="urn:microsoft.com/office/officeart/2005/8/layout/hierarchy6"/>
    <dgm:cxn modelId="{4AB34765-7D5B-412B-9A91-857B0D930506}" type="presParOf" srcId="{F17B2180-6873-4DEB-A292-5005A20A73E1}" destId="{FD2CCEFD-2907-4DFE-AD6E-241EE318DD24}" srcOrd="1" destOrd="0" presId="urn:microsoft.com/office/officeart/2005/8/layout/hierarchy6"/>
    <dgm:cxn modelId="{06EE3DB4-0BA7-49A5-86D7-A7FF11C56490}" type="presParOf" srcId="{FD2CCEFD-2907-4DFE-AD6E-241EE318DD24}" destId="{5E0AC9A7-4B4F-495D-8813-36DA50960D9A}" srcOrd="0" destOrd="0" presId="urn:microsoft.com/office/officeart/2005/8/layout/hierarchy6"/>
    <dgm:cxn modelId="{BF08C4EE-0262-47C4-B756-63994F4A1117}" type="presParOf" srcId="{FD2CCEFD-2907-4DFE-AD6E-241EE318DD24}" destId="{F0E835D6-EE15-4FB1-8745-EC70DA2194CC}" srcOrd="1" destOrd="0" presId="urn:microsoft.com/office/officeart/2005/8/layout/hierarchy6"/>
    <dgm:cxn modelId="{42A0604F-2008-46C6-B20F-1E8E602380B1}" type="presParOf" srcId="{F17B2180-6873-4DEB-A292-5005A20A73E1}" destId="{E4D964F5-853E-43C6-A8AF-DBFEE87AA903}" srcOrd="2" destOrd="0" presId="urn:microsoft.com/office/officeart/2005/8/layout/hierarchy6"/>
    <dgm:cxn modelId="{64A62681-791E-4182-8C32-478754ADC0A8}" type="presParOf" srcId="{F17B2180-6873-4DEB-A292-5005A20A73E1}" destId="{8CFD4AC8-377C-4514-B937-560EED4FF94F}" srcOrd="3" destOrd="0" presId="urn:microsoft.com/office/officeart/2005/8/layout/hierarchy6"/>
    <dgm:cxn modelId="{7D14A12D-D50D-4394-ABB8-693479CCF2B9}" type="presParOf" srcId="{8CFD4AC8-377C-4514-B937-560EED4FF94F}" destId="{F32FA5DB-93E0-4596-893E-309B96BF04C0}" srcOrd="0" destOrd="0" presId="urn:microsoft.com/office/officeart/2005/8/layout/hierarchy6"/>
    <dgm:cxn modelId="{DCA060B3-09C9-4F28-955B-CD7F17151906}" type="presParOf" srcId="{8CFD4AC8-377C-4514-B937-560EED4FF94F}" destId="{C7AEABB0-A7B9-4354-863C-575272542ABC}" srcOrd="1" destOrd="0" presId="urn:microsoft.com/office/officeart/2005/8/layout/hierarchy6"/>
    <dgm:cxn modelId="{24E84EBE-6C9A-4DD7-AF17-BEDE65EA9964}" type="presParOf" srcId="{D23ED1B8-933F-4B55-8682-DE3095831898}" destId="{C1640B69-515A-4113-8322-6D1E90CBB979}" srcOrd="1" destOrd="0" presId="urn:microsoft.com/office/officeart/2005/8/layout/hierarchy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84776A-E076-4D91-9385-78BC9544317C}">
      <dsp:nvSpPr>
        <dsp:cNvPr id="0" name=""/>
        <dsp:cNvSpPr/>
      </dsp:nvSpPr>
      <dsp:spPr>
        <a:xfrm>
          <a:off x="1778496" y="793"/>
          <a:ext cx="2539007" cy="169267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b="1" kern="1200" dirty="0" smtClean="0"/>
            <a:t>I/O Devices</a:t>
          </a:r>
          <a:endParaRPr lang="en-IN" sz="2400" b="1" kern="1200" dirty="0"/>
        </a:p>
      </dsp:txBody>
      <dsp:txXfrm>
        <a:off x="1828073" y="50370"/>
        <a:ext cx="2439853" cy="1593517"/>
      </dsp:txXfrm>
    </dsp:sp>
    <dsp:sp modelId="{214397E4-FAB3-4932-A4E6-B0872164DF33}">
      <dsp:nvSpPr>
        <dsp:cNvPr id="0" name=""/>
        <dsp:cNvSpPr/>
      </dsp:nvSpPr>
      <dsp:spPr>
        <a:xfrm>
          <a:off x="1397644" y="1693465"/>
          <a:ext cx="1650355" cy="677068"/>
        </a:xfrm>
        <a:custGeom>
          <a:avLst/>
          <a:gdLst/>
          <a:ahLst/>
          <a:cxnLst/>
          <a:rect l="0" t="0" r="0" b="0"/>
          <a:pathLst>
            <a:path>
              <a:moveTo>
                <a:pt x="1650355" y="0"/>
              </a:moveTo>
              <a:lnTo>
                <a:pt x="1650355" y="338534"/>
              </a:lnTo>
              <a:lnTo>
                <a:pt x="0" y="338534"/>
              </a:lnTo>
              <a:lnTo>
                <a:pt x="0" y="6770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0AC9A7-4B4F-495D-8813-36DA50960D9A}">
      <dsp:nvSpPr>
        <dsp:cNvPr id="0" name=""/>
        <dsp:cNvSpPr/>
      </dsp:nvSpPr>
      <dsp:spPr>
        <a:xfrm>
          <a:off x="128141" y="2370534"/>
          <a:ext cx="2539007" cy="1692671"/>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b="1" kern="1200" dirty="0" smtClean="0"/>
            <a:t>Character Oriented</a:t>
          </a:r>
          <a:endParaRPr lang="en-IN" sz="2400" b="1" kern="1200" dirty="0"/>
        </a:p>
      </dsp:txBody>
      <dsp:txXfrm>
        <a:off x="177718" y="2420111"/>
        <a:ext cx="2439853" cy="1593517"/>
      </dsp:txXfrm>
    </dsp:sp>
    <dsp:sp modelId="{E4D964F5-853E-43C6-A8AF-DBFEE87AA903}">
      <dsp:nvSpPr>
        <dsp:cNvPr id="0" name=""/>
        <dsp:cNvSpPr/>
      </dsp:nvSpPr>
      <dsp:spPr>
        <a:xfrm>
          <a:off x="3048000" y="1693465"/>
          <a:ext cx="1650355" cy="677068"/>
        </a:xfrm>
        <a:custGeom>
          <a:avLst/>
          <a:gdLst/>
          <a:ahLst/>
          <a:cxnLst/>
          <a:rect l="0" t="0" r="0" b="0"/>
          <a:pathLst>
            <a:path>
              <a:moveTo>
                <a:pt x="0" y="0"/>
              </a:moveTo>
              <a:lnTo>
                <a:pt x="0" y="338534"/>
              </a:lnTo>
              <a:lnTo>
                <a:pt x="1650355" y="338534"/>
              </a:lnTo>
              <a:lnTo>
                <a:pt x="1650355" y="6770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2FA5DB-93E0-4596-893E-309B96BF04C0}">
      <dsp:nvSpPr>
        <dsp:cNvPr id="0" name=""/>
        <dsp:cNvSpPr/>
      </dsp:nvSpPr>
      <dsp:spPr>
        <a:xfrm>
          <a:off x="3428851" y="2370534"/>
          <a:ext cx="2539007" cy="1692671"/>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b="1" kern="1200" dirty="0" smtClean="0"/>
            <a:t>Block Oriented</a:t>
          </a:r>
          <a:endParaRPr lang="en-IN" sz="2400" b="1" kern="1200" dirty="0"/>
        </a:p>
      </dsp:txBody>
      <dsp:txXfrm>
        <a:off x="3478428" y="2420111"/>
        <a:ext cx="2439853" cy="159351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AD018AC-F4FE-4B93-BCF9-685866193A78}" type="datetimeFigureOut">
              <a:rPr lang="en-US"/>
              <a:pPr>
                <a:defRPr/>
              </a:pPr>
              <a:t>12/1/2017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DC60AB7-1184-4055-9338-F58C6BBBEDC1}" type="slidenum">
              <a:rPr lang="en-US"/>
              <a:pPr>
                <a:defRPr/>
              </a:pPr>
              <a:t>‹#›</a:t>
            </a:fld>
            <a:endParaRPr lang="en-US"/>
          </a:p>
        </p:txBody>
      </p:sp>
    </p:spTree>
    <p:extLst>
      <p:ext uri="{BB962C8B-B14F-4D97-AF65-F5344CB8AC3E}">
        <p14:creationId xmlns:p14="http://schemas.microsoft.com/office/powerpoint/2010/main" xmlns="" val="4923721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EDC60AB7-1184-4055-9338-F58C6BBBEDC1}"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a:off x="2362200" y="6488113"/>
            <a:ext cx="54102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endParaRPr lang="en-US" altLang="en-US" sz="1600" dirty="0" smtClean="0"/>
          </a:p>
        </p:txBody>
      </p:sp>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Date Placeholder 3"/>
          <p:cNvSpPr>
            <a:spLocks noGrp="1"/>
          </p:cNvSpPr>
          <p:nvPr>
            <p:ph type="dt" sz="half" idx="10"/>
          </p:nvPr>
        </p:nvSpPr>
        <p:spPr/>
        <p:txBody>
          <a:bodyPr/>
          <a:lstStyle>
            <a:lvl1pPr>
              <a:defRPr/>
            </a:lvl1pPr>
          </a:lstStyle>
          <a:p>
            <a:pPr>
              <a:defRPr/>
            </a:pPr>
            <a:fld id="{3DCE737A-0058-4080-AFE9-73BAC274E6D3}" type="datetime1">
              <a:rPr lang="en-US"/>
              <a:pPr>
                <a:defRPr/>
              </a:pPr>
              <a:t>12/1/2017</a:t>
            </a:fld>
            <a:endParaRPr lang="en-US"/>
          </a:p>
        </p:txBody>
      </p:sp>
      <p:sp>
        <p:nvSpPr>
          <p:cNvPr id="6" name="Slide Number Placeholder 5"/>
          <p:cNvSpPr>
            <a:spLocks noGrp="1"/>
          </p:cNvSpPr>
          <p:nvPr>
            <p:ph type="sldNum" sz="quarter" idx="11"/>
          </p:nvPr>
        </p:nvSpPr>
        <p:spPr/>
        <p:txBody>
          <a:bodyPr/>
          <a:lstStyle>
            <a:lvl1pPr>
              <a:defRPr/>
            </a:lvl1pPr>
          </a:lstStyle>
          <a:p>
            <a:pPr>
              <a:defRPr/>
            </a:pPr>
            <a:fld id="{CC64AD13-15A8-417D-8A5F-FB931DC1EB0F}"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8A5A5E7-D335-48A3-8EEC-DA0A27DC6898}" type="datetime1">
              <a:rPr lang="en-US"/>
              <a:pPr>
                <a:defRPr/>
              </a:pPr>
              <a:t>12/1/2017</a:t>
            </a:fld>
            <a:endParaRPr lang="en-US"/>
          </a:p>
        </p:txBody>
      </p:sp>
      <p:sp>
        <p:nvSpPr>
          <p:cNvPr id="6" name="Slide Number Placeholder 5"/>
          <p:cNvSpPr>
            <a:spLocks noGrp="1"/>
          </p:cNvSpPr>
          <p:nvPr>
            <p:ph type="sldNum" sz="quarter" idx="12"/>
          </p:nvPr>
        </p:nvSpPr>
        <p:spPr/>
        <p:txBody>
          <a:bodyPr/>
          <a:lstStyle>
            <a:lvl1pPr>
              <a:defRPr/>
            </a:lvl1pPr>
          </a:lstStyle>
          <a:p>
            <a:pPr>
              <a:defRPr/>
            </a:pPr>
            <a:fld id="{76787265-961E-4BAD-B8DD-021B50E0C629}" type="slidenum">
              <a:rPr lang="en-US"/>
              <a:pPr>
                <a:defRPr/>
              </a:pPr>
              <a:t>‹#›</a:t>
            </a:fld>
            <a:endParaRPr lang="en-US"/>
          </a:p>
        </p:txBody>
      </p:sp>
      <p:sp>
        <p:nvSpPr>
          <p:cNvPr id="7" name="Rectangle 13"/>
          <p:cNvSpPr>
            <a:spLocks noChangeArrowheads="1"/>
          </p:cNvSpPr>
          <p:nvPr userDrawn="1"/>
        </p:nvSpPr>
        <p:spPr bwMode="auto">
          <a:xfrm>
            <a:off x="1981200" y="6488113"/>
            <a:ext cx="52578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endParaRPr lang="en-US" altLang="en-US" sz="1600" dirty="0" smtClean="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14200E7-31B5-4E4F-A694-8A442B5C5400}" type="datetime1">
              <a:rPr lang="en-US"/>
              <a:pPr>
                <a:defRPr/>
              </a:pPr>
              <a:t>12/1/2017</a:t>
            </a:fld>
            <a:endParaRPr lang="en-US"/>
          </a:p>
        </p:txBody>
      </p:sp>
      <p:sp>
        <p:nvSpPr>
          <p:cNvPr id="6" name="Slide Number Placeholder 5"/>
          <p:cNvSpPr>
            <a:spLocks noGrp="1"/>
          </p:cNvSpPr>
          <p:nvPr>
            <p:ph type="sldNum" sz="quarter" idx="12"/>
          </p:nvPr>
        </p:nvSpPr>
        <p:spPr/>
        <p:txBody>
          <a:bodyPr/>
          <a:lstStyle>
            <a:lvl1pPr>
              <a:defRPr/>
            </a:lvl1pPr>
          </a:lstStyle>
          <a:p>
            <a:pPr>
              <a:defRPr/>
            </a:pPr>
            <a:fld id="{815D4713-31A5-4981-8001-FAC5D847EF46}" type="slidenum">
              <a:rPr lang="en-US"/>
              <a:pPr>
                <a:defRPr/>
              </a:pPr>
              <a:t>‹#›</a:t>
            </a:fld>
            <a:endParaRPr lang="en-US"/>
          </a:p>
        </p:txBody>
      </p:sp>
      <p:sp>
        <p:nvSpPr>
          <p:cNvPr id="7" name="Rectangle 13"/>
          <p:cNvSpPr>
            <a:spLocks noChangeArrowheads="1"/>
          </p:cNvSpPr>
          <p:nvPr userDrawn="1"/>
        </p:nvSpPr>
        <p:spPr bwMode="auto">
          <a:xfrm>
            <a:off x="1981200" y="6488113"/>
            <a:ext cx="52578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endParaRPr lang="en-US" altLang="en-US" sz="1600" dirty="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a:off x="2133600" y="6442075"/>
            <a:ext cx="54102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r>
              <a:rPr lang="en-US" altLang="en-US" sz="1600" dirty="0" smtClean="0"/>
              <a:t>.</a:t>
            </a:r>
            <a:endParaRPr lang="en-US" altLang="en-US" sz="1600" dirty="0" smtClean="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F4ED701-1CFA-4011-9BC4-876921694238}" type="datetime1">
              <a:rPr lang="en-US"/>
              <a:pPr>
                <a:defRPr/>
              </a:pPr>
              <a:t>12/1/2017</a:t>
            </a:fld>
            <a:endParaRPr lang="en-US"/>
          </a:p>
        </p:txBody>
      </p:sp>
      <p:sp>
        <p:nvSpPr>
          <p:cNvPr id="6" name="Slide Number Placeholder 5"/>
          <p:cNvSpPr>
            <a:spLocks noGrp="1"/>
          </p:cNvSpPr>
          <p:nvPr>
            <p:ph type="sldNum" sz="quarter" idx="11"/>
          </p:nvPr>
        </p:nvSpPr>
        <p:spPr/>
        <p:txBody>
          <a:bodyPr/>
          <a:lstStyle>
            <a:lvl1pPr>
              <a:defRPr/>
            </a:lvl1pPr>
          </a:lstStyle>
          <a:p>
            <a:pPr>
              <a:defRPr/>
            </a:pPr>
            <a:fld id="{56CC2E96-F469-4C96-A79F-C30636499F4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12D87A2-D745-41BA-B2ED-B867BE485A08}" type="datetime1">
              <a:rPr lang="en-US"/>
              <a:pPr>
                <a:defRPr/>
              </a:pPr>
              <a:t>12/1/2017</a:t>
            </a:fld>
            <a:endParaRPr lang="en-US"/>
          </a:p>
        </p:txBody>
      </p:sp>
      <p:sp>
        <p:nvSpPr>
          <p:cNvPr id="6" name="Slide Number Placeholder 5"/>
          <p:cNvSpPr>
            <a:spLocks noGrp="1"/>
          </p:cNvSpPr>
          <p:nvPr>
            <p:ph type="sldNum" sz="quarter" idx="12"/>
          </p:nvPr>
        </p:nvSpPr>
        <p:spPr/>
        <p:txBody>
          <a:bodyPr/>
          <a:lstStyle>
            <a:lvl1pPr>
              <a:defRPr/>
            </a:lvl1pPr>
          </a:lstStyle>
          <a:p>
            <a:pPr>
              <a:defRPr/>
            </a:pPr>
            <a:fld id="{5C6102CC-3044-482F-8369-BCB5C8E5FF2B}" type="slidenum">
              <a:rPr lang="en-US"/>
              <a:pPr>
                <a:defRPr/>
              </a:pPr>
              <a:t>‹#›</a:t>
            </a:fld>
            <a:endParaRPr lang="en-US"/>
          </a:p>
        </p:txBody>
      </p:sp>
      <p:sp>
        <p:nvSpPr>
          <p:cNvPr id="7" name="Rectangle 13"/>
          <p:cNvSpPr>
            <a:spLocks noChangeArrowheads="1"/>
          </p:cNvSpPr>
          <p:nvPr userDrawn="1"/>
        </p:nvSpPr>
        <p:spPr bwMode="auto">
          <a:xfrm>
            <a:off x="1981200" y="6488113"/>
            <a:ext cx="52578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endParaRPr lang="en-US" altLang="en-US" sz="1600"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E0CA798-674F-449D-95A4-A1C57D765FA7}" type="datetime1">
              <a:rPr lang="en-US"/>
              <a:pPr>
                <a:defRPr/>
              </a:pPr>
              <a:t>12/1/2017</a:t>
            </a:fld>
            <a:endParaRPr lang="en-US"/>
          </a:p>
        </p:txBody>
      </p:sp>
      <p:sp>
        <p:nvSpPr>
          <p:cNvPr id="7" name="Slide Number Placeholder 5"/>
          <p:cNvSpPr>
            <a:spLocks noGrp="1"/>
          </p:cNvSpPr>
          <p:nvPr>
            <p:ph type="sldNum" sz="quarter" idx="12"/>
          </p:nvPr>
        </p:nvSpPr>
        <p:spPr/>
        <p:txBody>
          <a:bodyPr/>
          <a:lstStyle>
            <a:lvl1pPr>
              <a:defRPr/>
            </a:lvl1pPr>
          </a:lstStyle>
          <a:p>
            <a:pPr>
              <a:defRPr/>
            </a:pPr>
            <a:fld id="{5BAE1F6F-0EA1-40B8-A1BF-39388A6E5597}" type="slidenum">
              <a:rPr lang="en-US"/>
              <a:pPr>
                <a:defRPr/>
              </a:pPr>
              <a:t>‹#›</a:t>
            </a:fld>
            <a:endParaRPr lang="en-US"/>
          </a:p>
        </p:txBody>
      </p:sp>
      <p:sp>
        <p:nvSpPr>
          <p:cNvPr id="8" name="Rectangle 13"/>
          <p:cNvSpPr>
            <a:spLocks noChangeArrowheads="1"/>
          </p:cNvSpPr>
          <p:nvPr userDrawn="1"/>
        </p:nvSpPr>
        <p:spPr bwMode="auto">
          <a:xfrm>
            <a:off x="1981200" y="6488113"/>
            <a:ext cx="52578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endParaRPr lang="en-US" altLang="en-US" sz="1600"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265A513-6AD8-40C1-B841-05300F6722B6}" type="datetime1">
              <a:rPr lang="en-US"/>
              <a:pPr>
                <a:defRPr/>
              </a:pPr>
              <a:t>12/1/2017</a:t>
            </a:fld>
            <a:endParaRPr lang="en-US"/>
          </a:p>
        </p:txBody>
      </p:sp>
      <p:sp>
        <p:nvSpPr>
          <p:cNvPr id="9" name="Slide Number Placeholder 5"/>
          <p:cNvSpPr>
            <a:spLocks noGrp="1"/>
          </p:cNvSpPr>
          <p:nvPr>
            <p:ph type="sldNum" sz="quarter" idx="12"/>
          </p:nvPr>
        </p:nvSpPr>
        <p:spPr/>
        <p:txBody>
          <a:bodyPr/>
          <a:lstStyle>
            <a:lvl1pPr>
              <a:defRPr/>
            </a:lvl1pPr>
          </a:lstStyle>
          <a:p>
            <a:pPr>
              <a:defRPr/>
            </a:pPr>
            <a:fld id="{660D6273-0BCF-466E-892A-F02EBDAACDDE}" type="slidenum">
              <a:rPr lang="en-US"/>
              <a:pPr>
                <a:defRPr/>
              </a:pPr>
              <a:t>‹#›</a:t>
            </a:fld>
            <a:endParaRPr lang="en-US"/>
          </a:p>
        </p:txBody>
      </p:sp>
      <p:sp>
        <p:nvSpPr>
          <p:cNvPr id="10" name="Rectangle 13"/>
          <p:cNvSpPr>
            <a:spLocks noChangeArrowheads="1"/>
          </p:cNvSpPr>
          <p:nvPr userDrawn="1"/>
        </p:nvSpPr>
        <p:spPr bwMode="auto">
          <a:xfrm>
            <a:off x="1981200" y="6488113"/>
            <a:ext cx="52578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endParaRPr lang="en-US" altLang="en-US" sz="1600"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13"/>
          <p:cNvSpPr>
            <a:spLocks noChangeArrowheads="1"/>
          </p:cNvSpPr>
          <p:nvPr userDrawn="1"/>
        </p:nvSpPr>
        <p:spPr bwMode="auto">
          <a:xfrm>
            <a:off x="1981200" y="6488113"/>
            <a:ext cx="52578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r>
              <a:rPr lang="en-US" altLang="en-US" sz="1600" dirty="0" smtClean="0"/>
              <a:t>.</a:t>
            </a:r>
            <a:endParaRPr lang="en-US" altLang="en-US" sz="1600" dirty="0" smtClean="0"/>
          </a:p>
        </p:txBody>
      </p:sp>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32E075B6-7EF0-43AB-B21B-AAF54DF2B2C0}" type="datetime1">
              <a:rPr lang="en-US"/>
              <a:pPr>
                <a:defRPr/>
              </a:pPr>
              <a:t>12/1/2017</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dirty="0"/>
          </a:p>
        </p:txBody>
      </p:sp>
      <p:sp>
        <p:nvSpPr>
          <p:cNvPr id="6" name="Slide Number Placeholder 4"/>
          <p:cNvSpPr>
            <a:spLocks noGrp="1"/>
          </p:cNvSpPr>
          <p:nvPr>
            <p:ph type="sldNum" sz="quarter" idx="12"/>
          </p:nvPr>
        </p:nvSpPr>
        <p:spPr/>
        <p:txBody>
          <a:bodyPr/>
          <a:lstStyle>
            <a:lvl1pPr>
              <a:defRPr/>
            </a:lvl1pPr>
          </a:lstStyle>
          <a:p>
            <a:pPr>
              <a:defRPr/>
            </a:pPr>
            <a:fld id="{2F4E89B7-CDCB-4384-A7B9-E30C95FE805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119E89B-8894-41CF-A303-6210EC459203}" type="datetime1">
              <a:rPr lang="en-US"/>
              <a:pPr>
                <a:defRPr/>
              </a:pPr>
              <a:t>12/1/2017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AE9D7581-2A7E-4886-B9D7-2551BFE5EA48}" type="slidenum">
              <a:rPr lang="en-US"/>
              <a:pPr>
                <a:defRPr/>
              </a:pPr>
              <a:t>‹#›</a:t>
            </a:fld>
            <a:endParaRPr lang="en-US"/>
          </a:p>
        </p:txBody>
      </p:sp>
      <p:sp>
        <p:nvSpPr>
          <p:cNvPr id="5" name="Rectangle 13"/>
          <p:cNvSpPr>
            <a:spLocks noChangeArrowheads="1"/>
          </p:cNvSpPr>
          <p:nvPr userDrawn="1"/>
        </p:nvSpPr>
        <p:spPr bwMode="auto">
          <a:xfrm>
            <a:off x="1981200" y="6488113"/>
            <a:ext cx="52578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endParaRPr lang="en-US" altLang="en-US" sz="1600" dirty="0"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BE19C56-4EA1-4B8B-B201-786F408050D4}" type="datetime1">
              <a:rPr lang="en-US"/>
              <a:pPr>
                <a:defRPr/>
              </a:pPr>
              <a:t>12/1/2017</a:t>
            </a:fld>
            <a:endParaRPr lang="en-US"/>
          </a:p>
        </p:txBody>
      </p:sp>
      <p:sp>
        <p:nvSpPr>
          <p:cNvPr id="7" name="Slide Number Placeholder 5"/>
          <p:cNvSpPr>
            <a:spLocks noGrp="1"/>
          </p:cNvSpPr>
          <p:nvPr>
            <p:ph type="sldNum" sz="quarter" idx="12"/>
          </p:nvPr>
        </p:nvSpPr>
        <p:spPr/>
        <p:txBody>
          <a:bodyPr/>
          <a:lstStyle>
            <a:lvl1pPr>
              <a:defRPr/>
            </a:lvl1pPr>
          </a:lstStyle>
          <a:p>
            <a:pPr>
              <a:defRPr/>
            </a:pPr>
            <a:fld id="{0617DBC4-364A-4567-895E-FEF3A8E3DCF3}" type="slidenum">
              <a:rPr lang="en-US"/>
              <a:pPr>
                <a:defRPr/>
              </a:pPr>
              <a:t>‹#›</a:t>
            </a:fld>
            <a:endParaRPr lang="en-US"/>
          </a:p>
        </p:txBody>
      </p:sp>
      <p:sp>
        <p:nvSpPr>
          <p:cNvPr id="8" name="Rectangle 13"/>
          <p:cNvSpPr>
            <a:spLocks noChangeArrowheads="1"/>
          </p:cNvSpPr>
          <p:nvPr userDrawn="1"/>
        </p:nvSpPr>
        <p:spPr bwMode="auto">
          <a:xfrm>
            <a:off x="1981200" y="6488113"/>
            <a:ext cx="52578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endParaRPr lang="en-US" altLang="en-US" sz="1600"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7AA9ADB-BB5B-4E61-91A5-63E00EB305FD}" type="datetime1">
              <a:rPr lang="en-US"/>
              <a:pPr>
                <a:defRPr/>
              </a:pPr>
              <a:t>12/1/2017</a:t>
            </a:fld>
            <a:endParaRPr lang="en-US"/>
          </a:p>
        </p:txBody>
      </p:sp>
      <p:sp>
        <p:nvSpPr>
          <p:cNvPr id="7" name="Slide Number Placeholder 5"/>
          <p:cNvSpPr>
            <a:spLocks noGrp="1"/>
          </p:cNvSpPr>
          <p:nvPr>
            <p:ph type="sldNum" sz="quarter" idx="12"/>
          </p:nvPr>
        </p:nvSpPr>
        <p:spPr/>
        <p:txBody>
          <a:bodyPr/>
          <a:lstStyle>
            <a:lvl1pPr>
              <a:defRPr/>
            </a:lvl1pPr>
          </a:lstStyle>
          <a:p>
            <a:pPr>
              <a:defRPr/>
            </a:pPr>
            <a:fld id="{20A96846-6C4C-4789-B8C2-2555DDDA96C9}" type="slidenum">
              <a:rPr lang="en-US"/>
              <a:pPr>
                <a:defRPr/>
              </a:pPr>
              <a:t>‹#›</a:t>
            </a:fld>
            <a:endParaRPr lang="en-US"/>
          </a:p>
        </p:txBody>
      </p:sp>
      <p:sp>
        <p:nvSpPr>
          <p:cNvPr id="8" name="Rectangle 13"/>
          <p:cNvSpPr>
            <a:spLocks noChangeArrowheads="1"/>
          </p:cNvSpPr>
          <p:nvPr userDrawn="1"/>
        </p:nvSpPr>
        <p:spPr bwMode="auto">
          <a:xfrm>
            <a:off x="1981200" y="6488113"/>
            <a:ext cx="52578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endParaRPr lang="en-US" altLang="en-US" sz="1600"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60000"/>
                <a:lumOff val="40000"/>
              </a:schemeClr>
            </a:gs>
            <a:gs pos="29000">
              <a:schemeClr val="bg1"/>
            </a:gs>
          </a:gsLst>
          <a:lin ang="5400000" scaled="0"/>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98E8416-6519-4166-A47D-A931636B0CB8}" type="datetime1">
              <a:rPr lang="en-US"/>
              <a:pPr>
                <a:defRPr/>
              </a:pPr>
              <a:t>12/1/2017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dirty="0" smtClean="0"/>
              <a:t>Dr. Deepak </a:t>
            </a:r>
            <a:r>
              <a:rPr lang="en-US" dirty="0" err="1" smtClean="0"/>
              <a:t>Dembla</a:t>
            </a:r>
            <a:r>
              <a:rPr lang="en-US" dirty="0" smtClean="0"/>
              <a:t> JECRC University</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356CA0A-52E7-451C-A32F-16C8CB3455F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379" r:id="rId1"/>
    <p:sldLayoutId id="2147484380" r:id="rId2"/>
    <p:sldLayoutId id="2147484371" r:id="rId3"/>
    <p:sldLayoutId id="2147484372" r:id="rId4"/>
    <p:sldLayoutId id="2147484373" r:id="rId5"/>
    <p:sldLayoutId id="2147484381" r:id="rId6"/>
    <p:sldLayoutId id="2147484374" r:id="rId7"/>
    <p:sldLayoutId id="2147484375" r:id="rId8"/>
    <p:sldLayoutId id="2147484376" r:id="rId9"/>
    <p:sldLayoutId id="2147484377" r:id="rId10"/>
    <p:sldLayoutId id="2147484378" r:id="rId11"/>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9"/>
          <p:cNvSpPr>
            <a:spLocks noGrp="1"/>
          </p:cNvSpPr>
          <p:nvPr>
            <p:ph type="ctrTitle"/>
          </p:nvPr>
        </p:nvSpPr>
        <p:spPr>
          <a:xfrm>
            <a:off x="1524000" y="1524000"/>
            <a:ext cx="6324600" cy="2101850"/>
          </a:xfrm>
        </p:spPr>
        <p:txBody>
          <a:bodyPr/>
          <a:lstStyle/>
          <a:p>
            <a:pPr>
              <a:defRPr/>
            </a:pPr>
            <a:r>
              <a:rPr lang="en-US" sz="4000" b="1" dirty="0" smtClean="0">
                <a:effectLst>
                  <a:outerShdw blurRad="38100" dist="38100" dir="2700000" algn="tl">
                    <a:srgbClr val="000000">
                      <a:alpha val="43137"/>
                    </a:srgbClr>
                  </a:outerShdw>
                </a:effectLst>
              </a:rPr>
              <a:t>Operating </a:t>
            </a:r>
            <a:r>
              <a:rPr lang="en-US" sz="4000" b="1" dirty="0" smtClean="0">
                <a:effectLst>
                  <a:outerShdw blurRad="38100" dist="38100" dir="2700000" algn="tl">
                    <a:srgbClr val="000000">
                      <a:alpha val="43137"/>
                    </a:srgbClr>
                  </a:outerShdw>
                </a:effectLst>
              </a:rPr>
              <a:t>Systems</a:t>
            </a:r>
            <a:endParaRPr lang="en-US" sz="4000" dirty="0">
              <a:effectLst>
                <a:outerShdw blurRad="38100" dist="38100" dir="2700000" algn="tl">
                  <a:srgbClr val="000000">
                    <a:alpha val="43137"/>
                  </a:srgbClr>
                </a:outerShdw>
              </a:effectLst>
            </a:endParaRPr>
          </a:p>
        </p:txBody>
      </p:sp>
      <p:sp>
        <p:nvSpPr>
          <p:cNvPr id="5123" name="Subtitle 10"/>
          <p:cNvSpPr>
            <a:spLocks noGrp="1"/>
          </p:cNvSpPr>
          <p:nvPr>
            <p:ph type="subTitle" idx="1"/>
          </p:nvPr>
        </p:nvSpPr>
        <p:spPr>
          <a:xfrm>
            <a:off x="1752600" y="3276600"/>
            <a:ext cx="5935662" cy="990600"/>
          </a:xfrm>
        </p:spPr>
        <p:txBody>
          <a:bodyPr/>
          <a:lstStyle/>
          <a:p>
            <a:pPr>
              <a:defRPr/>
            </a:pPr>
            <a:r>
              <a:rPr lang="en-US" altLang="en-US" sz="4000" b="1" dirty="0" smtClean="0">
                <a:solidFill>
                  <a:schemeClr val="tx1"/>
                </a:solidFill>
                <a:effectLst>
                  <a:outerShdw blurRad="38100" dist="38100" dir="2700000" algn="tl">
                    <a:srgbClr val="000000">
                      <a:alpha val="43137"/>
                    </a:srgbClr>
                  </a:outerShdw>
                </a:effectLst>
              </a:rPr>
              <a:t>Dr. Deepak </a:t>
            </a:r>
            <a:r>
              <a:rPr lang="en-US" altLang="en-US" sz="4000" b="1" dirty="0" err="1" smtClean="0">
                <a:solidFill>
                  <a:schemeClr val="tx1"/>
                </a:solidFill>
                <a:effectLst>
                  <a:outerShdw blurRad="38100" dist="38100" dir="2700000" algn="tl">
                    <a:srgbClr val="000000">
                      <a:alpha val="43137"/>
                    </a:srgbClr>
                  </a:outerShdw>
                </a:effectLst>
              </a:rPr>
              <a:t>Dembla</a:t>
            </a:r>
            <a:endParaRPr lang="en-US" altLang="en-US" sz="4000" b="1" dirty="0" smtClean="0">
              <a:solidFill>
                <a:schemeClr val="tx1"/>
              </a:solidFill>
              <a:effectLst>
                <a:outerShdw blurRad="38100" dist="38100" dir="2700000" algn="tl">
                  <a:srgbClr val="000000">
                    <a:alpha val="43137"/>
                  </a:srgbClr>
                </a:outerShdw>
              </a:effectLst>
            </a:endParaRPr>
          </a:p>
        </p:txBody>
      </p:sp>
      <p:sp>
        <p:nvSpPr>
          <p:cNvPr id="512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Constantia" pitchFamily="18" charset="0"/>
            </a:endParaRPr>
          </a:p>
        </p:txBody>
      </p:sp>
    </p:spTree>
    <p:extLst>
      <p:ext uri="{BB962C8B-B14F-4D97-AF65-F5344CB8AC3E}">
        <p14:creationId xmlns:p14="http://schemas.microsoft.com/office/powerpoint/2010/main" xmlns="" val="2199673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Buffering</a:t>
            </a:r>
            <a:endParaRPr lang="en-US" sz="4800" dirty="0">
              <a:solidFill>
                <a:schemeClr val="bg1"/>
              </a:solidFill>
            </a:endParaRPr>
          </a:p>
        </p:txBody>
      </p:sp>
      <p:sp>
        <p:nvSpPr>
          <p:cNvPr id="12317"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8" name="Content Placeholder 27"/>
          <p:cNvSpPr>
            <a:spLocks noGrp="1"/>
          </p:cNvSpPr>
          <p:nvPr>
            <p:ph idx="1"/>
          </p:nvPr>
        </p:nvSpPr>
        <p:spPr>
          <a:xfrm>
            <a:off x="76200" y="990600"/>
            <a:ext cx="8915400" cy="4525963"/>
          </a:xfrm>
        </p:spPr>
        <p:txBody>
          <a:bodyPr/>
          <a:lstStyle/>
          <a:p>
            <a:pPr lvl="0">
              <a:lnSpc>
                <a:spcPct val="150000"/>
              </a:lnSpc>
            </a:pPr>
            <a:r>
              <a:rPr lang="en-US" sz="2400" dirty="0" smtClean="0"/>
              <a:t>An </a:t>
            </a:r>
            <a:r>
              <a:rPr lang="en-US" sz="2400" i="1" dirty="0" smtClean="0"/>
              <a:t>I/O buffer</a:t>
            </a:r>
            <a:r>
              <a:rPr lang="en-US" sz="2400" dirty="0" smtClean="0"/>
              <a:t> is a memory area where data is stored temporarily during an I/O operation.</a:t>
            </a:r>
          </a:p>
          <a:p>
            <a:pPr lvl="0">
              <a:lnSpc>
                <a:spcPct val="150000"/>
              </a:lnSpc>
            </a:pPr>
            <a:r>
              <a:rPr lang="en-US" sz="2400" dirty="0" smtClean="0"/>
              <a:t>To cope up with the slow speed of devices in data transfer, a buffer is used known as single buffering.</a:t>
            </a:r>
            <a:endParaRPr lang="en-IN" sz="2400" dirty="0" smtClean="0"/>
          </a:p>
          <a:p>
            <a:pPr lvl="0">
              <a:lnSpc>
                <a:spcPct val="150000"/>
              </a:lnSpc>
            </a:pPr>
            <a:r>
              <a:rPr lang="en-US" sz="2400" dirty="0" smtClean="0"/>
              <a:t>When one full buffer is being copied to the user area, the data may be lost if it is coming continuously. In this case, another buffer is used to hold the data when the first buffer is emptied out. This is known as double buffering. </a:t>
            </a:r>
            <a:endParaRPr lang="en-IN" sz="2400" dirty="0" smtClean="0"/>
          </a:p>
          <a:p>
            <a:pPr>
              <a:lnSpc>
                <a:spcPct val="150000"/>
              </a:lnSpc>
            </a:pPr>
            <a:endParaRPr lang="en-IN"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Types of buffering</a:t>
            </a:r>
            <a:endParaRPr lang="en-US" sz="4800" dirty="0">
              <a:solidFill>
                <a:schemeClr val="bg1"/>
              </a:solidFill>
            </a:endParaRPr>
          </a:p>
        </p:txBody>
      </p:sp>
      <p:sp>
        <p:nvSpPr>
          <p:cNvPr id="12317"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9961" name="Rectangle 2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074" name="Picture 2"/>
          <p:cNvPicPr>
            <a:picLocks noChangeAspect="1" noChangeArrowheads="1"/>
          </p:cNvPicPr>
          <p:nvPr/>
        </p:nvPicPr>
        <p:blipFill>
          <a:blip r:embed="rId2">
            <a:clrChange>
              <a:clrFrom>
                <a:srgbClr val="FFFFFF"/>
              </a:clrFrom>
              <a:clrTo>
                <a:srgbClr val="FFFFFF">
                  <a:alpha val="0"/>
                </a:srgbClr>
              </a:clrTo>
            </a:clrChange>
            <a:duotone>
              <a:prstClr val="black"/>
              <a:schemeClr val="accent3">
                <a:tint val="45000"/>
                <a:satMod val="400000"/>
              </a:schemeClr>
            </a:duotone>
            <a:extLst>
              <a:ext uri="{28A0092B-C50C-407E-A947-70E740481C1C}">
                <a14:useLocalDpi xmlns:a14="http://schemas.microsoft.com/office/drawing/2010/main" xmlns="" val="0"/>
              </a:ext>
            </a:extLst>
          </a:blip>
          <a:srcRect/>
          <a:stretch>
            <a:fillRect/>
          </a:stretch>
        </p:blipFill>
        <p:spPr bwMode="auto">
          <a:xfrm>
            <a:off x="1143000" y="1219200"/>
            <a:ext cx="6448425" cy="13906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5" name="Picture 3"/>
          <p:cNvPicPr>
            <a:picLocks noChangeAspect="1" noChangeArrowheads="1"/>
          </p:cNvPicPr>
          <p:nvPr/>
        </p:nvPicPr>
        <p:blipFill>
          <a:blip r:embed="rId3">
            <a:clrChange>
              <a:clrFrom>
                <a:srgbClr val="FFFFFF"/>
              </a:clrFrom>
              <a:clrTo>
                <a:srgbClr val="FFFFFF">
                  <a:alpha val="0"/>
                </a:srgbClr>
              </a:clrTo>
            </a:clrChange>
            <a:duotone>
              <a:prstClr val="black"/>
              <a:schemeClr val="accent2">
                <a:lumMod val="60000"/>
                <a:lumOff val="40000"/>
                <a:tint val="45000"/>
                <a:satMod val="400000"/>
              </a:schemeClr>
            </a:duotone>
            <a:extLst>
              <a:ext uri="{28A0092B-C50C-407E-A947-70E740481C1C}">
                <a14:useLocalDpi xmlns:a14="http://schemas.microsoft.com/office/drawing/2010/main" xmlns="" val="0"/>
              </a:ext>
            </a:extLst>
          </a:blip>
          <a:srcRect/>
          <a:stretch>
            <a:fillRect/>
          </a:stretch>
        </p:blipFill>
        <p:spPr bwMode="auto">
          <a:xfrm>
            <a:off x="1257300" y="3028950"/>
            <a:ext cx="6477000" cy="990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076" name="Picture 4"/>
          <p:cNvPicPr>
            <a:picLocks noChangeAspect="1" noChangeArrowheads="1"/>
          </p:cNvPicPr>
          <p:nvPr/>
        </p:nvPicPr>
        <p:blipFill>
          <a:blip r:embed="rId4">
            <a:clrChange>
              <a:clrFrom>
                <a:srgbClr val="FFFFFF"/>
              </a:clrFrom>
              <a:clrTo>
                <a:srgbClr val="FFFFFF">
                  <a:alpha val="0"/>
                </a:srgbClr>
              </a:clrTo>
            </a:clrChange>
            <a:duotone>
              <a:prstClr val="black"/>
              <a:schemeClr val="accent1">
                <a:lumMod val="60000"/>
                <a:lumOff val="40000"/>
                <a:tint val="45000"/>
                <a:satMod val="400000"/>
              </a:schemeClr>
            </a:duotone>
            <a:extLst>
              <a:ext uri="{28A0092B-C50C-407E-A947-70E740481C1C}">
                <a14:useLocalDpi xmlns:a14="http://schemas.microsoft.com/office/drawing/2010/main" xmlns="" val="0"/>
              </a:ext>
            </a:extLst>
          </a:blip>
          <a:srcRect/>
          <a:stretch>
            <a:fillRect/>
          </a:stretch>
        </p:blipFill>
        <p:spPr bwMode="auto">
          <a:xfrm>
            <a:off x="1152525" y="4495800"/>
            <a:ext cx="6629400" cy="15811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Rectangle 1"/>
          <p:cNvSpPr/>
          <p:nvPr/>
        </p:nvSpPr>
        <p:spPr>
          <a:xfrm>
            <a:off x="3123377" y="2587109"/>
            <a:ext cx="2372765" cy="369332"/>
          </a:xfrm>
          <a:prstGeom prst="rect">
            <a:avLst/>
          </a:prstGeom>
        </p:spPr>
        <p:txBody>
          <a:bodyPr wrap="none">
            <a:spAutoFit/>
          </a:bodyPr>
          <a:lstStyle/>
          <a:p>
            <a:r>
              <a:rPr lang="en-US" dirty="0">
                <a:latin typeface="+mn-lt"/>
              </a:rPr>
              <a:t>Buffering in user space </a:t>
            </a:r>
          </a:p>
        </p:txBody>
      </p:sp>
      <p:sp>
        <p:nvSpPr>
          <p:cNvPr id="3" name="Rectangle 2"/>
          <p:cNvSpPr/>
          <p:nvPr/>
        </p:nvSpPr>
        <p:spPr>
          <a:xfrm>
            <a:off x="2819400" y="4019550"/>
            <a:ext cx="2548070" cy="369332"/>
          </a:xfrm>
          <a:prstGeom prst="rect">
            <a:avLst/>
          </a:prstGeom>
        </p:spPr>
        <p:txBody>
          <a:bodyPr wrap="none">
            <a:spAutoFit/>
          </a:bodyPr>
          <a:lstStyle/>
          <a:p>
            <a:r>
              <a:rPr lang="en-US" dirty="0">
                <a:latin typeface="+mn-lt"/>
              </a:rPr>
              <a:t>Buffering in kernel space </a:t>
            </a:r>
          </a:p>
        </p:txBody>
      </p:sp>
      <p:sp>
        <p:nvSpPr>
          <p:cNvPr id="4" name="Rectangle 3"/>
          <p:cNvSpPr/>
          <p:nvPr/>
        </p:nvSpPr>
        <p:spPr>
          <a:xfrm>
            <a:off x="3352800" y="6054209"/>
            <a:ext cx="1822935" cy="369332"/>
          </a:xfrm>
          <a:prstGeom prst="rect">
            <a:avLst/>
          </a:prstGeom>
        </p:spPr>
        <p:txBody>
          <a:bodyPr wrap="none">
            <a:spAutoFit/>
          </a:bodyPr>
          <a:lstStyle/>
          <a:p>
            <a:r>
              <a:rPr lang="en-US" dirty="0">
                <a:latin typeface="+mn-lt"/>
              </a:rPr>
              <a:t>Double buffering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Life cycle of an I/O request</a:t>
            </a:r>
            <a:endParaRPr lang="en-US" sz="4800" dirty="0">
              <a:solidFill>
                <a:schemeClr val="bg1"/>
              </a:solidFill>
            </a:endParaRPr>
          </a:p>
        </p:txBody>
      </p:sp>
      <p:sp>
        <p:nvSpPr>
          <p:cNvPr id="12317"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7938" name="Rectangle 5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098" name="Picture 2"/>
          <p:cNvPicPr>
            <a:picLocks noChangeAspect="1" noChangeArrowheads="1"/>
          </p:cNvPicPr>
          <p:nvPr/>
        </p:nvPicPr>
        <p:blipFill>
          <a:blip r:embed="rId2">
            <a:clrChange>
              <a:clrFrom>
                <a:srgbClr val="FFFFFF"/>
              </a:clrFrom>
              <a:clrTo>
                <a:srgbClr val="FFFFFF">
                  <a:alpha val="0"/>
                </a:srgbClr>
              </a:clrTo>
            </a:clrChange>
            <a:duotone>
              <a:prstClr val="black"/>
              <a:schemeClr val="accent6">
                <a:lumMod val="60000"/>
                <a:lumOff val="40000"/>
                <a:tint val="45000"/>
                <a:satMod val="400000"/>
              </a:schemeClr>
            </a:duotone>
            <a:extLst>
              <a:ext uri="{28A0092B-C50C-407E-A947-70E740481C1C}">
                <a14:useLocalDpi xmlns:a14="http://schemas.microsoft.com/office/drawing/2010/main" xmlns="" val="0"/>
              </a:ext>
            </a:extLst>
          </a:blip>
          <a:srcRect/>
          <a:stretch>
            <a:fillRect/>
          </a:stretch>
        </p:blipFill>
        <p:spPr bwMode="auto">
          <a:xfrm>
            <a:off x="1143000" y="1095375"/>
            <a:ext cx="6353175" cy="518610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a:spLocks/>
          </p:cNvSpPr>
          <p:nvPr/>
        </p:nvSpPr>
        <p:spPr bwMode="auto">
          <a:xfrm>
            <a:off x="533400" y="2971800"/>
            <a:ext cx="8229600" cy="1752600"/>
          </a:xfrm>
          <a:prstGeom prst="rect">
            <a:avLst/>
          </a:prstGeom>
          <a:noFill/>
          <a:ln>
            <a:noFill/>
          </a:ln>
          <a:extLst/>
        </p:spPr>
        <p:txBody>
          <a:bodyPr anchor="ctr">
            <a:normAutofit lnSpcReduction="1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US" sz="6000" b="1" dirty="0" smtClean="0">
                <a:effectLst>
                  <a:outerShdw blurRad="38100" dist="38100" dir="2700000" algn="tl">
                    <a:srgbClr val="000000">
                      <a:alpha val="43137"/>
                    </a:srgbClr>
                  </a:outerShdw>
                </a:effectLst>
              </a:rPr>
              <a:t>Basics of I/O Management</a:t>
            </a:r>
            <a:endParaRPr lang="en-US" sz="6000" b="1" dirty="0" smtClean="0">
              <a:solidFill>
                <a:schemeClr val="tx2">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rPr>
              <a:t>Objectives</a:t>
            </a:r>
            <a:endParaRPr lang="en-US" dirty="0">
              <a:solidFill>
                <a:schemeClr val="bg1"/>
              </a:solidFill>
            </a:endParaRPr>
          </a:p>
        </p:txBody>
      </p:sp>
      <p:sp>
        <p:nvSpPr>
          <p:cNvPr id="5" name="Content Placeholder 4"/>
          <p:cNvSpPr>
            <a:spLocks noGrp="1"/>
          </p:cNvSpPr>
          <p:nvPr>
            <p:ph idx="1"/>
          </p:nvPr>
        </p:nvSpPr>
        <p:spPr>
          <a:xfrm>
            <a:off x="228600" y="1066800"/>
            <a:ext cx="8686800" cy="4297363"/>
          </a:xfrm>
        </p:spPr>
        <p:txBody>
          <a:bodyPr/>
          <a:lstStyle/>
          <a:p>
            <a:pPr lvl="0"/>
            <a:r>
              <a:rPr lang="en-US" sz="2400" dirty="0" smtClean="0"/>
              <a:t>Various types of devices</a:t>
            </a:r>
            <a:endParaRPr lang="en-IN" sz="2400" dirty="0" smtClean="0"/>
          </a:p>
          <a:p>
            <a:pPr lvl="0"/>
            <a:r>
              <a:rPr lang="en-US" sz="2400" dirty="0" smtClean="0"/>
              <a:t>Need of device management</a:t>
            </a:r>
            <a:endParaRPr lang="en-IN" sz="2400" dirty="0" smtClean="0"/>
          </a:p>
          <a:p>
            <a:pPr lvl="0"/>
            <a:r>
              <a:rPr lang="en-US" sz="2400" dirty="0" smtClean="0"/>
              <a:t>Layered structure for I/O software</a:t>
            </a:r>
            <a:endParaRPr lang="en-IN" sz="2400" dirty="0" smtClean="0"/>
          </a:p>
          <a:p>
            <a:pPr lvl="0"/>
            <a:r>
              <a:rPr lang="en-US" sz="2400" dirty="0" smtClean="0"/>
              <a:t>Need of kernel I/O subsystem</a:t>
            </a:r>
            <a:endParaRPr lang="en-IN" sz="2400" dirty="0" smtClean="0"/>
          </a:p>
          <a:p>
            <a:pPr lvl="0"/>
            <a:r>
              <a:rPr lang="en-US" sz="2400" dirty="0" smtClean="0"/>
              <a:t>How the kernel I/O subsystem provides device independence</a:t>
            </a:r>
            <a:endParaRPr lang="en-IN" sz="2400" dirty="0" smtClean="0"/>
          </a:p>
          <a:p>
            <a:pPr lvl="0"/>
            <a:r>
              <a:rPr lang="en-US" sz="2400" dirty="0" smtClean="0"/>
              <a:t>Role of Buffering in device management </a:t>
            </a:r>
            <a:endParaRPr lang="en-IN" sz="2400" dirty="0" smtClean="0"/>
          </a:p>
          <a:p>
            <a:pPr lvl="0"/>
            <a:r>
              <a:rPr lang="en-US" sz="2400" dirty="0" smtClean="0"/>
              <a:t>Types of Buffering: single buffering and double buffering</a:t>
            </a:r>
            <a:endParaRPr lang="en-IN" sz="2400" dirty="0" smtClean="0"/>
          </a:p>
          <a:p>
            <a:pPr lvl="0"/>
            <a:r>
              <a:rPr lang="en-US" sz="2400" dirty="0" smtClean="0"/>
              <a:t>Role of Caching in device management</a:t>
            </a:r>
            <a:endParaRPr lang="en-IN" sz="2400" dirty="0" smtClean="0"/>
          </a:p>
          <a:p>
            <a:pPr lvl="0"/>
            <a:r>
              <a:rPr lang="en-US" sz="2400" dirty="0" smtClean="0"/>
              <a:t>Life cycle of an I/O request</a:t>
            </a:r>
            <a:endParaRPr lang="en-IN" sz="2400" dirty="0" smtClean="0"/>
          </a:p>
          <a:p>
            <a:endParaRPr lang="en-IN"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Types of I/O devices</a:t>
            </a:r>
            <a:endParaRPr lang="en-US" dirty="0">
              <a:solidFill>
                <a:schemeClr val="bg1"/>
              </a:solidFill>
            </a:endParaRPr>
          </a:p>
        </p:txBody>
      </p:sp>
      <p:graphicFrame>
        <p:nvGraphicFramePr>
          <p:cNvPr id="6" name="Diagram 5"/>
          <p:cNvGraphicFramePr/>
          <p:nvPr>
            <p:extLst>
              <p:ext uri="{D42A27DB-BD31-4B8C-83A1-F6EECF244321}">
                <p14:modId xmlns:p14="http://schemas.microsoft.com/office/powerpoint/2010/main" xmlns="" val="161020446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Techniques for I/O operation</a:t>
            </a:r>
            <a:endParaRPr lang="en-US" dirty="0">
              <a:solidFill>
                <a:schemeClr val="bg1"/>
              </a:solidFill>
            </a:endParaRPr>
          </a:p>
        </p:txBody>
      </p:sp>
      <p:sp>
        <p:nvSpPr>
          <p:cNvPr id="5" name="Content Placeholder 4"/>
          <p:cNvSpPr>
            <a:spLocks noGrp="1"/>
          </p:cNvSpPr>
          <p:nvPr>
            <p:ph idx="1"/>
          </p:nvPr>
        </p:nvSpPr>
        <p:spPr>
          <a:xfrm>
            <a:off x="152400" y="1066800"/>
            <a:ext cx="8839200" cy="4525963"/>
          </a:xfrm>
        </p:spPr>
        <p:txBody>
          <a:bodyPr/>
          <a:lstStyle/>
          <a:p>
            <a:pPr>
              <a:lnSpc>
                <a:spcPct val="150000"/>
              </a:lnSpc>
            </a:pPr>
            <a:r>
              <a:rPr lang="en-IN" sz="2400" b="1" dirty="0" smtClean="0"/>
              <a:t>Programmed I/O </a:t>
            </a:r>
            <a:r>
              <a:rPr lang="en-IN" sz="2400" dirty="0" smtClean="0"/>
              <a:t>: processor ideally waits for an I/O</a:t>
            </a:r>
          </a:p>
          <a:p>
            <a:pPr>
              <a:lnSpc>
                <a:spcPct val="150000"/>
              </a:lnSpc>
            </a:pPr>
            <a:r>
              <a:rPr lang="en-IN" sz="2400" b="1" dirty="0" smtClean="0"/>
              <a:t>Interrupt Driven I/O </a:t>
            </a:r>
            <a:r>
              <a:rPr lang="en-IN" sz="2400" dirty="0" smtClean="0"/>
              <a:t>: interrupt is generated by the device controller after an i/o operation so that the processor knows about the i/o completion.</a:t>
            </a:r>
          </a:p>
          <a:p>
            <a:pPr>
              <a:lnSpc>
                <a:spcPct val="150000"/>
              </a:lnSpc>
            </a:pPr>
            <a:r>
              <a:rPr lang="en-IN" sz="2400" b="1" dirty="0" smtClean="0"/>
              <a:t>DMA based I/O </a:t>
            </a:r>
            <a:r>
              <a:rPr lang="en-IN" sz="2400" dirty="0" smtClean="0"/>
              <a:t>: Block interrupt is generated instead of generating multiple interrupts after every character.</a:t>
            </a:r>
            <a:endParaRPr lang="en-IN"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Layered structure for I/O software</a:t>
            </a:r>
            <a:endParaRPr lang="en-US" dirty="0">
              <a:solidFill>
                <a:schemeClr val="bg1"/>
              </a:solidFill>
            </a:endParaRPr>
          </a:p>
        </p:txBody>
      </p:sp>
      <p:sp>
        <p:nvSpPr>
          <p:cNvPr id="10264"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26" name="Picture 2"/>
          <p:cNvPicPr>
            <a:picLocks noChangeAspect="1" noChangeArrowheads="1"/>
          </p:cNvPicPr>
          <p:nvPr/>
        </p:nvPicPr>
        <p:blipFill>
          <a:blip r:embed="rId2">
            <a:clrChange>
              <a:clrFrom>
                <a:srgbClr val="FFFFFF"/>
              </a:clrFrom>
              <a:clrTo>
                <a:srgbClr val="FFFFFF">
                  <a:alpha val="0"/>
                </a:srgbClr>
              </a:clrTo>
            </a:clrChange>
            <a:duotone>
              <a:prstClr val="black"/>
              <a:schemeClr val="accent5">
                <a:lumMod val="60000"/>
                <a:lumOff val="40000"/>
                <a:tint val="45000"/>
                <a:satMod val="400000"/>
              </a:schemeClr>
            </a:duotone>
            <a:extLst>
              <a:ext uri="{28A0092B-C50C-407E-A947-70E740481C1C}">
                <a14:useLocalDpi xmlns:a14="http://schemas.microsoft.com/office/drawing/2010/main" xmlns="" val="0"/>
              </a:ext>
            </a:extLst>
          </a:blip>
          <a:srcRect/>
          <a:stretch>
            <a:fillRect/>
          </a:stretch>
        </p:blipFill>
        <p:spPr bwMode="auto">
          <a:xfrm>
            <a:off x="1624012" y="1066800"/>
            <a:ext cx="5904735" cy="52959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Functions of a kernel I/O subsystem</a:t>
            </a:r>
            <a:endParaRPr lang="en-US" dirty="0">
              <a:solidFill>
                <a:schemeClr val="bg1"/>
              </a:solidFill>
            </a:endParaRPr>
          </a:p>
        </p:txBody>
      </p:sp>
      <p:sp>
        <p:nvSpPr>
          <p:cNvPr id="6" name="Content Placeholder 5"/>
          <p:cNvSpPr>
            <a:spLocks noGrp="1"/>
          </p:cNvSpPr>
          <p:nvPr>
            <p:ph idx="1"/>
          </p:nvPr>
        </p:nvSpPr>
        <p:spPr>
          <a:xfrm>
            <a:off x="76200" y="1143000"/>
            <a:ext cx="8763000" cy="4525963"/>
          </a:xfrm>
        </p:spPr>
        <p:txBody>
          <a:bodyPr/>
          <a:lstStyle/>
          <a:p>
            <a:pPr lvl="0"/>
            <a:r>
              <a:rPr lang="en-US" sz="2400" dirty="0" smtClean="0"/>
              <a:t>Provides uniform interfacing to all the devices such that the user need not worry about the devices or their device drivers or their controllers.</a:t>
            </a:r>
            <a:endParaRPr lang="en-IN" sz="2400" dirty="0" smtClean="0"/>
          </a:p>
          <a:p>
            <a:pPr lvl="0"/>
            <a:r>
              <a:rPr lang="en-US" sz="2400" dirty="0" smtClean="0"/>
              <a:t>Takes care of mapping the symbolic names of the devices to their actual hardware</a:t>
            </a:r>
            <a:endParaRPr lang="en-IN" sz="2400" dirty="0" smtClean="0"/>
          </a:p>
          <a:p>
            <a:pPr lvl="0"/>
            <a:r>
              <a:rPr lang="en-US" sz="2400" dirty="0"/>
              <a:t>P</a:t>
            </a:r>
            <a:r>
              <a:rPr lang="en-US" sz="2400" dirty="0" smtClean="0"/>
              <a:t>rovides the access control to the I/O devices</a:t>
            </a:r>
            <a:endParaRPr lang="en-IN" sz="2400" dirty="0" smtClean="0"/>
          </a:p>
          <a:p>
            <a:pPr lvl="0"/>
            <a:r>
              <a:rPr lang="en-US" sz="2400" dirty="0"/>
              <a:t>D</a:t>
            </a:r>
            <a:r>
              <a:rPr lang="en-US" sz="2400" dirty="0" smtClean="0"/>
              <a:t>evice scheduling</a:t>
            </a:r>
            <a:endParaRPr lang="en-IN" sz="2400" dirty="0" smtClean="0"/>
          </a:p>
          <a:p>
            <a:pPr lvl="0"/>
            <a:r>
              <a:rPr lang="en-US" sz="2400" dirty="0" smtClean="0"/>
              <a:t>Increases the I/O performance of the system through buffering, caching, and spooling.</a:t>
            </a:r>
            <a:endParaRPr lang="en-IN" sz="2400" dirty="0" smtClean="0"/>
          </a:p>
          <a:p>
            <a:pPr lvl="0"/>
            <a:r>
              <a:rPr lang="en-US" sz="2400" dirty="0"/>
              <a:t>N</a:t>
            </a:r>
            <a:r>
              <a:rPr lang="en-US" sz="2400" dirty="0" smtClean="0"/>
              <a:t>otifies and handles errors properly so that the system runs properly despite of some error</a:t>
            </a:r>
            <a:endParaRPr lang="en-IN" sz="2400" dirty="0" smtClean="0"/>
          </a:p>
          <a:p>
            <a:pPr lvl="0"/>
            <a:r>
              <a:rPr lang="en-US" sz="2400" dirty="0"/>
              <a:t>C</a:t>
            </a:r>
            <a:r>
              <a:rPr lang="en-US" sz="2400" dirty="0" smtClean="0"/>
              <a:t>onfigures and initializes the device driver</a:t>
            </a:r>
            <a:endParaRPr lang="en-IN" sz="2400" dirty="0" smtClean="0"/>
          </a:p>
          <a:p>
            <a:endParaRPr lang="en-IN"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Device driver interface</a:t>
            </a:r>
            <a:endParaRPr lang="en-US" sz="4800" dirty="0">
              <a:solidFill>
                <a:schemeClr val="bg1"/>
              </a:solidFill>
            </a:endParaRPr>
          </a:p>
        </p:txBody>
      </p:sp>
      <p:sp>
        <p:nvSpPr>
          <p:cNvPr id="12317"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050" name="Picture 2"/>
          <p:cNvPicPr>
            <a:picLocks noChangeAspect="1" noChangeArrowheads="1"/>
          </p:cNvPicPr>
          <p:nvPr/>
        </p:nvPicPr>
        <p:blipFill>
          <a:blip r:embed="rId2">
            <a:clrChange>
              <a:clrFrom>
                <a:srgbClr val="FFFFFF"/>
              </a:clrFrom>
              <a:clrTo>
                <a:srgbClr val="FFFFFF">
                  <a:alpha val="0"/>
                </a:srgbClr>
              </a:clrTo>
            </a:clrChange>
            <a:duotone>
              <a:prstClr val="black"/>
              <a:schemeClr val="accent2">
                <a:tint val="45000"/>
                <a:satMod val="400000"/>
              </a:schemeClr>
            </a:duotone>
            <a:extLst>
              <a:ext uri="{28A0092B-C50C-407E-A947-70E740481C1C}">
                <a14:useLocalDpi xmlns:a14="http://schemas.microsoft.com/office/drawing/2010/main" xmlns="" val="0"/>
              </a:ext>
            </a:extLst>
          </a:blip>
          <a:srcRect/>
          <a:stretch>
            <a:fillRect/>
          </a:stretch>
        </p:blipFill>
        <p:spPr bwMode="auto">
          <a:xfrm>
            <a:off x="1924050" y="1219200"/>
            <a:ext cx="5295900" cy="4867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Functions of a device driver</a:t>
            </a:r>
            <a:endParaRPr lang="en-US" sz="4800" dirty="0">
              <a:solidFill>
                <a:schemeClr val="bg1"/>
              </a:solidFill>
            </a:endParaRPr>
          </a:p>
        </p:txBody>
      </p:sp>
      <p:sp>
        <p:nvSpPr>
          <p:cNvPr id="12317"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8" name="Content Placeholder 27"/>
          <p:cNvSpPr>
            <a:spLocks noGrp="1"/>
          </p:cNvSpPr>
          <p:nvPr>
            <p:ph idx="1"/>
          </p:nvPr>
        </p:nvSpPr>
        <p:spPr>
          <a:xfrm>
            <a:off x="-228600" y="1066800"/>
            <a:ext cx="9067800" cy="4602163"/>
          </a:xfrm>
        </p:spPr>
        <p:txBody>
          <a:bodyPr/>
          <a:lstStyle/>
          <a:p>
            <a:pPr lvl="1">
              <a:buFont typeface="Arial" pitchFamily="34" charset="0"/>
              <a:buChar char="•"/>
            </a:pPr>
            <a:r>
              <a:rPr lang="en-US" sz="2300" dirty="0"/>
              <a:t>A</a:t>
            </a:r>
            <a:r>
              <a:rPr lang="en-US" sz="2300" dirty="0" smtClean="0"/>
              <a:t>ccept the I/O requests from the kernel I/O subsystem</a:t>
            </a:r>
            <a:endParaRPr lang="en-IN" sz="2300" dirty="0" smtClean="0"/>
          </a:p>
          <a:p>
            <a:pPr lvl="1">
              <a:buFont typeface="Arial" pitchFamily="34" charset="0"/>
              <a:buChar char="•"/>
            </a:pPr>
            <a:r>
              <a:rPr lang="en-US" sz="2300" dirty="0" smtClean="0"/>
              <a:t>Checks the input parameters provided in the I/O requests</a:t>
            </a:r>
            <a:endParaRPr lang="en-IN" sz="2300" dirty="0" smtClean="0"/>
          </a:p>
          <a:p>
            <a:pPr lvl="1">
              <a:buFont typeface="Arial" pitchFamily="34" charset="0"/>
              <a:buChar char="•"/>
            </a:pPr>
            <a:r>
              <a:rPr lang="en-US" sz="2300" dirty="0" smtClean="0"/>
              <a:t>Translates logical address to the actual hardware details</a:t>
            </a:r>
            <a:endParaRPr lang="en-IN" sz="2300" dirty="0" smtClean="0"/>
          </a:p>
          <a:p>
            <a:pPr lvl="1">
              <a:buFont typeface="Arial" pitchFamily="34" charset="0"/>
              <a:buChar char="•"/>
            </a:pPr>
            <a:r>
              <a:rPr lang="en-US" sz="2300" dirty="0" smtClean="0"/>
              <a:t>Check the availability of a device and informs the same to its upper layer</a:t>
            </a:r>
            <a:endParaRPr lang="en-IN" sz="2300" dirty="0" smtClean="0"/>
          </a:p>
          <a:p>
            <a:pPr lvl="1">
              <a:buFont typeface="Arial" pitchFamily="34" charset="0"/>
              <a:buChar char="•"/>
            </a:pPr>
            <a:r>
              <a:rPr lang="en-US" sz="2300" dirty="0" smtClean="0"/>
              <a:t>An error code is returned if the device is not available.</a:t>
            </a:r>
            <a:endParaRPr lang="en-IN" sz="2300" dirty="0" smtClean="0"/>
          </a:p>
          <a:p>
            <a:pPr lvl="1">
              <a:buFont typeface="Arial" pitchFamily="34" charset="0"/>
              <a:buChar char="•"/>
            </a:pPr>
            <a:r>
              <a:rPr lang="en-US" sz="2300" dirty="0" smtClean="0"/>
              <a:t>Initializes the device to be interfaced</a:t>
            </a:r>
            <a:endParaRPr lang="en-IN" sz="2300" dirty="0" smtClean="0"/>
          </a:p>
          <a:p>
            <a:pPr lvl="1">
              <a:buFont typeface="Arial" pitchFamily="34" charset="0"/>
              <a:buChar char="•"/>
            </a:pPr>
            <a:r>
              <a:rPr lang="en-US" sz="2300" dirty="0" smtClean="0"/>
              <a:t>Control the I/O operation, i.e. prepare the sequence of commands, interfaces with the device controller and writes the sequence of commands to its registers one by one</a:t>
            </a:r>
            <a:endParaRPr lang="en-IN" sz="2300" dirty="0" smtClean="0"/>
          </a:p>
          <a:p>
            <a:pPr lvl="1">
              <a:buFont typeface="Arial" pitchFamily="34" charset="0"/>
              <a:buChar char="•"/>
            </a:pPr>
            <a:r>
              <a:rPr lang="en-US" sz="2300" dirty="0" smtClean="0"/>
              <a:t>Checks to see whether the device controller is able to accept the commands</a:t>
            </a:r>
            <a:endParaRPr lang="en-IN" sz="2300" dirty="0" smtClean="0"/>
          </a:p>
          <a:p>
            <a:pPr lvl="1">
              <a:buFont typeface="Arial" pitchFamily="34" charset="0"/>
              <a:buChar char="•"/>
            </a:pPr>
            <a:r>
              <a:rPr lang="en-US" sz="2300" dirty="0" smtClean="0"/>
              <a:t>Waits and blocks itself until an interrupt comes to unblock it.  </a:t>
            </a:r>
            <a:endParaRPr lang="en-IN" sz="2300" dirty="0" smtClean="0"/>
          </a:p>
          <a:p>
            <a:endParaRPr lang="en-IN" sz="23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476</TotalTime>
  <Words>456</Words>
  <Application>Microsoft Office PowerPoint</Application>
  <PresentationFormat>On-screen Show (4:3)</PresentationFormat>
  <Paragraphs>51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Operating Systems</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terms:modified xsi:type="dcterms:W3CDTF">2017-12-01T06:07:57Z</dcterms:modified>
</cp:coreProperties>
</file>