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7DCD-B2B3-4E9B-B11E-8B54F94A95B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D5F8-6CE1-4006-8529-06BFDEA60B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7DCD-B2B3-4E9B-B11E-8B54F94A95B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D5F8-6CE1-4006-8529-06BFDEA60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7DCD-B2B3-4E9B-B11E-8B54F94A95B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D5F8-6CE1-4006-8529-06BFDEA60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7DCD-B2B3-4E9B-B11E-8B54F94A95B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D5F8-6CE1-4006-8529-06BFDEA60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7DCD-B2B3-4E9B-B11E-8B54F94A95B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D5F8-6CE1-4006-8529-06BFDEA60B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7DCD-B2B3-4E9B-B11E-8B54F94A95B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D5F8-6CE1-4006-8529-06BFDEA60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7DCD-B2B3-4E9B-B11E-8B54F94A95B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D5F8-6CE1-4006-8529-06BFDEA60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7DCD-B2B3-4E9B-B11E-8B54F94A95B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D5F8-6CE1-4006-8529-06BFDEA60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7DCD-B2B3-4E9B-B11E-8B54F94A95B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D5F8-6CE1-4006-8529-06BFDEA60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7DCD-B2B3-4E9B-B11E-8B54F94A95B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D5F8-6CE1-4006-8529-06BFDEA60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7DCD-B2B3-4E9B-B11E-8B54F94A95B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95DD5F8-6CE1-4006-8529-06BFDEA60B0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BF7DCD-B2B3-4E9B-B11E-8B54F94A95B0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5DD5F8-6CE1-4006-8529-06BFDEA60B0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VIII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Java Server Pages (JSP) is a server-side programming technology that enables the creation of dynamic, platform-independent method for building Web-based applications.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JavaServer</a:t>
            </a:r>
            <a:r>
              <a:rPr lang="en-US" dirty="0"/>
              <a:t> Pages (JSP) is a technology for developing </a:t>
            </a:r>
            <a:r>
              <a:rPr lang="en-US" dirty="0" err="1"/>
              <a:t>Webpages</a:t>
            </a:r>
            <a:r>
              <a:rPr lang="en-US" dirty="0"/>
              <a:t> that supports dynamic content. This helps developers insert java code in HTML pages by making use of special JSP tags, most of which start with &lt;% and end with %&gt;.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838200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JSP Engines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web server needs a JSP engine, </a:t>
            </a:r>
            <a:r>
              <a:rPr lang="en-US" dirty="0" err="1"/>
              <a:t>i.e</a:t>
            </a:r>
            <a:r>
              <a:rPr lang="en-US" dirty="0"/>
              <a:t>, a container to process JSP pages. The JSP container is responsible for intercepting requests for JSP pages.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 JSP container works with the Web server to provide the runtime environment and other services a JSP needs. It knows how to understand the special elements that are part of JSPs.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84731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JSP Archite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696200" cy="450441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81000" y="11430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Following diagram shows the position of JSP container and JSP files in a Web application.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8001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steps explain how the web server creates the Webpage using JSP −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As with a normal page, your browser sends an HTTP request to the web server.</a:t>
            </a:r>
          </a:p>
          <a:p>
            <a:r>
              <a:rPr lang="en-US" dirty="0"/>
              <a:t>The web server recognizes that the HTTP request is for a JSP page and forwards it to a JSP engine. This is done by using the URL or JSP page which ends with </a:t>
            </a:r>
            <a:r>
              <a:rPr lang="en-US" b="1" dirty="0"/>
              <a:t>.</a:t>
            </a:r>
            <a:r>
              <a:rPr lang="en-US" b="1" dirty="0" err="1"/>
              <a:t>jsp</a:t>
            </a:r>
            <a:r>
              <a:rPr lang="en-US" dirty="0"/>
              <a:t> instead of </a:t>
            </a:r>
            <a:r>
              <a:rPr lang="en-US" b="1" dirty="0"/>
              <a:t>.html</a:t>
            </a:r>
            <a:r>
              <a:rPr lang="en-US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JSP engine loads the JSP page from disk and converts it into a </a:t>
            </a:r>
            <a:r>
              <a:rPr lang="en-US" dirty="0" err="1"/>
              <a:t>servlet</a:t>
            </a:r>
            <a:r>
              <a:rPr lang="en-US" dirty="0"/>
              <a:t> content. This conversion is very simple in which all template text is converted to </a:t>
            </a:r>
            <a:r>
              <a:rPr lang="en-US" dirty="0" err="1"/>
              <a:t>println</a:t>
            </a:r>
            <a:r>
              <a:rPr lang="en-US" dirty="0"/>
              <a:t>( ) statements and all JSP elements are converted to Java code. This code implements the corresponding dynamic behavior of the page.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JSP engine compiles the </a:t>
            </a:r>
            <a:r>
              <a:rPr lang="en-US" dirty="0" err="1"/>
              <a:t>servlet</a:t>
            </a:r>
            <a:r>
              <a:rPr lang="en-US" dirty="0"/>
              <a:t> into an executable class and forwards the original request to a </a:t>
            </a:r>
            <a:r>
              <a:rPr lang="en-US" dirty="0" err="1"/>
              <a:t>servlet</a:t>
            </a:r>
            <a:r>
              <a:rPr lang="en-US" dirty="0"/>
              <a:t> engine.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 part of the web server called the </a:t>
            </a:r>
            <a:r>
              <a:rPr lang="en-US" dirty="0" err="1"/>
              <a:t>servlet</a:t>
            </a:r>
            <a:r>
              <a:rPr lang="en-US" dirty="0"/>
              <a:t> engine loads the </a:t>
            </a:r>
            <a:r>
              <a:rPr lang="en-US" dirty="0" err="1"/>
              <a:t>Servlet</a:t>
            </a:r>
            <a:r>
              <a:rPr lang="en-US" dirty="0"/>
              <a:t> class and executes it. During execution, the </a:t>
            </a:r>
            <a:r>
              <a:rPr lang="en-US" dirty="0" err="1"/>
              <a:t>servlet</a:t>
            </a:r>
            <a:r>
              <a:rPr lang="en-US" dirty="0"/>
              <a:t> produces an output in HTML format. The output is </a:t>
            </a:r>
            <a:r>
              <a:rPr lang="en-US" dirty="0" smtClean="0"/>
              <a:t>further </a:t>
            </a:r>
            <a:r>
              <a:rPr lang="en-US" dirty="0"/>
              <a:t>passed on to the web server by the </a:t>
            </a:r>
            <a:r>
              <a:rPr lang="en-US" dirty="0" err="1"/>
              <a:t>servlet</a:t>
            </a:r>
            <a:r>
              <a:rPr lang="en-US" dirty="0"/>
              <a:t> engine inside an HTTP response.</a:t>
            </a:r>
          </a:p>
          <a:p>
            <a:r>
              <a:rPr lang="en-US" dirty="0"/>
              <a:t>The web server forwards the HTTP response to your browser in terms of static HTML content.</a:t>
            </a:r>
          </a:p>
          <a:p>
            <a:r>
              <a:rPr lang="en-US" dirty="0"/>
              <a:t>Finally, the web browser handles the dynamically-generated HTML page inside the HTTP response exactly as if it were a static page.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0668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JSP Elements</a:t>
            </a:r>
          </a:p>
          <a:p>
            <a:endParaRPr lang="en-US" dirty="0"/>
          </a:p>
          <a:p>
            <a:r>
              <a:rPr lang="en-US" b="1" dirty="0"/>
              <a:t>JSP Declaration</a:t>
            </a:r>
          </a:p>
          <a:p>
            <a:r>
              <a:rPr lang="en-US" dirty="0"/>
              <a:t>A declaration tag is a piece of</a:t>
            </a:r>
            <a:r>
              <a:rPr lang="en-US" dirty="0"/>
              <a:t> Java code for declaring variables, methods and classes. If we declare a variable or method </a:t>
            </a:r>
            <a:r>
              <a:rPr lang="en-US" dirty="0"/>
              <a:t>inside declaration tag it means that the declaration is made inside the </a:t>
            </a:r>
            <a:r>
              <a:rPr lang="en-US" dirty="0" err="1"/>
              <a:t>servlet</a:t>
            </a:r>
            <a:r>
              <a:rPr lang="en-US" dirty="0"/>
              <a:t> class but outside the service method.</a:t>
            </a:r>
          </a:p>
          <a:p>
            <a:r>
              <a:rPr lang="en-US" dirty="0"/>
              <a:t>We can declare a static member, an instance variable (can declare a number or string) and methods inside the declaration tag.</a:t>
            </a:r>
          </a:p>
          <a:p>
            <a:endParaRPr lang="en-US" b="1" dirty="0" smtClean="0"/>
          </a:p>
          <a:p>
            <a:r>
              <a:rPr lang="en-US" b="1" dirty="0" smtClean="0"/>
              <a:t>Syntax </a:t>
            </a:r>
            <a:r>
              <a:rPr lang="en-US" b="1" dirty="0"/>
              <a:t>of declaration tag:</a:t>
            </a:r>
            <a:endParaRPr lang="en-US" dirty="0"/>
          </a:p>
          <a:p>
            <a:r>
              <a:rPr lang="en-US" dirty="0" smtClean="0"/>
              <a:t>&lt;%! Dec </a:t>
            </a:r>
            <a:r>
              <a:rPr lang="en-US" dirty="0" err="1" smtClean="0"/>
              <a:t>var</a:t>
            </a:r>
            <a:r>
              <a:rPr lang="en-US" dirty="0" smtClean="0"/>
              <a:t> %&gt;</a:t>
            </a:r>
          </a:p>
          <a:p>
            <a:endParaRPr lang="en-US" dirty="0"/>
          </a:p>
          <a:p>
            <a:r>
              <a:rPr lang="en-US" dirty="0" smtClean="0"/>
              <a:t>Here </a:t>
            </a:r>
            <a:r>
              <a:rPr lang="en-US" dirty="0"/>
              <a:t>Dec </a:t>
            </a:r>
            <a:r>
              <a:rPr lang="en-US" dirty="0" err="1"/>
              <a:t>var</a:t>
            </a:r>
            <a:r>
              <a:rPr lang="en-US" dirty="0"/>
              <a:t> is the method or a variable inside the declaration tag.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066800"/>
            <a:ext cx="77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JSP </a:t>
            </a:r>
            <a:r>
              <a:rPr lang="en-US" b="1" dirty="0" err="1"/>
              <a:t>Scriptlet</a:t>
            </a:r>
            <a:endParaRPr lang="en-US" b="1" dirty="0"/>
          </a:p>
          <a:p>
            <a:r>
              <a:rPr lang="en-US" dirty="0" err="1"/>
              <a:t>Scriptlet</a:t>
            </a:r>
            <a:r>
              <a:rPr lang="en-US" dirty="0"/>
              <a:t> tag allows to write Java code into JSP file.</a:t>
            </a:r>
          </a:p>
          <a:p>
            <a:r>
              <a:rPr lang="en-US" dirty="0"/>
              <a:t>JSP container moves statements in _</a:t>
            </a:r>
            <a:r>
              <a:rPr lang="en-US" dirty="0" err="1"/>
              <a:t>jspservice</a:t>
            </a:r>
            <a:r>
              <a:rPr lang="en-US" dirty="0"/>
              <a:t>() method while generating </a:t>
            </a:r>
            <a:r>
              <a:rPr lang="en-US" dirty="0" err="1"/>
              <a:t>servlet</a:t>
            </a:r>
            <a:r>
              <a:rPr lang="en-US" dirty="0"/>
              <a:t> from </a:t>
            </a:r>
            <a:r>
              <a:rPr lang="en-US" dirty="0" err="1"/>
              <a:t>jsp</a:t>
            </a:r>
            <a:r>
              <a:rPr lang="en-US" dirty="0"/>
              <a:t>.</a:t>
            </a:r>
          </a:p>
          <a:p>
            <a:r>
              <a:rPr lang="en-US" dirty="0"/>
              <a:t>For each request of the client, service method of the JSP gets invoked hence the code inside the </a:t>
            </a:r>
            <a:r>
              <a:rPr lang="en-US" dirty="0" err="1"/>
              <a:t>Scriptlet</a:t>
            </a:r>
            <a:r>
              <a:rPr lang="en-US" dirty="0"/>
              <a:t> executes for every request.</a:t>
            </a:r>
          </a:p>
          <a:p>
            <a:r>
              <a:rPr lang="en-US" dirty="0"/>
              <a:t>A </a:t>
            </a:r>
            <a:r>
              <a:rPr lang="en-US" dirty="0" err="1"/>
              <a:t>Scriptlet</a:t>
            </a:r>
            <a:r>
              <a:rPr lang="en-US" dirty="0"/>
              <a:t> contains java code that is executed every time JSP is invoked.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Syntax </a:t>
            </a:r>
            <a:r>
              <a:rPr lang="en-US" b="1" dirty="0"/>
              <a:t>of </a:t>
            </a:r>
            <a:r>
              <a:rPr lang="en-US" b="1" dirty="0" err="1"/>
              <a:t>Scriptlet</a:t>
            </a:r>
            <a:r>
              <a:rPr lang="en-US" b="1" dirty="0"/>
              <a:t> tag:</a:t>
            </a:r>
            <a:endParaRPr lang="en-US" dirty="0"/>
          </a:p>
          <a:p>
            <a:r>
              <a:rPr lang="en-US" dirty="0" smtClean="0"/>
              <a:t>&lt;% java code %&gt;</a:t>
            </a:r>
          </a:p>
          <a:p>
            <a:endParaRPr lang="en-US" dirty="0"/>
          </a:p>
          <a:p>
            <a:r>
              <a:rPr lang="en-US" dirty="0" smtClean="0"/>
              <a:t>Here &lt;%     %&gt; </a:t>
            </a:r>
            <a:r>
              <a:rPr lang="en-US" dirty="0"/>
              <a:t>tags are </a:t>
            </a:r>
            <a:r>
              <a:rPr lang="en-US" dirty="0" err="1"/>
              <a:t>scriplets</a:t>
            </a:r>
            <a:r>
              <a:rPr lang="en-US" dirty="0"/>
              <a:t> tag and within it, we can place java code.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99060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JSP Expression</a:t>
            </a:r>
          </a:p>
          <a:p>
            <a:r>
              <a:rPr lang="en-US" dirty="0"/>
              <a:t>Expression tag evaluates the expression placed in it.</a:t>
            </a:r>
          </a:p>
          <a:p>
            <a:r>
              <a:rPr lang="en-US" dirty="0"/>
              <a:t>It accesses the data stored in stored application.</a:t>
            </a:r>
          </a:p>
          <a:p>
            <a:r>
              <a:rPr lang="en-US" dirty="0"/>
              <a:t>It allows create expressions like arithmetic and logical.</a:t>
            </a:r>
          </a:p>
          <a:p>
            <a:r>
              <a:rPr lang="en-US" dirty="0"/>
              <a:t>It produces </a:t>
            </a:r>
            <a:r>
              <a:rPr lang="en-US" dirty="0" err="1"/>
              <a:t>scriptless</a:t>
            </a:r>
            <a:r>
              <a:rPr lang="en-US" dirty="0"/>
              <a:t> JSP page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Syntax:</a:t>
            </a:r>
            <a:endParaRPr lang="en-US" dirty="0"/>
          </a:p>
          <a:p>
            <a:r>
              <a:rPr lang="en-US" dirty="0" smtClean="0"/>
              <a:t>&lt;%= expression %&gt;</a:t>
            </a:r>
          </a:p>
          <a:p>
            <a:endParaRPr lang="en-US" dirty="0"/>
          </a:p>
          <a:p>
            <a:r>
              <a:rPr lang="en-US" dirty="0" smtClean="0"/>
              <a:t>Here </a:t>
            </a:r>
            <a:r>
              <a:rPr lang="en-US" dirty="0"/>
              <a:t>the expression is the arithmetic or logical expression.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14400"/>
            <a:ext cx="754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JSP Comments</a:t>
            </a:r>
          </a:p>
          <a:p>
            <a:r>
              <a:rPr lang="en-US" dirty="0"/>
              <a:t>Comments are the one when JSP container wants to ignore certain texts and statements.</a:t>
            </a:r>
          </a:p>
          <a:p>
            <a:r>
              <a:rPr lang="en-US" dirty="0"/>
              <a:t>When we want to hide certain content, then we can add that to the comments section.</a:t>
            </a:r>
          </a:p>
          <a:p>
            <a:r>
              <a:rPr lang="en-US" dirty="0"/>
              <a:t>Syntax: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This </a:t>
            </a:r>
            <a:r>
              <a:rPr lang="en-US" dirty="0"/>
              <a:t>tags are used to comment in JSP and ignored by the JSP container.</a:t>
            </a:r>
          </a:p>
          <a:p>
            <a:r>
              <a:rPr lang="en-US" dirty="0"/>
              <a:t>&lt;!—comment --&gt;</a:t>
            </a:r>
          </a:p>
          <a:p>
            <a:r>
              <a:rPr lang="en-US" dirty="0"/>
              <a:t>This is HTML comment which is ignored by browser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</TotalTime>
  <Words>408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JSP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13</cp:revision>
  <dcterms:created xsi:type="dcterms:W3CDTF">2020-04-10T17:31:44Z</dcterms:created>
  <dcterms:modified xsi:type="dcterms:W3CDTF">2020-04-10T18:00:46Z</dcterms:modified>
</cp:coreProperties>
</file>