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3B4215D-8642-4638-A6EF-B904A0236CF6}" type="datetimeFigureOut">
              <a:rPr lang="en-US" smtClean="0"/>
              <a:pPr/>
              <a:t>3/23/2020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8247E59-9C5C-417B-A38D-E1CDE3AD4B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4215D-8642-4638-A6EF-B904A0236CF6}"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4215D-8642-4638-A6EF-B904A0236CF6}"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4215D-8642-4638-A6EF-B904A0236CF6}"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B4215D-8642-4638-A6EF-B904A0236CF6}" type="datetimeFigureOut">
              <a:rPr lang="en-US" smtClean="0"/>
              <a:pPr/>
              <a:t>3/23/2020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247E59-9C5C-417B-A38D-E1CDE3AD4B6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B4215D-8642-4638-A6EF-B904A0236CF6}"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B4215D-8642-4638-A6EF-B904A0236CF6}" type="datetimeFigureOut">
              <a:rPr lang="en-US" smtClean="0"/>
              <a:pPr/>
              <a:t>3/23/2020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B4215D-8642-4638-A6EF-B904A0236CF6}" type="datetimeFigureOut">
              <a:rPr lang="en-US" smtClean="0"/>
              <a:pPr/>
              <a:t>3/23/2020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4215D-8642-4638-A6EF-B904A0236CF6}" type="datetimeFigureOut">
              <a:rPr lang="en-US" smtClean="0"/>
              <a:pPr/>
              <a:t>3/23/2020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B4215D-8642-4638-A6EF-B904A0236CF6}"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247E59-9C5C-417B-A38D-E1CDE3AD4B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B4215D-8642-4638-A6EF-B904A0236CF6}" type="datetimeFigureOut">
              <a:rPr lang="en-US" smtClean="0"/>
              <a:pPr/>
              <a:t>3/23/2020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8247E59-9C5C-417B-A38D-E1CDE3AD4B6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3B4215D-8642-4638-A6EF-B904A0236CF6}" type="datetimeFigureOut">
              <a:rPr lang="en-US" smtClean="0"/>
              <a:pPr/>
              <a:t>3/23/2020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8247E59-9C5C-417B-A38D-E1CDE3AD4B6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Script</a:t>
            </a:r>
            <a:br>
              <a:rPr lang="en-US" dirty="0" smtClean="0"/>
            </a:br>
            <a:r>
              <a:rPr lang="en-US" dirty="0" smtClean="0"/>
              <a:t>Lecture II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7543800" cy="5016758"/>
          </a:xfrm>
          <a:prstGeom prst="rect">
            <a:avLst/>
          </a:prstGeom>
          <a:noFill/>
        </p:spPr>
        <p:txBody>
          <a:bodyPr wrap="square" rtlCol="0">
            <a:spAutoFit/>
          </a:bodyPr>
          <a:lstStyle/>
          <a:p>
            <a:r>
              <a:rPr lang="en-US" sz="3200" dirty="0" smtClean="0"/>
              <a:t>&lt;html&gt; </a:t>
            </a:r>
          </a:p>
          <a:p>
            <a:r>
              <a:rPr lang="en-US" sz="3200" dirty="0" smtClean="0"/>
              <a:t>&lt;body&gt; </a:t>
            </a:r>
          </a:p>
          <a:p>
            <a:r>
              <a:rPr lang="en-US" sz="3200" dirty="0" smtClean="0"/>
              <a:t>&lt;h1&gt;Arrays example&lt;/h1&gt;</a:t>
            </a:r>
          </a:p>
          <a:p>
            <a:r>
              <a:rPr lang="en-US" sz="3200" dirty="0" smtClean="0"/>
              <a:t>&lt;script type="text/</a:t>
            </a:r>
            <a:r>
              <a:rPr lang="en-US" sz="3200" dirty="0" err="1" smtClean="0"/>
              <a:t>javascript</a:t>
            </a:r>
            <a:r>
              <a:rPr lang="en-US" sz="3200" dirty="0" smtClean="0"/>
              <a:t>"&gt;</a:t>
            </a:r>
          </a:p>
          <a:p>
            <a:r>
              <a:rPr lang="en-US" sz="3200" dirty="0" smtClean="0"/>
              <a:t> </a:t>
            </a:r>
            <a:r>
              <a:rPr lang="en-US" sz="3200" dirty="0" err="1" smtClean="0"/>
              <a:t>var</a:t>
            </a:r>
            <a:r>
              <a:rPr lang="en-US" sz="3200" dirty="0" smtClean="0"/>
              <a:t> </a:t>
            </a:r>
            <a:r>
              <a:rPr lang="en-US" sz="3200" dirty="0" err="1" smtClean="0"/>
              <a:t>arr</a:t>
            </a:r>
            <a:r>
              <a:rPr lang="en-US" sz="3200" dirty="0" smtClean="0"/>
              <a:t>=[34,56,76,89,90];</a:t>
            </a:r>
          </a:p>
          <a:p>
            <a:r>
              <a:rPr lang="en-US" sz="3200" dirty="0" smtClean="0"/>
              <a:t> for(</a:t>
            </a:r>
            <a:r>
              <a:rPr lang="en-US" sz="3200" dirty="0" err="1" smtClean="0"/>
              <a:t>var</a:t>
            </a:r>
            <a:r>
              <a:rPr lang="en-US" sz="3200" dirty="0" smtClean="0"/>
              <a:t> a=0;a&lt;=4;a++) </a:t>
            </a:r>
          </a:p>
          <a:p>
            <a:r>
              <a:rPr lang="en-US" sz="3200" dirty="0" smtClean="0"/>
              <a:t> </a:t>
            </a:r>
            <a:r>
              <a:rPr lang="en-US" sz="3200" dirty="0" err="1" smtClean="0"/>
              <a:t>document.write</a:t>
            </a:r>
            <a:r>
              <a:rPr lang="en-US" sz="3200" dirty="0" smtClean="0"/>
              <a:t>(</a:t>
            </a:r>
            <a:r>
              <a:rPr lang="en-US" sz="3200" dirty="0" err="1" smtClean="0"/>
              <a:t>arr</a:t>
            </a:r>
            <a:r>
              <a:rPr lang="en-US" sz="3200" dirty="0" smtClean="0"/>
              <a:t>[a]+"&lt;</a:t>
            </a:r>
            <a:r>
              <a:rPr lang="en-US" sz="3200" dirty="0" err="1" smtClean="0"/>
              <a:t>br</a:t>
            </a:r>
            <a:r>
              <a:rPr lang="en-US" sz="3200" dirty="0" smtClean="0"/>
              <a:t>&gt;");  </a:t>
            </a:r>
          </a:p>
          <a:p>
            <a:r>
              <a:rPr lang="en-US" sz="3200" dirty="0" smtClean="0"/>
              <a:t>&lt;/script&gt;  </a:t>
            </a:r>
          </a:p>
          <a:p>
            <a:r>
              <a:rPr lang="en-US" sz="3200" dirty="0" smtClean="0"/>
              <a:t>&lt;/body&gt;  </a:t>
            </a:r>
          </a:p>
          <a:p>
            <a:r>
              <a:rPr lang="en-US" sz="3200" dirty="0" smtClean="0"/>
              <a:t>&lt;/html&gt;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990600"/>
            <a:ext cx="7010400" cy="5693866"/>
          </a:xfrm>
          <a:prstGeom prst="rect">
            <a:avLst/>
          </a:prstGeom>
          <a:noFill/>
        </p:spPr>
        <p:txBody>
          <a:bodyPr wrap="square" rtlCol="0">
            <a:spAutoFit/>
          </a:bodyPr>
          <a:lstStyle/>
          <a:p>
            <a:r>
              <a:rPr lang="en-US" sz="2800" dirty="0" smtClean="0"/>
              <a:t>&lt;html&gt; </a:t>
            </a:r>
          </a:p>
          <a:p>
            <a:r>
              <a:rPr lang="en-US" sz="2800" dirty="0" smtClean="0"/>
              <a:t>&lt;body&gt; </a:t>
            </a:r>
          </a:p>
          <a:p>
            <a:r>
              <a:rPr lang="en-US" sz="2800" dirty="0" smtClean="0"/>
              <a:t>&lt;h1&gt;Arrays example&lt;/h1&gt;</a:t>
            </a:r>
          </a:p>
          <a:p>
            <a:r>
              <a:rPr lang="en-US" sz="2800" dirty="0" smtClean="0"/>
              <a:t>&lt;script type="text/</a:t>
            </a:r>
            <a:r>
              <a:rPr lang="en-US" sz="2800" dirty="0" err="1" smtClean="0"/>
              <a:t>javascript</a:t>
            </a:r>
            <a:r>
              <a:rPr lang="en-US" sz="2800" dirty="0" smtClean="0"/>
              <a:t>"&gt;</a:t>
            </a:r>
          </a:p>
          <a:p>
            <a:r>
              <a:rPr lang="en-US" sz="2800" dirty="0" smtClean="0"/>
              <a:t> </a:t>
            </a:r>
            <a:r>
              <a:rPr lang="en-US" sz="2800" dirty="0" err="1" smtClean="0"/>
              <a:t>var</a:t>
            </a:r>
            <a:r>
              <a:rPr lang="en-US" sz="2800" dirty="0" smtClean="0"/>
              <a:t> </a:t>
            </a:r>
            <a:r>
              <a:rPr lang="en-US" sz="2800" dirty="0" err="1" smtClean="0"/>
              <a:t>arr</a:t>
            </a:r>
            <a:r>
              <a:rPr lang="en-US" sz="2800" dirty="0" smtClean="0"/>
              <a:t>=[34,56,76,89,90];</a:t>
            </a:r>
          </a:p>
          <a:p>
            <a:r>
              <a:rPr lang="en-US" sz="2800" dirty="0" smtClean="0"/>
              <a:t>  </a:t>
            </a:r>
            <a:r>
              <a:rPr lang="en-US" sz="2800" dirty="0" err="1" smtClean="0"/>
              <a:t>document.write</a:t>
            </a:r>
            <a:r>
              <a:rPr lang="en-US" sz="2800" dirty="0" smtClean="0"/>
              <a:t>("&lt;</a:t>
            </a:r>
            <a:r>
              <a:rPr lang="en-US" sz="2800" dirty="0" err="1" smtClean="0"/>
              <a:t>ul</a:t>
            </a:r>
            <a:r>
              <a:rPr lang="en-US" sz="2800" dirty="0" smtClean="0"/>
              <a:t>&gt;")</a:t>
            </a:r>
          </a:p>
          <a:p>
            <a:r>
              <a:rPr lang="en-US" sz="2800" dirty="0" smtClean="0"/>
              <a:t> for(</a:t>
            </a:r>
            <a:r>
              <a:rPr lang="en-US" sz="2800" dirty="0" err="1" smtClean="0"/>
              <a:t>var</a:t>
            </a:r>
            <a:r>
              <a:rPr lang="en-US" sz="2800" dirty="0" smtClean="0"/>
              <a:t> a=0;a&lt;=4;a++) {</a:t>
            </a:r>
          </a:p>
          <a:p>
            <a:r>
              <a:rPr lang="en-US" sz="2800" dirty="0" smtClean="0"/>
              <a:t> </a:t>
            </a:r>
            <a:r>
              <a:rPr lang="en-US" sz="2800" dirty="0" err="1" smtClean="0"/>
              <a:t>document.write</a:t>
            </a:r>
            <a:r>
              <a:rPr lang="en-US" sz="2800" dirty="0" smtClean="0"/>
              <a:t>("&lt;</a:t>
            </a:r>
            <a:r>
              <a:rPr lang="en-US" sz="2800" dirty="0" err="1" smtClean="0"/>
              <a:t>li</a:t>
            </a:r>
            <a:r>
              <a:rPr lang="en-US" sz="2800" dirty="0" smtClean="0"/>
              <a:t>&gt;"+</a:t>
            </a:r>
            <a:r>
              <a:rPr lang="en-US" sz="2800" dirty="0" err="1" smtClean="0"/>
              <a:t>arr</a:t>
            </a:r>
            <a:r>
              <a:rPr lang="en-US" sz="2800" dirty="0" smtClean="0"/>
              <a:t>[a]+"&lt;/</a:t>
            </a:r>
            <a:r>
              <a:rPr lang="en-US" sz="2800" dirty="0" err="1" smtClean="0"/>
              <a:t>li</a:t>
            </a:r>
            <a:r>
              <a:rPr lang="en-US" sz="2800" dirty="0" smtClean="0"/>
              <a:t>&gt;");</a:t>
            </a:r>
          </a:p>
          <a:p>
            <a:r>
              <a:rPr lang="en-US" sz="2800" dirty="0" smtClean="0"/>
              <a:t>}</a:t>
            </a:r>
          </a:p>
          <a:p>
            <a:r>
              <a:rPr lang="en-US" sz="2800" dirty="0" err="1" smtClean="0"/>
              <a:t>document.write</a:t>
            </a:r>
            <a:r>
              <a:rPr lang="en-US" sz="2800" dirty="0" smtClean="0"/>
              <a:t>(“/</a:t>
            </a:r>
            <a:r>
              <a:rPr lang="en-US" sz="2800" dirty="0" err="1" smtClean="0"/>
              <a:t>ul</a:t>
            </a:r>
            <a:r>
              <a:rPr lang="en-US" sz="2800" dirty="0" smtClean="0"/>
              <a:t>”)</a:t>
            </a:r>
          </a:p>
          <a:p>
            <a:r>
              <a:rPr lang="en-US" sz="2800" dirty="0" smtClean="0"/>
              <a:t>&lt;/script&gt;  </a:t>
            </a:r>
          </a:p>
          <a:p>
            <a:r>
              <a:rPr lang="en-US" sz="2800" dirty="0" smtClean="0"/>
              <a:t>&lt;/body&gt;  </a:t>
            </a:r>
          </a:p>
          <a:p>
            <a:r>
              <a:rPr lang="en-US" sz="2800" dirty="0" smtClean="0"/>
              <a:t>&lt;/html&gt; </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295400"/>
            <a:ext cx="7010400" cy="646331"/>
          </a:xfrm>
          <a:prstGeom prst="rect">
            <a:avLst/>
          </a:prstGeom>
          <a:noFill/>
        </p:spPr>
        <p:txBody>
          <a:bodyPr wrap="square" rtlCol="0">
            <a:spAutoFit/>
          </a:bodyPr>
          <a:lstStyle/>
          <a:p>
            <a:r>
              <a:rPr lang="en-US" sz="3600" dirty="0" err="1" smtClean="0"/>
              <a:t>var</a:t>
            </a:r>
            <a:r>
              <a:rPr lang="en-US" sz="3600" dirty="0" smtClean="0"/>
              <a:t>  </a:t>
            </a:r>
            <a:r>
              <a:rPr lang="en-US" sz="3600" dirty="0" err="1" smtClean="0"/>
              <a:t>arr</a:t>
            </a:r>
            <a:r>
              <a:rPr lang="en-US" sz="3600" dirty="0" smtClean="0"/>
              <a:t>=[23,45,”rome”,true,null]</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1447800"/>
            <a:ext cx="7696200" cy="1862048"/>
          </a:xfrm>
          <a:prstGeom prst="rect">
            <a:avLst/>
          </a:prstGeom>
          <a:noFill/>
        </p:spPr>
        <p:txBody>
          <a:bodyPr wrap="square" rtlCol="0">
            <a:spAutoFit/>
          </a:bodyPr>
          <a:lstStyle/>
          <a:p>
            <a:r>
              <a:rPr lang="en-US" sz="11500" dirty="0" smtClean="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924800" cy="1631216"/>
          </a:xfrm>
          <a:prstGeom prst="rect">
            <a:avLst/>
          </a:prstGeom>
          <a:noFill/>
        </p:spPr>
        <p:txBody>
          <a:bodyPr wrap="square" rtlCol="0">
            <a:spAutoFit/>
          </a:bodyPr>
          <a:lstStyle/>
          <a:p>
            <a:r>
              <a:rPr lang="en-US" sz="4800" b="1" baseline="-25000" dirty="0" smtClean="0">
                <a:latin typeface="Times New Roman" pitchFamily="18" charset="0"/>
                <a:cs typeface="Times New Roman" pitchFamily="18" charset="0"/>
              </a:rPr>
              <a:t>Default Parameters</a:t>
            </a:r>
          </a:p>
          <a:p>
            <a:endParaRPr lang="en-US" sz="4800" b="1" baseline="-25000" dirty="0">
              <a:latin typeface="Times New Roman" pitchFamily="18" charset="0"/>
              <a:cs typeface="Times New Roman" pitchFamily="18" charset="0"/>
            </a:endParaRPr>
          </a:p>
          <a:p>
            <a:endParaRPr lang="en-US" sz="5400" baseline="-25000" dirty="0">
              <a:latin typeface="Times New Roman" pitchFamily="18" charset="0"/>
              <a:cs typeface="Times New Roman" pitchFamily="18" charset="0"/>
            </a:endParaRPr>
          </a:p>
        </p:txBody>
      </p:sp>
      <p:sp>
        <p:nvSpPr>
          <p:cNvPr id="3" name="TextBox 2"/>
          <p:cNvSpPr txBox="1"/>
          <p:nvPr/>
        </p:nvSpPr>
        <p:spPr>
          <a:xfrm>
            <a:off x="762000" y="1752600"/>
            <a:ext cx="7543800" cy="3970318"/>
          </a:xfrm>
          <a:prstGeom prst="rect">
            <a:avLst/>
          </a:prstGeom>
          <a:noFill/>
        </p:spPr>
        <p:txBody>
          <a:bodyPr wrap="square" rtlCol="0">
            <a:spAutoFit/>
          </a:bodyPr>
          <a:lstStyle/>
          <a:p>
            <a:r>
              <a:rPr lang="en-US" dirty="0" smtClean="0"/>
              <a:t>&lt;html&gt;</a:t>
            </a:r>
          </a:p>
          <a:p>
            <a:r>
              <a:rPr lang="en-US" dirty="0" smtClean="0"/>
              <a:t>&lt;body&gt; </a:t>
            </a:r>
          </a:p>
          <a:p>
            <a:r>
              <a:rPr lang="en-US" dirty="0" smtClean="0"/>
              <a:t>&lt;script type="text/</a:t>
            </a:r>
            <a:r>
              <a:rPr lang="en-US" dirty="0" err="1" smtClean="0"/>
              <a:t>javascript</a:t>
            </a:r>
            <a:r>
              <a:rPr lang="en-US" dirty="0" smtClean="0"/>
              <a:t>“&gt;</a:t>
            </a:r>
          </a:p>
          <a:p>
            <a:r>
              <a:rPr lang="en-US" dirty="0" smtClean="0"/>
              <a:t>function add(</a:t>
            </a:r>
            <a:r>
              <a:rPr lang="en-US" dirty="0" err="1" smtClean="0"/>
              <a:t>a,b,c</a:t>
            </a:r>
            <a:r>
              <a:rPr lang="en-US" dirty="0" smtClean="0"/>
              <a:t>=30)                                                                                                                                                            </a:t>
            </a:r>
          </a:p>
          <a:p>
            <a:r>
              <a:rPr lang="en-US" dirty="0" smtClean="0"/>
              <a:t>{</a:t>
            </a:r>
          </a:p>
          <a:p>
            <a:r>
              <a:rPr lang="en-US" dirty="0" err="1" smtClean="0"/>
              <a:t>document.write</a:t>
            </a:r>
            <a:r>
              <a:rPr lang="en-US" dirty="0" smtClean="0"/>
              <a:t>("a="+a+"&lt;</a:t>
            </a:r>
            <a:r>
              <a:rPr lang="en-US" dirty="0" err="1" smtClean="0"/>
              <a:t>br</a:t>
            </a:r>
            <a:r>
              <a:rPr lang="en-US" dirty="0" smtClean="0"/>
              <a:t>&gt;");</a:t>
            </a:r>
          </a:p>
          <a:p>
            <a:r>
              <a:rPr lang="en-US" dirty="0" err="1" smtClean="0"/>
              <a:t>document.write</a:t>
            </a:r>
            <a:r>
              <a:rPr lang="en-US" dirty="0" smtClean="0"/>
              <a:t>("b="+b+"&lt;</a:t>
            </a:r>
            <a:r>
              <a:rPr lang="en-US" dirty="0" err="1" smtClean="0"/>
              <a:t>br</a:t>
            </a:r>
            <a:r>
              <a:rPr lang="en-US" dirty="0" smtClean="0"/>
              <a:t>&gt;");</a:t>
            </a:r>
          </a:p>
          <a:p>
            <a:r>
              <a:rPr lang="en-US" dirty="0" err="1" smtClean="0"/>
              <a:t>document.write</a:t>
            </a:r>
            <a:r>
              <a:rPr lang="en-US" dirty="0" smtClean="0"/>
              <a:t>("c="+c+"&lt;</a:t>
            </a:r>
            <a:r>
              <a:rPr lang="en-US" dirty="0" err="1" smtClean="0"/>
              <a:t>br</a:t>
            </a:r>
            <a:r>
              <a:rPr lang="en-US" dirty="0" smtClean="0"/>
              <a:t>&gt;");</a:t>
            </a:r>
          </a:p>
          <a:p>
            <a:r>
              <a:rPr lang="en-US" dirty="0" smtClean="0"/>
              <a:t>}</a:t>
            </a:r>
          </a:p>
          <a:p>
            <a:r>
              <a:rPr lang="en-US" dirty="0" smtClean="0"/>
              <a:t>add(10);</a:t>
            </a:r>
          </a:p>
          <a:p>
            <a:r>
              <a:rPr lang="en-US" smtClean="0"/>
              <a:t>add(12,null);</a:t>
            </a:r>
          </a:p>
          <a:p>
            <a:r>
              <a:rPr lang="en-US" smtClean="0"/>
              <a:t>&lt;/</a:t>
            </a:r>
            <a:r>
              <a:rPr lang="en-US" dirty="0" smtClean="0"/>
              <a:t>script&gt;  </a:t>
            </a:r>
          </a:p>
          <a:p>
            <a:r>
              <a:rPr lang="en-US" dirty="0" smtClean="0"/>
              <a:t>&lt;/body&gt;  </a:t>
            </a:r>
          </a:p>
          <a:p>
            <a:r>
              <a:rPr lang="en-US" dirty="0" smtClean="0"/>
              <a:t>&lt;/html&gt;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7391400" cy="4524315"/>
          </a:xfrm>
          <a:prstGeom prst="rect">
            <a:avLst/>
          </a:prstGeom>
          <a:noFill/>
        </p:spPr>
        <p:txBody>
          <a:bodyPr wrap="square" rtlCol="0">
            <a:spAutoFit/>
          </a:bodyPr>
          <a:lstStyle/>
          <a:p>
            <a:r>
              <a:rPr lang="en-US" sz="2400" b="1" dirty="0" smtClean="0"/>
              <a:t>Dialog Boxes in Java Script</a:t>
            </a:r>
          </a:p>
          <a:p>
            <a:endParaRPr lang="en-US" sz="2400" b="1" dirty="0" smtClean="0"/>
          </a:p>
          <a:p>
            <a:pPr marL="457200" indent="-457200">
              <a:buAutoNum type="arabicPeriod"/>
            </a:pPr>
            <a:r>
              <a:rPr lang="en-US" sz="2400" b="1" dirty="0" err="1" smtClean="0"/>
              <a:t>window.alert</a:t>
            </a:r>
            <a:r>
              <a:rPr lang="en-US" sz="2400" b="1" smtClean="0"/>
              <a:t>() Method</a:t>
            </a:r>
            <a:endParaRPr lang="en-US" sz="2400" b="1" dirty="0" smtClean="0"/>
          </a:p>
          <a:p>
            <a:pPr marL="342900" indent="-342900"/>
            <a:endParaRPr lang="en-US" b="1" dirty="0" smtClean="0"/>
          </a:p>
          <a:p>
            <a:pPr marL="342900" indent="-342900"/>
            <a:r>
              <a:rPr lang="en-US" b="1" dirty="0" smtClean="0"/>
              <a:t>&lt;html&gt; </a:t>
            </a:r>
          </a:p>
          <a:p>
            <a:pPr marL="342900" indent="-342900"/>
            <a:r>
              <a:rPr lang="en-US" b="1" dirty="0" smtClean="0"/>
              <a:t>&lt;body&gt; </a:t>
            </a:r>
          </a:p>
          <a:p>
            <a:pPr marL="342900" indent="-342900"/>
            <a:r>
              <a:rPr lang="en-US" b="1" dirty="0" smtClean="0"/>
              <a:t>&lt;h1&gt; Dialog Box&lt;/h1&gt;</a:t>
            </a:r>
          </a:p>
          <a:p>
            <a:pPr marL="342900" indent="-342900"/>
            <a:r>
              <a:rPr lang="en-US" b="1" dirty="0" smtClean="0"/>
              <a:t>&lt;script type="text/</a:t>
            </a:r>
            <a:r>
              <a:rPr lang="en-US" b="1" dirty="0" err="1" smtClean="0"/>
              <a:t>javascript</a:t>
            </a:r>
            <a:r>
              <a:rPr lang="en-US" b="1" dirty="0" smtClean="0"/>
              <a:t>"&gt;</a:t>
            </a:r>
          </a:p>
          <a:p>
            <a:pPr marL="342900" indent="-342900"/>
            <a:r>
              <a:rPr lang="en-US" b="1" dirty="0" smtClean="0"/>
              <a:t> </a:t>
            </a:r>
            <a:r>
              <a:rPr lang="en-US" b="1" dirty="0" err="1" smtClean="0"/>
              <a:t>var</a:t>
            </a:r>
            <a:r>
              <a:rPr lang="en-US" b="1" dirty="0" smtClean="0"/>
              <a:t> a=20;</a:t>
            </a:r>
          </a:p>
          <a:p>
            <a:pPr marL="342900" indent="-342900"/>
            <a:r>
              <a:rPr lang="en-US" b="1" dirty="0" smtClean="0"/>
              <a:t>  </a:t>
            </a:r>
            <a:r>
              <a:rPr lang="en-US" b="1" dirty="0" err="1" smtClean="0"/>
              <a:t>window.alert</a:t>
            </a:r>
            <a:r>
              <a:rPr lang="en-US" b="1" dirty="0" smtClean="0"/>
              <a:t>("I am in");</a:t>
            </a:r>
          </a:p>
          <a:p>
            <a:pPr marL="342900" indent="-342900"/>
            <a:r>
              <a:rPr lang="en-US" b="1" dirty="0" smtClean="0"/>
              <a:t>  alert(a);</a:t>
            </a:r>
          </a:p>
          <a:p>
            <a:pPr marL="342900" indent="-342900"/>
            <a:r>
              <a:rPr lang="en-US" b="1" dirty="0" smtClean="0"/>
              <a:t>  alert(6+7);</a:t>
            </a:r>
          </a:p>
          <a:p>
            <a:pPr marL="342900" indent="-342900"/>
            <a:r>
              <a:rPr lang="en-US" b="1" dirty="0" smtClean="0"/>
              <a:t>&lt;/script&gt;  </a:t>
            </a:r>
          </a:p>
          <a:p>
            <a:pPr marL="342900" indent="-342900"/>
            <a:r>
              <a:rPr lang="en-US" b="1" dirty="0" smtClean="0"/>
              <a:t>&lt;/body&gt;  </a:t>
            </a:r>
          </a:p>
          <a:p>
            <a:pPr marL="342900" indent="-342900"/>
            <a:r>
              <a:rPr lang="en-US" b="1" dirty="0" smtClean="0"/>
              <a:t>&lt;/html&gt; </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8229600" cy="4401205"/>
          </a:xfrm>
          <a:prstGeom prst="rect">
            <a:avLst/>
          </a:prstGeom>
          <a:noFill/>
        </p:spPr>
        <p:txBody>
          <a:bodyPr wrap="square" rtlCol="0">
            <a:spAutoFit/>
          </a:bodyPr>
          <a:lstStyle/>
          <a:p>
            <a:r>
              <a:rPr lang="en-US" sz="2800" b="1" dirty="0" smtClean="0"/>
              <a:t>2. confirm() Method</a:t>
            </a:r>
          </a:p>
          <a:p>
            <a:r>
              <a:rPr lang="en-US" sz="2800" dirty="0" smtClean="0"/>
              <a:t>This window object’s method is used to display a message for the user to respond to by pressing either an Ok button to agree with the message or either cancel button to disagree. It returns True on ok and False on Cancel.</a:t>
            </a:r>
          </a:p>
          <a:p>
            <a:endParaRPr lang="en-US" sz="2800" dirty="0" smtClean="0"/>
          </a:p>
          <a:p>
            <a:r>
              <a:rPr lang="en-US" sz="2800" dirty="0" err="1" smtClean="0"/>
              <a:t>Window.confirm</a:t>
            </a:r>
            <a:r>
              <a:rPr lang="en-US" sz="2800" dirty="0" smtClean="0"/>
              <a:t>();</a:t>
            </a:r>
          </a:p>
          <a:p>
            <a:r>
              <a:rPr lang="en-US" sz="2800" dirty="0" smtClean="0"/>
              <a:t>Or</a:t>
            </a:r>
          </a:p>
          <a:p>
            <a:r>
              <a:rPr lang="en-US" sz="2800" dirty="0" smtClean="0"/>
              <a:t>Confirm();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990600"/>
            <a:ext cx="7010400" cy="4524315"/>
          </a:xfrm>
          <a:prstGeom prst="rect">
            <a:avLst/>
          </a:prstGeom>
          <a:noFill/>
        </p:spPr>
        <p:txBody>
          <a:bodyPr wrap="square" rtlCol="0">
            <a:spAutoFit/>
          </a:bodyPr>
          <a:lstStyle/>
          <a:p>
            <a:r>
              <a:rPr lang="en-US" sz="3200" dirty="0" smtClean="0"/>
              <a:t>&lt;html&gt; </a:t>
            </a:r>
          </a:p>
          <a:p>
            <a:r>
              <a:rPr lang="en-US" sz="3200" dirty="0" smtClean="0"/>
              <a:t>&lt;body&gt; </a:t>
            </a:r>
          </a:p>
          <a:p>
            <a:r>
              <a:rPr lang="en-US" sz="3200" dirty="0" smtClean="0"/>
              <a:t>&lt;h1&gt; Dialog Box&lt;/h1&gt;</a:t>
            </a:r>
          </a:p>
          <a:p>
            <a:r>
              <a:rPr lang="en-US" sz="3200" dirty="0" smtClean="0"/>
              <a:t>&lt;script type="text/</a:t>
            </a:r>
            <a:r>
              <a:rPr lang="en-US" sz="3200" dirty="0" err="1" smtClean="0"/>
              <a:t>javascript</a:t>
            </a:r>
            <a:r>
              <a:rPr lang="en-US" sz="3200" dirty="0" smtClean="0"/>
              <a:t>"&gt;</a:t>
            </a:r>
          </a:p>
          <a:p>
            <a:r>
              <a:rPr lang="en-US" sz="3200" dirty="0" smtClean="0"/>
              <a:t> </a:t>
            </a:r>
            <a:r>
              <a:rPr lang="en-US" sz="3200" dirty="0" err="1" smtClean="0"/>
              <a:t>var</a:t>
            </a:r>
            <a:r>
              <a:rPr lang="en-US" sz="3200" dirty="0" smtClean="0"/>
              <a:t> c=confirm("Are you here?");</a:t>
            </a:r>
          </a:p>
          <a:p>
            <a:r>
              <a:rPr lang="en-US" sz="3200" dirty="0" smtClean="0"/>
              <a:t> </a:t>
            </a:r>
            <a:r>
              <a:rPr lang="en-US" sz="3200" dirty="0" err="1" smtClean="0"/>
              <a:t>document.write</a:t>
            </a:r>
            <a:r>
              <a:rPr lang="en-US" sz="3200" dirty="0" smtClean="0"/>
              <a:t>(c);</a:t>
            </a:r>
          </a:p>
          <a:p>
            <a:r>
              <a:rPr lang="en-US" sz="3200" dirty="0" smtClean="0"/>
              <a:t>&lt;/script&gt;  </a:t>
            </a:r>
          </a:p>
          <a:p>
            <a:r>
              <a:rPr lang="en-US" sz="3200" dirty="0" smtClean="0"/>
              <a:t>&lt;/body&gt;  </a:t>
            </a:r>
          </a:p>
          <a:p>
            <a:r>
              <a:rPr lang="en-US" sz="3200" dirty="0" smtClean="0"/>
              <a:t>&lt;/html&gt;</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990600"/>
            <a:ext cx="7467600" cy="3816429"/>
          </a:xfrm>
          <a:prstGeom prst="rect">
            <a:avLst/>
          </a:prstGeom>
          <a:noFill/>
        </p:spPr>
        <p:txBody>
          <a:bodyPr wrap="square" rtlCol="0">
            <a:spAutoFit/>
          </a:bodyPr>
          <a:lstStyle/>
          <a:p>
            <a:r>
              <a:rPr lang="en-US" dirty="0" smtClean="0"/>
              <a:t>3.</a:t>
            </a:r>
            <a:r>
              <a:rPr lang="en-US" sz="3200" b="1" dirty="0" smtClean="0"/>
              <a:t> prompt() Method</a:t>
            </a:r>
          </a:p>
          <a:p>
            <a:endParaRPr lang="en-US" sz="3200" b="1" dirty="0" smtClean="0"/>
          </a:p>
          <a:p>
            <a:r>
              <a:rPr lang="en-US" sz="3200" dirty="0" smtClean="0"/>
              <a:t> Window object method prompt() is used to get input from the user. It displays a dialog box that prompts a user for input.</a:t>
            </a:r>
          </a:p>
          <a:p>
            <a:endParaRPr lang="en-US" sz="3200" dirty="0" smtClean="0"/>
          </a:p>
          <a:p>
            <a:r>
              <a:rPr lang="en-US" sz="3200" dirty="0" smtClean="0"/>
              <a:t>Prompt(text, </a:t>
            </a:r>
            <a:r>
              <a:rPr lang="en-US" sz="3200" dirty="0" err="1" smtClean="0"/>
              <a:t>defaultText</a:t>
            </a:r>
            <a:r>
              <a:rPr lang="en-US" sz="3200" dirty="0" smtClean="0"/>
              <a:t>)</a:t>
            </a:r>
          </a:p>
          <a:p>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7086600" cy="4524315"/>
          </a:xfrm>
          <a:prstGeom prst="rect">
            <a:avLst/>
          </a:prstGeom>
          <a:noFill/>
        </p:spPr>
        <p:txBody>
          <a:bodyPr wrap="square" rtlCol="0">
            <a:spAutoFit/>
          </a:bodyPr>
          <a:lstStyle/>
          <a:p>
            <a:r>
              <a:rPr lang="en-US" sz="3200" dirty="0" smtClean="0"/>
              <a:t>&lt;html&gt; </a:t>
            </a:r>
          </a:p>
          <a:p>
            <a:r>
              <a:rPr lang="en-US" sz="3200" dirty="0" smtClean="0"/>
              <a:t>&lt;body&gt; </a:t>
            </a:r>
          </a:p>
          <a:p>
            <a:r>
              <a:rPr lang="en-US" sz="3200" dirty="0" smtClean="0"/>
              <a:t>&lt;h1&gt; Dialog Box&lt;/h1&gt;</a:t>
            </a:r>
          </a:p>
          <a:p>
            <a:r>
              <a:rPr lang="en-US" sz="3200" dirty="0" smtClean="0"/>
              <a:t>&lt;script type="text/</a:t>
            </a:r>
            <a:r>
              <a:rPr lang="en-US" sz="3200" dirty="0" err="1" smtClean="0"/>
              <a:t>javascript</a:t>
            </a:r>
            <a:r>
              <a:rPr lang="en-US" sz="3200" dirty="0" smtClean="0"/>
              <a:t>"&gt;</a:t>
            </a:r>
          </a:p>
          <a:p>
            <a:r>
              <a:rPr lang="en-US" sz="3200" dirty="0" smtClean="0"/>
              <a:t> </a:t>
            </a:r>
            <a:r>
              <a:rPr lang="en-US" sz="3200" dirty="0" err="1" smtClean="0"/>
              <a:t>var</a:t>
            </a:r>
            <a:r>
              <a:rPr lang="en-US" sz="3200" dirty="0" smtClean="0"/>
              <a:t> c=prompt("Enter your age?","");</a:t>
            </a:r>
          </a:p>
          <a:p>
            <a:r>
              <a:rPr lang="en-US" sz="3200" dirty="0" smtClean="0"/>
              <a:t>  </a:t>
            </a:r>
            <a:r>
              <a:rPr lang="en-US" sz="3200" dirty="0" err="1" smtClean="0"/>
              <a:t>document.write</a:t>
            </a:r>
            <a:r>
              <a:rPr lang="en-US" sz="3200" dirty="0" smtClean="0"/>
              <a:t>(c);</a:t>
            </a:r>
          </a:p>
          <a:p>
            <a:r>
              <a:rPr lang="en-US" sz="3200" dirty="0" smtClean="0"/>
              <a:t>&lt;/script&gt;  </a:t>
            </a:r>
          </a:p>
          <a:p>
            <a:r>
              <a:rPr lang="en-US" sz="3200" dirty="0" smtClean="0"/>
              <a:t>&lt;/body&gt;  </a:t>
            </a:r>
          </a:p>
          <a:p>
            <a:r>
              <a:rPr lang="en-US" sz="3200" dirty="0" smtClean="0"/>
              <a:t>&lt;/html&gt; </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19200"/>
            <a:ext cx="7543800" cy="5016758"/>
          </a:xfrm>
          <a:prstGeom prst="rect">
            <a:avLst/>
          </a:prstGeom>
          <a:noFill/>
        </p:spPr>
        <p:txBody>
          <a:bodyPr wrap="square" rtlCol="0">
            <a:spAutoFit/>
          </a:bodyPr>
          <a:lstStyle/>
          <a:p>
            <a:r>
              <a:rPr lang="en-US" sz="3200" dirty="0" smtClean="0"/>
              <a:t>&lt;html&gt; </a:t>
            </a:r>
          </a:p>
          <a:p>
            <a:r>
              <a:rPr lang="en-US" sz="3200" dirty="0" smtClean="0"/>
              <a:t>&lt;body&gt; </a:t>
            </a:r>
          </a:p>
          <a:p>
            <a:r>
              <a:rPr lang="en-US" sz="3200" dirty="0" smtClean="0"/>
              <a:t>&lt;h1&gt; Dialog Box&lt;/h1&gt;</a:t>
            </a:r>
          </a:p>
          <a:p>
            <a:r>
              <a:rPr lang="en-US" sz="3200" dirty="0" smtClean="0"/>
              <a:t>&lt;script type="text/</a:t>
            </a:r>
            <a:r>
              <a:rPr lang="en-US" sz="3200" dirty="0" err="1" smtClean="0"/>
              <a:t>javascript</a:t>
            </a:r>
            <a:r>
              <a:rPr lang="en-US" sz="3200" dirty="0" smtClean="0"/>
              <a:t>"&gt;</a:t>
            </a:r>
          </a:p>
          <a:p>
            <a:r>
              <a:rPr lang="en-US" sz="3200" dirty="0" smtClean="0"/>
              <a:t> </a:t>
            </a:r>
            <a:r>
              <a:rPr lang="en-US" sz="3200" dirty="0" err="1" smtClean="0"/>
              <a:t>var</a:t>
            </a:r>
            <a:r>
              <a:rPr lang="en-US" sz="3200" dirty="0" smtClean="0"/>
              <a:t> c=prompt("Enter your age?",“example:21");</a:t>
            </a:r>
          </a:p>
          <a:p>
            <a:r>
              <a:rPr lang="en-US" sz="3200" dirty="0" smtClean="0"/>
              <a:t>  </a:t>
            </a:r>
            <a:r>
              <a:rPr lang="en-US" sz="3200" dirty="0" err="1" smtClean="0"/>
              <a:t>document.write</a:t>
            </a:r>
            <a:r>
              <a:rPr lang="en-US" sz="3200" dirty="0" smtClean="0"/>
              <a:t>(c);</a:t>
            </a:r>
          </a:p>
          <a:p>
            <a:r>
              <a:rPr lang="en-US" sz="3200" dirty="0" smtClean="0"/>
              <a:t>&lt;/script&gt;  </a:t>
            </a:r>
          </a:p>
          <a:p>
            <a:r>
              <a:rPr lang="en-US" sz="3200" dirty="0" smtClean="0"/>
              <a:t>&lt;/body&gt;  </a:t>
            </a:r>
          </a:p>
          <a:p>
            <a:r>
              <a:rPr lang="en-US" sz="3200" dirty="0" smtClean="0"/>
              <a:t>&lt;/html&gt; </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219200"/>
            <a:ext cx="7772400" cy="4401205"/>
          </a:xfrm>
          <a:prstGeom prst="rect">
            <a:avLst/>
          </a:prstGeom>
          <a:noFill/>
        </p:spPr>
        <p:txBody>
          <a:bodyPr wrap="square" rtlCol="0">
            <a:spAutoFit/>
          </a:bodyPr>
          <a:lstStyle/>
          <a:p>
            <a:r>
              <a:rPr lang="en-US" sz="2800" b="1" dirty="0" smtClean="0"/>
              <a:t>Array</a:t>
            </a:r>
          </a:p>
          <a:p>
            <a:r>
              <a:rPr lang="en-US" sz="2800" dirty="0" smtClean="0"/>
              <a:t>An array is a special variable which can hold more than one value at a time.</a:t>
            </a:r>
          </a:p>
          <a:p>
            <a:endParaRPr lang="en-US" sz="2800" dirty="0" smtClean="0"/>
          </a:p>
          <a:p>
            <a:r>
              <a:rPr lang="en-US" sz="2800" dirty="0" err="1" smtClean="0"/>
              <a:t>var</a:t>
            </a:r>
            <a:r>
              <a:rPr lang="en-US" sz="2800" dirty="0" smtClean="0"/>
              <a:t> array name=[value1,value2,……]</a:t>
            </a:r>
          </a:p>
          <a:p>
            <a:endParaRPr lang="en-US" sz="2800" dirty="0" smtClean="0"/>
          </a:p>
          <a:p>
            <a:endParaRPr lang="en-US" sz="2800" dirty="0" smtClean="0"/>
          </a:p>
          <a:p>
            <a:r>
              <a:rPr lang="en-US" sz="2800" dirty="0" err="1" smtClean="0"/>
              <a:t>Var</a:t>
            </a:r>
            <a:r>
              <a:rPr lang="en-US" sz="2800" dirty="0" smtClean="0"/>
              <a:t> </a:t>
            </a:r>
            <a:r>
              <a:rPr lang="en-US" sz="2800" dirty="0" err="1" smtClean="0"/>
              <a:t>arr</a:t>
            </a:r>
            <a:r>
              <a:rPr lang="en-US" sz="2800" dirty="0" smtClean="0"/>
              <a:t>=[10,20,30]</a:t>
            </a:r>
          </a:p>
          <a:p>
            <a:endParaRPr lang="en-US" sz="2800" dirty="0" smtClean="0"/>
          </a:p>
          <a:p>
            <a:r>
              <a:rPr lang="en-US" sz="2800" dirty="0" smtClean="0"/>
              <a:t>Arrays are always zero indexed.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TotalTime>
  <Words>473</Words>
  <Application>Microsoft Office PowerPoint</Application>
  <PresentationFormat>On-screen Show (4:3)</PresentationFormat>
  <Paragraphs>103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Java Script Lecture II</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Dell</dc:creator>
  <cp:lastModifiedBy>Dell</cp:lastModifiedBy>
  <cp:revision>19</cp:revision>
  <dcterms:created xsi:type="dcterms:W3CDTF">2020-03-22T17:10:03Z</dcterms:created>
  <dcterms:modified xsi:type="dcterms:W3CDTF">2020-03-23T04:35:47Z</dcterms:modified>
</cp:coreProperties>
</file>