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304E5C-7EB4-4D8F-A992-44D2CC80AFC4}" type="datetimeFigureOut">
              <a:rPr lang="en-US" smtClean="0"/>
              <a:pPr/>
              <a:t>3/30/2020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8AEBA5-A072-477D-B3D6-1A0C694B358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828800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The End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-218152"/>
            <a:ext cx="4572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&lt;script&gt;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function </a:t>
            </a:r>
            <a:r>
              <a:rPr lang="en-US" dirty="0" err="1" smtClean="0"/>
              <a:t>validateform</a:t>
            </a:r>
            <a:r>
              <a:rPr lang="en-US" dirty="0" smtClean="0"/>
              <a:t>(){  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name=</a:t>
            </a:r>
            <a:r>
              <a:rPr lang="en-US" dirty="0" err="1" smtClean="0"/>
              <a:t>document.myform.name.value</a:t>
            </a:r>
            <a:r>
              <a:rPr lang="en-US" dirty="0" smtClean="0"/>
              <a:t>;  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 password=</a:t>
            </a:r>
            <a:r>
              <a:rPr lang="en-US" dirty="0" err="1" smtClean="0"/>
              <a:t>document.myform.password.value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</a:t>
            </a:r>
          </a:p>
          <a:p>
            <a:r>
              <a:rPr lang="en-US" dirty="0" smtClean="0"/>
              <a:t>if (name==null || name==""){  </a:t>
            </a:r>
          </a:p>
          <a:p>
            <a:r>
              <a:rPr lang="en-US" dirty="0" smtClean="0"/>
              <a:t>  alert("Name can't be blank");  </a:t>
            </a:r>
          </a:p>
          <a:p>
            <a:r>
              <a:rPr lang="en-US" dirty="0" smtClean="0"/>
              <a:t>  return false;  </a:t>
            </a:r>
          </a:p>
          <a:p>
            <a:r>
              <a:rPr lang="en-US" dirty="0" smtClean="0"/>
              <a:t>}else if(</a:t>
            </a:r>
            <a:r>
              <a:rPr lang="en-US" dirty="0" err="1" smtClean="0"/>
              <a:t>password.length</a:t>
            </a:r>
            <a:r>
              <a:rPr lang="en-US" b="1" dirty="0" smtClean="0"/>
              <a:t>&lt;6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alert("Password must be at least 6 characters long.");  </a:t>
            </a:r>
          </a:p>
          <a:p>
            <a:r>
              <a:rPr lang="en-US" dirty="0" smtClean="0"/>
              <a:t>  return false;  </a:t>
            </a:r>
          </a:p>
          <a:p>
            <a:r>
              <a:rPr lang="en-US" dirty="0" smtClean="0"/>
              <a:t>  }  </a:t>
            </a:r>
          </a:p>
          <a:p>
            <a:r>
              <a:rPr lang="en-US" dirty="0" smtClean="0"/>
              <a:t>}  </a:t>
            </a:r>
          </a:p>
          <a:p>
            <a:r>
              <a:rPr lang="en-US" b="1" dirty="0" smtClean="0"/>
              <a:t>&lt;/script&gt;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&lt;body&gt;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&lt;form</a:t>
            </a:r>
            <a:r>
              <a:rPr lang="en-US" dirty="0" smtClean="0"/>
              <a:t> name="</a:t>
            </a:r>
            <a:r>
              <a:rPr lang="en-US" dirty="0" err="1" smtClean="0"/>
              <a:t>myform</a:t>
            </a:r>
            <a:r>
              <a:rPr lang="en-US" dirty="0" smtClean="0"/>
              <a:t>" method="post" action="abc.jsp" </a:t>
            </a:r>
            <a:r>
              <a:rPr lang="en-US" dirty="0" err="1" smtClean="0"/>
              <a:t>onsubmit</a:t>
            </a:r>
            <a:r>
              <a:rPr lang="en-US" dirty="0" smtClean="0"/>
              <a:t>="return </a:t>
            </a:r>
            <a:r>
              <a:rPr lang="en-US" dirty="0" err="1" smtClean="0"/>
              <a:t>validateform</a:t>
            </a:r>
            <a:r>
              <a:rPr lang="en-US" dirty="0" smtClean="0"/>
              <a:t>()" 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Name: </a:t>
            </a:r>
            <a:r>
              <a:rPr lang="en-US" b="1" dirty="0" smtClean="0"/>
              <a:t>&lt;input</a:t>
            </a:r>
            <a:r>
              <a:rPr lang="en-US" dirty="0" smtClean="0"/>
              <a:t> type="text" name="name"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Password: </a:t>
            </a:r>
            <a:r>
              <a:rPr lang="en-US" b="1" dirty="0" smtClean="0"/>
              <a:t>&lt;input</a:t>
            </a:r>
            <a:r>
              <a:rPr lang="en-US" dirty="0" smtClean="0"/>
              <a:t> type="password" name="password"</a:t>
            </a:r>
            <a:r>
              <a:rPr lang="en-US" b="1" dirty="0" smtClean="0"/>
              <a:t>&gt;&lt;</a:t>
            </a:r>
            <a:r>
              <a:rPr lang="en-US" b="1" dirty="0" err="1" smtClean="0"/>
              <a:t>br</a:t>
            </a:r>
            <a:r>
              <a:rPr lang="en-US" b="1" dirty="0" smtClean="0"/>
              <a:t>/&gt;</a:t>
            </a:r>
            <a:r>
              <a:rPr lang="en-US" dirty="0" smtClean="0"/>
              <a:t>  </a:t>
            </a:r>
          </a:p>
          <a:p>
            <a:r>
              <a:rPr lang="en-US" b="1" dirty="0" smtClean="0"/>
              <a:t>&lt;input</a:t>
            </a:r>
            <a:r>
              <a:rPr lang="en-US" dirty="0" smtClean="0"/>
              <a:t> type="submit" value="register"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</a:p>
          <a:p>
            <a:r>
              <a:rPr lang="en-US" b="1" smtClean="0"/>
              <a:t>&lt;/form&gt;</a:t>
            </a:r>
            <a:r>
              <a:rPr lang="en-US" smtClean="0"/>
              <a:t>  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990600"/>
            <a:ext cx="7924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 Script Events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JavaScript's interaction with HTML is handled through events that occur when the user or the browser manipulates a page.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page loads, it is called an event. When the user clicks a button, that click too is an event. Other examples include events like pressing any key, closing a window, resizing a window, etc.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95400"/>
            <a:ext cx="6934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HTML events are “things” that happen to HTML elements.</a:t>
            </a:r>
          </a:p>
          <a:p>
            <a:pPr>
              <a:buFont typeface="Arial" pitchFamily="34" charset="0"/>
              <a:buChar char="•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When JavaScript is used in HTML pages, JavaScript can “react” on these events.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Java Script Events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Click(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onclick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		Key Press(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onkeypress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Double Click(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ondblclick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	Key Up(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onkeyup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Right Click(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oncontextmenu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             Load(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onload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Mouse Hover(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onmouseenter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Unload(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onunload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Mouse Out(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onmouseout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	Resize(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onresize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Mouse Down(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onmousedown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	Scroll(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onscroll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Mouse Up(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onmouseup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7924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</a:t>
            </a:r>
          </a:p>
          <a:p>
            <a:r>
              <a:rPr lang="en-US" dirty="0" smtClean="0"/>
              <a:t>&lt;head&gt; </a:t>
            </a:r>
          </a:p>
          <a:p>
            <a:r>
              <a:rPr lang="en-US" dirty="0" smtClean="0"/>
              <a:t>&lt;h1&gt;Event example&lt;/h1&gt;</a:t>
            </a:r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function A(){</a:t>
            </a:r>
          </a:p>
          <a:p>
            <a:r>
              <a:rPr lang="en-US" dirty="0" smtClean="0"/>
              <a:t>alert("Hello JECRC");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function B(){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("On key press");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 &lt;/script&gt;</a:t>
            </a:r>
          </a:p>
          <a:p>
            <a:r>
              <a:rPr lang="en-US" dirty="0" smtClean="0"/>
              <a:t>&lt;/head&gt;</a:t>
            </a:r>
          </a:p>
          <a:p>
            <a:r>
              <a:rPr lang="en-US" dirty="0" smtClean="0"/>
              <a:t>&lt;body </a:t>
            </a:r>
            <a:r>
              <a:rPr lang="en-US" dirty="0" err="1" smtClean="0"/>
              <a:t>onkeypress</a:t>
            </a:r>
            <a:r>
              <a:rPr lang="en-US" dirty="0" smtClean="0"/>
              <a:t>="B()"&gt; </a:t>
            </a:r>
          </a:p>
          <a:p>
            <a:r>
              <a:rPr lang="en-US" dirty="0" smtClean="0"/>
              <a:t>&lt;button </a:t>
            </a:r>
            <a:r>
              <a:rPr lang="en-US" dirty="0" err="1" smtClean="0"/>
              <a:t>onclick</a:t>
            </a:r>
            <a:r>
              <a:rPr lang="en-US" dirty="0" smtClean="0"/>
              <a:t>="A()"&gt; Click On Me&lt;/button&gt;</a:t>
            </a:r>
          </a:p>
          <a:p>
            <a:r>
              <a:rPr lang="en-US" dirty="0" smtClean="0"/>
              <a:t>&lt;h2 </a:t>
            </a:r>
            <a:r>
              <a:rPr lang="en-US" dirty="0" err="1" smtClean="0"/>
              <a:t>ondblclick</a:t>
            </a:r>
            <a:r>
              <a:rPr lang="en-US" dirty="0" smtClean="0"/>
              <a:t>="A()"&gt;Double Click here&lt;/h2&gt;</a:t>
            </a:r>
          </a:p>
          <a:p>
            <a:r>
              <a:rPr lang="en-US" dirty="0" smtClean="0"/>
              <a:t>&lt;h2 </a:t>
            </a:r>
            <a:r>
              <a:rPr lang="en-US" dirty="0" err="1" smtClean="0"/>
              <a:t>oncontextmenu</a:t>
            </a:r>
            <a:r>
              <a:rPr lang="en-US" dirty="0" smtClean="0"/>
              <a:t>="A()"&gt;Right Click here&lt;/h2&gt;</a:t>
            </a:r>
          </a:p>
          <a:p>
            <a:r>
              <a:rPr lang="en-US" dirty="0" smtClean="0"/>
              <a:t>&lt;h2 </a:t>
            </a:r>
            <a:r>
              <a:rPr lang="en-US" dirty="0" err="1" smtClean="0"/>
              <a:t>onmouseenter</a:t>
            </a:r>
            <a:r>
              <a:rPr lang="en-US" dirty="0" smtClean="0"/>
              <a:t>="A()"&gt;Bring mouse pointer here&lt;/h2&gt;</a:t>
            </a:r>
          </a:p>
          <a:p>
            <a:endParaRPr lang="en-US" dirty="0" smtClean="0"/>
          </a:p>
          <a:p>
            <a:r>
              <a:rPr lang="en-US" dirty="0" smtClean="0"/>
              <a:t>&lt;/body&gt;  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990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Java Script Event Handling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8288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Event Handlers execute Java Script code to respond to events whenever they occur.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make JavaScript so useful in creating interactive web pages.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9144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Understand “Event Handlers” in Java Script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are Java Script code that are not added inside the &lt;script&gt; tags, but rather, inside the html tags, that execute JavaScript  when something happens, such as pressing a button, moving your mouse over a link, submitting a form etc.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66800"/>
            <a:ext cx="670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&lt;html&gt; </a:t>
            </a:r>
          </a:p>
          <a:p>
            <a:r>
              <a:rPr lang="en-US" sz="2800" dirty="0" smtClean="0"/>
              <a:t>&lt;head&gt; </a:t>
            </a:r>
          </a:p>
          <a:p>
            <a:r>
              <a:rPr lang="en-US" sz="2800" dirty="0" smtClean="0"/>
              <a:t>&lt;h1&gt;Event example&lt;/h1&gt;</a:t>
            </a:r>
          </a:p>
          <a:p>
            <a:r>
              <a:rPr lang="en-US" sz="2800" dirty="0" smtClean="0"/>
              <a:t>&lt;script type="text/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function time(){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d=new Date();</a:t>
            </a:r>
          </a:p>
          <a:p>
            <a:r>
              <a:rPr lang="en-US" sz="2800" dirty="0" err="1" smtClean="0"/>
              <a:t>var</a:t>
            </a:r>
            <a:r>
              <a:rPr lang="en-US" sz="2800" dirty="0" smtClean="0"/>
              <a:t>  </a:t>
            </a:r>
            <a:r>
              <a:rPr lang="en-US" sz="2800" dirty="0" err="1" smtClean="0"/>
              <a:t>ty</a:t>
            </a:r>
            <a:r>
              <a:rPr lang="en-US" sz="2800" dirty="0" smtClean="0"/>
              <a:t>=</a:t>
            </a:r>
            <a:r>
              <a:rPr lang="en-US" sz="2800" dirty="0" err="1" smtClean="0"/>
              <a:t>d.getHours</a:t>
            </a:r>
            <a:r>
              <a:rPr lang="en-US" sz="2800" dirty="0" smtClean="0"/>
              <a:t>()+":"+</a:t>
            </a:r>
            <a:r>
              <a:rPr lang="en-US" sz="2800" dirty="0" err="1" smtClean="0"/>
              <a:t>d.getMinutes</a:t>
            </a:r>
            <a:r>
              <a:rPr lang="en-US" sz="2800" dirty="0" smtClean="0"/>
              <a:t>()+":"+</a:t>
            </a:r>
            <a:r>
              <a:rPr lang="en-US" sz="2800" dirty="0" err="1" smtClean="0"/>
              <a:t>d.getSeconds</a:t>
            </a:r>
            <a:r>
              <a:rPr lang="en-US" sz="2800" dirty="0" smtClean="0"/>
              <a:t>();</a:t>
            </a:r>
          </a:p>
          <a:p>
            <a:r>
              <a:rPr lang="en-US" sz="2800" dirty="0" err="1" smtClean="0"/>
              <a:t>document.frmty.timetxt.value</a:t>
            </a:r>
            <a:r>
              <a:rPr lang="en-US" sz="2800" dirty="0" smtClean="0"/>
              <a:t>=</a:t>
            </a:r>
            <a:r>
              <a:rPr lang="en-US" sz="2800" dirty="0" err="1" smtClean="0"/>
              <a:t>ty</a:t>
            </a:r>
            <a:r>
              <a:rPr lang="en-US" sz="2800" dirty="0" smtClean="0"/>
              <a:t>;</a:t>
            </a:r>
          </a:p>
          <a:p>
            <a:r>
              <a:rPr lang="en-US" sz="2800" dirty="0" err="1" smtClean="0"/>
              <a:t>SetInterval</a:t>
            </a:r>
            <a:r>
              <a:rPr lang="en-US" sz="2800" dirty="0" smtClean="0"/>
              <a:t>("time()",1000)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&lt;/script&gt;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&lt;/head&gt;</a:t>
            </a:r>
          </a:p>
          <a:p>
            <a:r>
              <a:rPr lang="en-US" sz="2800" dirty="0" smtClean="0"/>
              <a:t>&lt;body </a:t>
            </a:r>
            <a:r>
              <a:rPr lang="en-US" sz="2800" dirty="0" err="1" smtClean="0"/>
              <a:t>onload</a:t>
            </a:r>
            <a:r>
              <a:rPr lang="en-US" sz="2800" dirty="0" smtClean="0"/>
              <a:t>="time()"&gt;</a:t>
            </a:r>
          </a:p>
          <a:p>
            <a:r>
              <a:rPr lang="en-US" sz="2800" dirty="0" smtClean="0"/>
              <a:t>&lt;center&gt;&lt;h2&gt;Display Time&lt;/h2&gt;</a:t>
            </a:r>
          </a:p>
          <a:p>
            <a:r>
              <a:rPr lang="en-US" sz="2800" dirty="0" smtClean="0"/>
              <a:t>&lt;form name="</a:t>
            </a:r>
            <a:r>
              <a:rPr lang="en-US" sz="2800" dirty="0" err="1" smtClean="0"/>
              <a:t>frmty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&lt;input type="text" name="</a:t>
            </a:r>
            <a:r>
              <a:rPr lang="en-US" sz="2800" dirty="0" err="1" smtClean="0"/>
              <a:t>timetxt</a:t>
            </a:r>
            <a:r>
              <a:rPr lang="en-US" sz="2800" dirty="0" smtClean="0"/>
              <a:t>" size="8"&gt;</a:t>
            </a:r>
          </a:p>
          <a:p>
            <a:r>
              <a:rPr lang="en-US" sz="2800" dirty="0" smtClean="0"/>
              <a:t>&lt;/form&gt;</a:t>
            </a:r>
          </a:p>
          <a:p>
            <a:r>
              <a:rPr lang="en-US" sz="2800" dirty="0" smtClean="0"/>
              <a:t>&lt;/center&gt;</a:t>
            </a:r>
          </a:p>
          <a:p>
            <a:r>
              <a:rPr lang="en-US" sz="2800" dirty="0" smtClean="0"/>
              <a:t>&lt;/body&gt;  </a:t>
            </a:r>
          </a:p>
          <a:p>
            <a:r>
              <a:rPr lang="en-US" sz="2800" dirty="0" smtClean="0"/>
              <a:t>&lt;/html&gt;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395</Words>
  <Application>Microsoft Office PowerPoint</Application>
  <PresentationFormat>On-screen Show (4:3)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Java Script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Dell</dc:creator>
  <cp:lastModifiedBy>Dell</cp:lastModifiedBy>
  <cp:revision>12</cp:revision>
  <dcterms:created xsi:type="dcterms:W3CDTF">2020-03-27T16:31:11Z</dcterms:created>
  <dcterms:modified xsi:type="dcterms:W3CDTF">2020-03-30T06:27:21Z</dcterms:modified>
</cp:coreProperties>
</file>