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9307E2F-DBD5-45C6-A856-D9FD8A33609B}" type="datetimeFigureOut">
              <a:rPr lang="en-US" smtClean="0"/>
              <a:pPr/>
              <a:t>4/3/2020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3F0B58A-4D97-4BB6-A143-43C12D1278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307E2F-DBD5-45C6-A856-D9FD8A33609B}" type="datetimeFigureOut">
              <a:rPr lang="en-US" smtClean="0"/>
              <a:pPr/>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0B58A-4D97-4BB6-A143-43C12D1278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307E2F-DBD5-45C6-A856-D9FD8A33609B}" type="datetimeFigureOut">
              <a:rPr lang="en-US" smtClean="0"/>
              <a:pPr/>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0B58A-4D97-4BB6-A143-43C12D1278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307E2F-DBD5-45C6-A856-D9FD8A33609B}" type="datetimeFigureOut">
              <a:rPr lang="en-US" smtClean="0"/>
              <a:pPr/>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0B58A-4D97-4BB6-A143-43C12D1278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9307E2F-DBD5-45C6-A856-D9FD8A33609B}" type="datetimeFigureOut">
              <a:rPr lang="en-US" smtClean="0"/>
              <a:pPr/>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0B58A-4D97-4BB6-A143-43C12D1278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307E2F-DBD5-45C6-A856-D9FD8A33609B}" type="datetimeFigureOut">
              <a:rPr lang="en-US" smtClean="0"/>
              <a:pPr/>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0B58A-4D97-4BB6-A143-43C12D1278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9307E2F-DBD5-45C6-A856-D9FD8A33609B}" type="datetimeFigureOut">
              <a:rPr lang="en-US" smtClean="0"/>
              <a:pPr/>
              <a:t>4/3/2020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0B58A-4D97-4BB6-A143-43C12D1278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9307E2F-DBD5-45C6-A856-D9FD8A33609B}" type="datetimeFigureOut">
              <a:rPr lang="en-US" smtClean="0"/>
              <a:pPr/>
              <a:t>4/3/2020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0B58A-4D97-4BB6-A143-43C12D1278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07E2F-DBD5-45C6-A856-D9FD8A33609B}" type="datetimeFigureOut">
              <a:rPr lang="en-US" smtClean="0"/>
              <a:pPr/>
              <a:t>4/3/2020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0B58A-4D97-4BB6-A143-43C12D1278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307E2F-DBD5-45C6-A856-D9FD8A33609B}" type="datetimeFigureOut">
              <a:rPr lang="en-US" smtClean="0"/>
              <a:pPr/>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0B58A-4D97-4BB6-A143-43C12D1278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307E2F-DBD5-45C6-A856-D9FD8A33609B}" type="datetimeFigureOut">
              <a:rPr lang="en-US" smtClean="0"/>
              <a:pPr/>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3F0B58A-4D97-4BB6-A143-43C12D1278C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9307E2F-DBD5-45C6-A856-D9FD8A33609B}" type="datetimeFigureOut">
              <a:rPr lang="en-US" smtClean="0"/>
              <a:pPr/>
              <a:t>4/3/2020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3F0B58A-4D97-4BB6-A143-43C12D1278C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Script</a:t>
            </a:r>
            <a:endParaRPr lang="en-US" dirty="0"/>
          </a:p>
        </p:txBody>
      </p:sp>
      <p:sp>
        <p:nvSpPr>
          <p:cNvPr id="3" name="Subtitle 2"/>
          <p:cNvSpPr>
            <a:spLocks noGrp="1"/>
          </p:cNvSpPr>
          <p:nvPr>
            <p:ph type="subTitle" idx="1"/>
          </p:nvPr>
        </p:nvSpPr>
        <p:spPr/>
        <p:txBody>
          <a:bodyPr/>
          <a:lstStyle/>
          <a:p>
            <a:r>
              <a:rPr lang="en-US" dirty="0" smtClean="0"/>
              <a:t>Lecture VI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838200"/>
            <a:ext cx="6096000" cy="5078313"/>
          </a:xfrm>
          <a:prstGeom prst="rect">
            <a:avLst/>
          </a:prstGeom>
          <a:noFill/>
        </p:spPr>
        <p:txBody>
          <a:bodyPr wrap="square" rtlCol="0">
            <a:spAutoFit/>
          </a:bodyPr>
          <a:lstStyle/>
          <a:p>
            <a:r>
              <a:rPr lang="en-US" dirty="0" smtClean="0"/>
              <a:t>3. JavaScript String </a:t>
            </a:r>
            <a:r>
              <a:rPr lang="en-US" dirty="0" err="1" smtClean="0"/>
              <a:t>indexOf</a:t>
            </a:r>
            <a:r>
              <a:rPr lang="en-US" dirty="0" smtClean="0"/>
              <a:t>(</a:t>
            </a:r>
            <a:r>
              <a:rPr lang="en-US" dirty="0" err="1" smtClean="0"/>
              <a:t>str</a:t>
            </a:r>
            <a:r>
              <a:rPr lang="en-US" dirty="0" smtClean="0"/>
              <a:t>) Method</a:t>
            </a:r>
          </a:p>
          <a:p>
            <a:r>
              <a:rPr lang="en-US" dirty="0" smtClean="0"/>
              <a:t>The JavaScript String </a:t>
            </a:r>
            <a:r>
              <a:rPr lang="en-US" dirty="0" err="1" smtClean="0"/>
              <a:t>indexOf</a:t>
            </a:r>
            <a:r>
              <a:rPr lang="en-US" dirty="0" smtClean="0"/>
              <a:t>(</a:t>
            </a:r>
            <a:r>
              <a:rPr lang="en-US" dirty="0" err="1" smtClean="0"/>
              <a:t>str</a:t>
            </a:r>
            <a:r>
              <a:rPr lang="en-US" dirty="0" smtClean="0"/>
              <a:t>) method returns the index position of the given string.</a:t>
            </a:r>
          </a:p>
          <a:p>
            <a:r>
              <a:rPr lang="en-US" b="1" dirty="0" smtClean="0"/>
              <a:t>&lt;script&gt;</a:t>
            </a:r>
            <a:r>
              <a:rPr lang="en-US" dirty="0" smtClean="0"/>
              <a:t>  </a:t>
            </a:r>
          </a:p>
          <a:p>
            <a:r>
              <a:rPr lang="en-US" dirty="0" err="1" smtClean="0"/>
              <a:t>var</a:t>
            </a:r>
            <a:r>
              <a:rPr lang="en-US" dirty="0" smtClean="0"/>
              <a:t> s1="</a:t>
            </a:r>
            <a:r>
              <a:rPr lang="en-US" dirty="0" err="1" smtClean="0"/>
              <a:t>javascript</a:t>
            </a:r>
            <a:r>
              <a:rPr lang="en-US" dirty="0" smtClean="0"/>
              <a:t> from </a:t>
            </a:r>
            <a:r>
              <a:rPr lang="en-US" dirty="0" err="1" smtClean="0"/>
              <a:t>indexof</a:t>
            </a:r>
            <a:r>
              <a:rPr lang="en-US" dirty="0" smtClean="0"/>
              <a:t>";  </a:t>
            </a:r>
          </a:p>
          <a:p>
            <a:r>
              <a:rPr lang="en-US" dirty="0" err="1" smtClean="0"/>
              <a:t>var</a:t>
            </a:r>
            <a:r>
              <a:rPr lang="en-US" dirty="0" smtClean="0"/>
              <a:t> n=s1.indexOf("from");  </a:t>
            </a:r>
          </a:p>
          <a:p>
            <a:r>
              <a:rPr lang="en-US" dirty="0" err="1" smtClean="0"/>
              <a:t>document.write</a:t>
            </a:r>
            <a:r>
              <a:rPr lang="en-US" dirty="0" smtClean="0"/>
              <a:t>(n);  </a:t>
            </a:r>
          </a:p>
          <a:p>
            <a:r>
              <a:rPr lang="en-US" b="1" dirty="0" smtClean="0"/>
              <a:t>&lt;/script&gt;</a:t>
            </a:r>
            <a:r>
              <a:rPr lang="en-US" dirty="0" smtClean="0"/>
              <a:t>  </a:t>
            </a:r>
          </a:p>
          <a:p>
            <a:endParaRPr lang="en-US" dirty="0" smtClean="0"/>
          </a:p>
          <a:p>
            <a:r>
              <a:rPr lang="en-US" dirty="0" smtClean="0"/>
              <a:t>4. JavaScript String </a:t>
            </a:r>
            <a:r>
              <a:rPr lang="en-US" dirty="0" err="1" smtClean="0"/>
              <a:t>lastIndexOf</a:t>
            </a:r>
            <a:r>
              <a:rPr lang="en-US" dirty="0" smtClean="0"/>
              <a:t>(</a:t>
            </a:r>
            <a:r>
              <a:rPr lang="en-US" dirty="0" err="1" smtClean="0"/>
              <a:t>str</a:t>
            </a:r>
            <a:r>
              <a:rPr lang="en-US" dirty="0" smtClean="0"/>
              <a:t>) Method</a:t>
            </a:r>
          </a:p>
          <a:p>
            <a:r>
              <a:rPr lang="en-US" dirty="0" smtClean="0"/>
              <a:t>The JavaScript String </a:t>
            </a:r>
            <a:r>
              <a:rPr lang="en-US" dirty="0" err="1" smtClean="0"/>
              <a:t>lastIndexOf</a:t>
            </a:r>
            <a:r>
              <a:rPr lang="en-US" dirty="0" smtClean="0"/>
              <a:t>(</a:t>
            </a:r>
            <a:r>
              <a:rPr lang="en-US" dirty="0" err="1" smtClean="0"/>
              <a:t>str</a:t>
            </a:r>
            <a:r>
              <a:rPr lang="en-US" dirty="0" smtClean="0"/>
              <a:t>) method returns the last index position of the given string.</a:t>
            </a:r>
          </a:p>
          <a:p>
            <a:r>
              <a:rPr lang="en-US" b="1" dirty="0" smtClean="0"/>
              <a:t>&lt;script&gt;</a:t>
            </a:r>
            <a:r>
              <a:rPr lang="en-US" dirty="0" smtClean="0"/>
              <a:t>  </a:t>
            </a:r>
          </a:p>
          <a:p>
            <a:r>
              <a:rPr lang="en-US" dirty="0" err="1" smtClean="0"/>
              <a:t>var</a:t>
            </a:r>
            <a:r>
              <a:rPr lang="en-US" dirty="0" smtClean="0"/>
              <a:t> s1="</a:t>
            </a:r>
            <a:r>
              <a:rPr lang="en-US" dirty="0" err="1" smtClean="0"/>
              <a:t>javascript</a:t>
            </a:r>
            <a:r>
              <a:rPr lang="en-US" dirty="0" smtClean="0"/>
              <a:t> from java </a:t>
            </a:r>
            <a:r>
              <a:rPr lang="en-US" dirty="0" err="1" smtClean="0"/>
              <a:t>indexof</a:t>
            </a:r>
            <a:r>
              <a:rPr lang="en-US" dirty="0" smtClean="0"/>
              <a:t>";  </a:t>
            </a:r>
          </a:p>
          <a:p>
            <a:r>
              <a:rPr lang="en-US" dirty="0" err="1" smtClean="0"/>
              <a:t>var</a:t>
            </a:r>
            <a:r>
              <a:rPr lang="en-US" dirty="0" smtClean="0"/>
              <a:t> n=s1.lastIndexOf("java");  </a:t>
            </a:r>
          </a:p>
          <a:p>
            <a:r>
              <a:rPr lang="en-US" dirty="0" err="1" smtClean="0"/>
              <a:t>document.write</a:t>
            </a:r>
            <a:r>
              <a:rPr lang="en-US" dirty="0" smtClean="0"/>
              <a:t>(n);  </a:t>
            </a:r>
          </a:p>
          <a:p>
            <a:r>
              <a:rPr lang="en-US" b="1" dirty="0" smtClean="0"/>
              <a:t>&lt;/script&gt;</a:t>
            </a:r>
            <a:r>
              <a:rPr lang="en-US" dirty="0" smtClean="0"/>
              <a: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62000"/>
            <a:ext cx="8153400" cy="5909310"/>
          </a:xfrm>
          <a:prstGeom prst="rect">
            <a:avLst/>
          </a:prstGeom>
          <a:noFill/>
        </p:spPr>
        <p:txBody>
          <a:bodyPr wrap="square" rtlCol="0">
            <a:spAutoFit/>
          </a:bodyPr>
          <a:lstStyle/>
          <a:p>
            <a:r>
              <a:rPr lang="en-US" dirty="0" smtClean="0"/>
              <a:t>5. String slice(</a:t>
            </a:r>
            <a:r>
              <a:rPr lang="en-US" dirty="0" err="1" smtClean="0"/>
              <a:t>beginIndex</a:t>
            </a:r>
            <a:r>
              <a:rPr lang="en-US" dirty="0" smtClean="0"/>
              <a:t>, </a:t>
            </a:r>
            <a:r>
              <a:rPr lang="en-US" dirty="0" err="1" smtClean="0"/>
              <a:t>endIndex</a:t>
            </a:r>
            <a:r>
              <a:rPr lang="en-US" dirty="0" smtClean="0"/>
              <a:t>) Method</a:t>
            </a:r>
          </a:p>
          <a:p>
            <a:r>
              <a:rPr lang="en-US" dirty="0" smtClean="0"/>
              <a:t>The JavaScript String slice(</a:t>
            </a:r>
            <a:r>
              <a:rPr lang="en-US" dirty="0" err="1" smtClean="0"/>
              <a:t>beginIndex</a:t>
            </a:r>
            <a:r>
              <a:rPr lang="en-US" dirty="0" smtClean="0"/>
              <a:t>, </a:t>
            </a:r>
            <a:r>
              <a:rPr lang="en-US" dirty="0" err="1" smtClean="0"/>
              <a:t>endIndex</a:t>
            </a:r>
            <a:r>
              <a:rPr lang="en-US" dirty="0" smtClean="0"/>
              <a:t>) method returns the parts of string from given </a:t>
            </a:r>
            <a:r>
              <a:rPr lang="en-US" dirty="0" err="1" smtClean="0"/>
              <a:t>beginIndex</a:t>
            </a:r>
            <a:r>
              <a:rPr lang="en-US" dirty="0" smtClean="0"/>
              <a:t> to </a:t>
            </a:r>
            <a:r>
              <a:rPr lang="en-US" dirty="0" err="1" smtClean="0"/>
              <a:t>endIndex</a:t>
            </a:r>
            <a:r>
              <a:rPr lang="en-US" dirty="0" smtClean="0"/>
              <a:t>. In slice() method, </a:t>
            </a:r>
            <a:r>
              <a:rPr lang="en-US" dirty="0" err="1" smtClean="0"/>
              <a:t>beginIndex</a:t>
            </a:r>
            <a:r>
              <a:rPr lang="en-US" dirty="0" smtClean="0"/>
              <a:t> is inclusive and </a:t>
            </a:r>
            <a:r>
              <a:rPr lang="en-US" dirty="0" err="1" smtClean="0"/>
              <a:t>endIndex</a:t>
            </a:r>
            <a:r>
              <a:rPr lang="en-US" dirty="0" smtClean="0"/>
              <a:t> is exclusive.</a:t>
            </a:r>
          </a:p>
          <a:p>
            <a:r>
              <a:rPr lang="en-US" b="1" dirty="0" smtClean="0"/>
              <a:t>&lt;script&gt;</a:t>
            </a:r>
            <a:r>
              <a:rPr lang="en-US" dirty="0" smtClean="0"/>
              <a:t>  </a:t>
            </a:r>
          </a:p>
          <a:p>
            <a:r>
              <a:rPr lang="en-US" dirty="0" err="1" smtClean="0"/>
              <a:t>var</a:t>
            </a:r>
            <a:r>
              <a:rPr lang="en-US" dirty="0" smtClean="0"/>
              <a:t> s1="</a:t>
            </a:r>
            <a:r>
              <a:rPr lang="en-US" dirty="0" err="1" smtClean="0"/>
              <a:t>abcdefgh</a:t>
            </a:r>
            <a:r>
              <a:rPr lang="en-US" dirty="0" smtClean="0"/>
              <a:t>";  </a:t>
            </a:r>
          </a:p>
          <a:p>
            <a:r>
              <a:rPr lang="en-US" dirty="0" err="1" smtClean="0"/>
              <a:t>var</a:t>
            </a:r>
            <a:r>
              <a:rPr lang="en-US" dirty="0" smtClean="0"/>
              <a:t> s2=s1.slice(2,5);  </a:t>
            </a:r>
          </a:p>
          <a:p>
            <a:r>
              <a:rPr lang="en-US" dirty="0" err="1" smtClean="0"/>
              <a:t>document.write</a:t>
            </a:r>
            <a:r>
              <a:rPr lang="en-US" dirty="0" smtClean="0"/>
              <a:t>(s2);  </a:t>
            </a:r>
          </a:p>
          <a:p>
            <a:r>
              <a:rPr lang="en-US" b="1" dirty="0" smtClean="0"/>
              <a:t>&lt;/script&gt;</a:t>
            </a:r>
            <a:r>
              <a:rPr lang="en-US" dirty="0" smtClean="0"/>
              <a:t>  </a:t>
            </a:r>
          </a:p>
          <a:p>
            <a:endParaRPr lang="en-US" dirty="0" smtClean="0"/>
          </a:p>
          <a:p>
            <a:r>
              <a:rPr lang="en-US" dirty="0" smtClean="0"/>
              <a:t>6. JavaScript String slice(</a:t>
            </a:r>
            <a:r>
              <a:rPr lang="en-US" dirty="0" err="1" smtClean="0"/>
              <a:t>beginIndex</a:t>
            </a:r>
            <a:r>
              <a:rPr lang="en-US" dirty="0" smtClean="0"/>
              <a:t>, </a:t>
            </a:r>
            <a:r>
              <a:rPr lang="en-US" dirty="0" err="1" smtClean="0"/>
              <a:t>endIndex</a:t>
            </a:r>
            <a:r>
              <a:rPr lang="en-US" dirty="0" smtClean="0"/>
              <a:t>) Method</a:t>
            </a:r>
          </a:p>
          <a:p>
            <a:r>
              <a:rPr lang="en-US" dirty="0" smtClean="0"/>
              <a:t>The JavaScript String slice(</a:t>
            </a:r>
            <a:r>
              <a:rPr lang="en-US" dirty="0" err="1" smtClean="0"/>
              <a:t>beginIndex</a:t>
            </a:r>
            <a:r>
              <a:rPr lang="en-US" dirty="0" smtClean="0"/>
              <a:t>, </a:t>
            </a:r>
            <a:r>
              <a:rPr lang="en-US" dirty="0" err="1" smtClean="0"/>
              <a:t>endIndex</a:t>
            </a:r>
            <a:r>
              <a:rPr lang="en-US" dirty="0" smtClean="0"/>
              <a:t>) method returns the parts of string from given </a:t>
            </a:r>
            <a:r>
              <a:rPr lang="en-US" dirty="0" err="1" smtClean="0"/>
              <a:t>beginIndex</a:t>
            </a:r>
            <a:r>
              <a:rPr lang="en-US" dirty="0" smtClean="0"/>
              <a:t> to </a:t>
            </a:r>
            <a:r>
              <a:rPr lang="en-US" dirty="0" err="1" smtClean="0"/>
              <a:t>endIndex</a:t>
            </a:r>
            <a:r>
              <a:rPr lang="en-US" dirty="0" smtClean="0"/>
              <a:t>. In slice() method, </a:t>
            </a:r>
            <a:r>
              <a:rPr lang="en-US" dirty="0" err="1" smtClean="0"/>
              <a:t>beginIndex</a:t>
            </a:r>
            <a:r>
              <a:rPr lang="en-US" dirty="0" smtClean="0"/>
              <a:t> is inclusive and </a:t>
            </a:r>
            <a:r>
              <a:rPr lang="en-US" dirty="0" err="1" smtClean="0"/>
              <a:t>endIndex</a:t>
            </a:r>
            <a:r>
              <a:rPr lang="en-US" dirty="0" smtClean="0"/>
              <a:t> is exclusive.</a:t>
            </a:r>
          </a:p>
          <a:p>
            <a:r>
              <a:rPr lang="en-US" b="1" dirty="0" smtClean="0"/>
              <a:t>&lt;script&gt;</a:t>
            </a:r>
            <a:r>
              <a:rPr lang="en-US" dirty="0" smtClean="0"/>
              <a:t>  </a:t>
            </a:r>
          </a:p>
          <a:p>
            <a:r>
              <a:rPr lang="en-US" dirty="0" err="1" smtClean="0"/>
              <a:t>var</a:t>
            </a:r>
            <a:r>
              <a:rPr lang="en-US" dirty="0" smtClean="0"/>
              <a:t> s1="</a:t>
            </a:r>
            <a:r>
              <a:rPr lang="en-US" dirty="0" err="1" smtClean="0"/>
              <a:t>abcdefgh</a:t>
            </a:r>
            <a:r>
              <a:rPr lang="en-US" dirty="0" smtClean="0"/>
              <a:t>";  </a:t>
            </a:r>
          </a:p>
          <a:p>
            <a:r>
              <a:rPr lang="en-US" dirty="0" err="1" smtClean="0"/>
              <a:t>var</a:t>
            </a:r>
            <a:r>
              <a:rPr lang="en-US" dirty="0" smtClean="0"/>
              <a:t> s2=s1.slice(2,5);  </a:t>
            </a:r>
          </a:p>
          <a:p>
            <a:r>
              <a:rPr lang="en-US" dirty="0" err="1" smtClean="0"/>
              <a:t>document.write</a:t>
            </a:r>
            <a:r>
              <a:rPr lang="en-US" dirty="0" smtClean="0"/>
              <a:t>(s2);  </a:t>
            </a:r>
          </a:p>
          <a:p>
            <a:r>
              <a:rPr lang="en-US" b="1" dirty="0" smtClean="0"/>
              <a:t>&lt;/script&gt;</a:t>
            </a:r>
            <a:r>
              <a:rPr lang="en-US" dirty="0" smtClean="0"/>
              <a:t>  </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38200"/>
            <a:ext cx="7924800" cy="2123658"/>
          </a:xfrm>
          <a:prstGeom prst="rect">
            <a:avLst/>
          </a:prstGeom>
          <a:noFill/>
        </p:spPr>
        <p:txBody>
          <a:bodyPr wrap="square" rtlCol="0">
            <a:spAutoFit/>
          </a:bodyPr>
          <a:lstStyle/>
          <a:p>
            <a:r>
              <a:rPr lang="en-US" sz="2400" b="1" dirty="0" smtClean="0"/>
              <a:t>Browser Object Model</a:t>
            </a:r>
            <a:endParaRPr lang="en-US" b="1" dirty="0" smtClean="0"/>
          </a:p>
          <a:p>
            <a:endParaRPr lang="en-US" dirty="0" smtClean="0"/>
          </a:p>
          <a:p>
            <a:r>
              <a:rPr lang="en-US" dirty="0" smtClean="0"/>
              <a:t>The </a:t>
            </a:r>
            <a:r>
              <a:rPr lang="en-US" b="1" dirty="0" smtClean="0"/>
              <a:t>Browser Object Model</a:t>
            </a:r>
            <a:r>
              <a:rPr lang="en-US" dirty="0" smtClean="0"/>
              <a:t> (BOM) is used to interact with the browser.</a:t>
            </a:r>
          </a:p>
          <a:p>
            <a:r>
              <a:rPr lang="en-US" dirty="0" smtClean="0"/>
              <a:t>The default object of browser is window means you can call all the functions of window by specifying window or directly. For example:</a:t>
            </a:r>
          </a:p>
          <a:p>
            <a:r>
              <a:rPr lang="en-US" dirty="0" err="1" smtClean="0"/>
              <a:t>window.alert</a:t>
            </a:r>
            <a:r>
              <a:rPr lang="en-US" dirty="0" smtClean="0"/>
              <a:t>("hello JECRC");</a:t>
            </a:r>
          </a:p>
          <a:p>
            <a:endParaRPr lang="en-US" dirty="0"/>
          </a:p>
        </p:txBody>
      </p:sp>
      <p:pic>
        <p:nvPicPr>
          <p:cNvPr id="1026" name="Picture 2" descr="javascript object model"/>
          <p:cNvPicPr>
            <a:picLocks noChangeAspect="1" noChangeArrowheads="1"/>
          </p:cNvPicPr>
          <p:nvPr/>
        </p:nvPicPr>
        <p:blipFill>
          <a:blip r:embed="rId2"/>
          <a:srcRect/>
          <a:stretch>
            <a:fillRect/>
          </a:stretch>
        </p:blipFill>
        <p:spPr bwMode="auto">
          <a:xfrm>
            <a:off x="457200" y="3048000"/>
            <a:ext cx="8067675" cy="260985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6934200" cy="6186309"/>
          </a:xfrm>
          <a:prstGeom prst="rect">
            <a:avLst/>
          </a:prstGeom>
          <a:noFill/>
        </p:spPr>
        <p:txBody>
          <a:bodyPr wrap="square" rtlCol="0">
            <a:spAutoFit/>
          </a:bodyPr>
          <a:lstStyle/>
          <a:p>
            <a:r>
              <a:rPr lang="en-US" dirty="0" smtClean="0"/>
              <a:t>JavaScript History Object</a:t>
            </a:r>
          </a:p>
          <a:p>
            <a:endParaRPr lang="en-US" dirty="0" smtClean="0"/>
          </a:p>
          <a:p>
            <a:r>
              <a:rPr lang="en-US" dirty="0" smtClean="0"/>
              <a:t>The </a:t>
            </a:r>
            <a:r>
              <a:rPr lang="en-US" b="1" dirty="0" smtClean="0"/>
              <a:t>JavaScript history object</a:t>
            </a:r>
            <a:r>
              <a:rPr lang="en-US" dirty="0" smtClean="0"/>
              <a:t> represents an array of URLs visited by the user. By using this object, you can load previous, forward or any particular page.</a:t>
            </a:r>
          </a:p>
          <a:p>
            <a:r>
              <a:rPr lang="en-US" dirty="0" smtClean="0"/>
              <a:t>The history object is the window property, so it can be accessed by:</a:t>
            </a:r>
          </a:p>
          <a:p>
            <a:r>
              <a:rPr lang="en-US" dirty="0" err="1" smtClean="0"/>
              <a:t>window.history</a:t>
            </a:r>
            <a:r>
              <a:rPr lang="en-US" dirty="0" smtClean="0"/>
              <a:t>  </a:t>
            </a:r>
          </a:p>
          <a:p>
            <a:r>
              <a:rPr lang="en-US" dirty="0" smtClean="0"/>
              <a:t>Or,</a:t>
            </a:r>
          </a:p>
          <a:p>
            <a:r>
              <a:rPr lang="en-US" dirty="0" smtClean="0"/>
              <a:t>history  </a:t>
            </a:r>
          </a:p>
          <a:p>
            <a:endParaRPr lang="en-US" dirty="0" smtClean="0"/>
          </a:p>
          <a:p>
            <a:endParaRPr lang="en-US" dirty="0" smtClean="0"/>
          </a:p>
          <a:p>
            <a:endParaRPr lang="en-US" dirty="0" smtClean="0"/>
          </a:p>
          <a:p>
            <a:r>
              <a:rPr lang="en-US" dirty="0" smtClean="0"/>
              <a:t>Property:-</a:t>
            </a:r>
          </a:p>
          <a:p>
            <a:endParaRPr lang="en-US" dirty="0" smtClean="0"/>
          </a:p>
          <a:p>
            <a:r>
              <a:rPr lang="en-US" dirty="0" smtClean="0"/>
              <a:t>Length- returns the length of  the history URLs</a:t>
            </a:r>
          </a:p>
          <a:p>
            <a:endParaRPr lang="en-US" dirty="0" smtClean="0"/>
          </a:p>
          <a:p>
            <a:r>
              <a:rPr lang="en-US" dirty="0" smtClean="0"/>
              <a:t>Methods:-</a:t>
            </a:r>
          </a:p>
          <a:p>
            <a:r>
              <a:rPr lang="en-US" dirty="0" smtClean="0"/>
              <a:t>1. forward()-   loads the next page</a:t>
            </a:r>
          </a:p>
          <a:p>
            <a:r>
              <a:rPr lang="en-US" dirty="0" smtClean="0"/>
              <a:t>2. back()- loads the previous page</a:t>
            </a:r>
          </a:p>
          <a:p>
            <a:r>
              <a:rPr lang="en-US" dirty="0" smtClean="0"/>
              <a:t>3. go()- loads the given page number.</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762000"/>
            <a:ext cx="6934200" cy="4247317"/>
          </a:xfrm>
          <a:prstGeom prst="rect">
            <a:avLst/>
          </a:prstGeom>
          <a:noFill/>
        </p:spPr>
        <p:txBody>
          <a:bodyPr wrap="square" rtlCol="0">
            <a:spAutoFit/>
          </a:bodyPr>
          <a:lstStyle/>
          <a:p>
            <a:r>
              <a:rPr lang="en-US" dirty="0" err="1" smtClean="0"/>
              <a:t>Eg</a:t>
            </a:r>
            <a:r>
              <a:rPr lang="en-US" dirty="0" smtClean="0"/>
              <a:t>. </a:t>
            </a:r>
          </a:p>
          <a:p>
            <a:endParaRPr lang="en-US" dirty="0" smtClean="0"/>
          </a:p>
          <a:p>
            <a:r>
              <a:rPr lang="en-US" dirty="0" err="1" smtClean="0"/>
              <a:t>history.back</a:t>
            </a:r>
            <a:r>
              <a:rPr lang="en-US" dirty="0" smtClean="0"/>
              <a:t>();//for previous page  </a:t>
            </a:r>
          </a:p>
          <a:p>
            <a:r>
              <a:rPr lang="en-US" dirty="0" err="1" smtClean="0"/>
              <a:t>history.forward</a:t>
            </a:r>
            <a:r>
              <a:rPr lang="en-US" dirty="0" smtClean="0"/>
              <a:t>();//for next page  </a:t>
            </a:r>
          </a:p>
          <a:p>
            <a:r>
              <a:rPr lang="en-US" dirty="0" err="1" smtClean="0"/>
              <a:t>history.go</a:t>
            </a:r>
            <a:r>
              <a:rPr lang="en-US" dirty="0" smtClean="0"/>
              <a:t>(2);//for next 2nd page  </a:t>
            </a:r>
          </a:p>
          <a:p>
            <a:r>
              <a:rPr lang="en-US" dirty="0" err="1" smtClean="0"/>
              <a:t>history.go</a:t>
            </a:r>
            <a:r>
              <a:rPr lang="en-US" dirty="0" smtClean="0"/>
              <a:t>(-2);//for previous 2nd </a:t>
            </a:r>
            <a:r>
              <a:rPr lang="en-US" dirty="0" smtClean="0"/>
              <a:t>page</a:t>
            </a:r>
          </a:p>
          <a:p>
            <a:endParaRPr lang="en-US" dirty="0" smtClean="0"/>
          </a:p>
          <a:p>
            <a:endParaRPr lang="en-US" dirty="0" smtClean="0"/>
          </a:p>
          <a:p>
            <a:r>
              <a:rPr lang="en-US" sz="3600" b="1" dirty="0" smtClean="0"/>
              <a:t>Location Object</a:t>
            </a:r>
          </a:p>
          <a:p>
            <a:r>
              <a:rPr lang="en-US" dirty="0" smtClean="0"/>
              <a:t>The location object contains information about the current URL.</a:t>
            </a:r>
          </a:p>
          <a:p>
            <a:r>
              <a:rPr lang="en-US" dirty="0" smtClean="0"/>
              <a:t>The location object is part of the window object and is accessed through the </a:t>
            </a:r>
            <a:r>
              <a:rPr lang="en-US" dirty="0" err="1" smtClean="0"/>
              <a:t>window.location</a:t>
            </a:r>
            <a:r>
              <a:rPr lang="en-US" dirty="0" smtClean="0"/>
              <a:t> property.</a:t>
            </a:r>
          </a:p>
          <a:p>
            <a:r>
              <a:rPr lang="en-US" dirty="0" smtClean="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838200"/>
            <a:ext cx="7467600" cy="5909310"/>
          </a:xfrm>
          <a:prstGeom prst="rect">
            <a:avLst/>
          </a:prstGeom>
          <a:noFill/>
        </p:spPr>
        <p:txBody>
          <a:bodyPr wrap="square" rtlCol="0">
            <a:spAutoFit/>
          </a:bodyPr>
          <a:lstStyle/>
          <a:p>
            <a:r>
              <a:rPr lang="en-US" dirty="0" smtClean="0"/>
              <a:t>Location Object Methods</a:t>
            </a:r>
          </a:p>
          <a:p>
            <a:pPr marL="342900" indent="-342900">
              <a:buAutoNum type="arabicPeriod"/>
            </a:pPr>
            <a:r>
              <a:rPr lang="en-US" dirty="0" smtClean="0"/>
              <a:t>assign()- Loads </a:t>
            </a:r>
            <a:r>
              <a:rPr lang="en-US" dirty="0" smtClean="0"/>
              <a:t>a new </a:t>
            </a:r>
            <a:r>
              <a:rPr lang="en-US" dirty="0" smtClean="0"/>
              <a:t>document</a:t>
            </a:r>
          </a:p>
          <a:p>
            <a:pPr marL="342900" indent="-342900">
              <a:buAutoNum type="arabicPeriod"/>
            </a:pPr>
            <a:r>
              <a:rPr lang="en-US" dirty="0" smtClean="0"/>
              <a:t>reload() - Reloads </a:t>
            </a:r>
            <a:r>
              <a:rPr lang="en-US" dirty="0" smtClean="0"/>
              <a:t>the current </a:t>
            </a:r>
            <a:r>
              <a:rPr lang="en-US" dirty="0" smtClean="0"/>
              <a:t>document</a:t>
            </a:r>
          </a:p>
          <a:p>
            <a:pPr marL="342900" indent="-342900">
              <a:buAutoNum type="arabicPeriod"/>
            </a:pPr>
            <a:r>
              <a:rPr lang="en-US" dirty="0" smtClean="0"/>
              <a:t>replace()</a:t>
            </a:r>
            <a:r>
              <a:rPr lang="en-US" dirty="0" smtClean="0"/>
              <a:t> </a:t>
            </a:r>
            <a:r>
              <a:rPr lang="en-US" dirty="0" smtClean="0"/>
              <a:t>- Replaces </a:t>
            </a:r>
            <a:r>
              <a:rPr lang="en-US" dirty="0" smtClean="0"/>
              <a:t>the current document with a new </a:t>
            </a:r>
            <a:r>
              <a:rPr lang="en-US" dirty="0" smtClean="0"/>
              <a:t>one</a:t>
            </a:r>
          </a:p>
          <a:p>
            <a:pPr marL="342900" indent="-342900"/>
            <a:endParaRPr lang="en-US" dirty="0" smtClean="0"/>
          </a:p>
          <a:p>
            <a:pPr marL="342900" indent="-342900"/>
            <a:endParaRPr lang="en-US" dirty="0" smtClean="0"/>
          </a:p>
          <a:p>
            <a:pPr marL="342900" indent="-342900"/>
            <a:r>
              <a:rPr lang="en-US" dirty="0" smtClean="0"/>
              <a:t>&lt;</a:t>
            </a:r>
            <a:r>
              <a:rPr lang="en-US" dirty="0" smtClean="0"/>
              <a:t>html </a:t>
            </a:r>
            <a:r>
              <a:rPr lang="en-US" dirty="0" smtClean="0"/>
              <a:t>&gt;</a:t>
            </a:r>
            <a:endParaRPr lang="en-US" dirty="0" smtClean="0"/>
          </a:p>
          <a:p>
            <a:pPr marL="342900" indent="-342900"/>
            <a:r>
              <a:rPr lang="en-US" dirty="0" smtClean="0"/>
              <a:t>&lt;head&gt;</a:t>
            </a:r>
          </a:p>
          <a:p>
            <a:pPr marL="342900" indent="-342900"/>
            <a:r>
              <a:rPr lang="en-US" dirty="0" smtClean="0"/>
              <a:t>    </a:t>
            </a:r>
            <a:r>
              <a:rPr lang="en-US" dirty="0" smtClean="0"/>
              <a:t>    </a:t>
            </a:r>
            <a:r>
              <a:rPr lang="en-US" dirty="0" smtClean="0"/>
              <a:t>&lt;title&gt;JavaScript Get Current URL&lt;/title&gt;</a:t>
            </a:r>
          </a:p>
          <a:p>
            <a:pPr marL="342900" indent="-342900"/>
            <a:r>
              <a:rPr lang="en-US" dirty="0" smtClean="0"/>
              <a:t>&lt;/head&gt;</a:t>
            </a:r>
          </a:p>
          <a:p>
            <a:pPr marL="342900" indent="-342900"/>
            <a:r>
              <a:rPr lang="en-US" dirty="0" smtClean="0"/>
              <a:t>&lt;body&gt;</a:t>
            </a:r>
          </a:p>
          <a:p>
            <a:pPr marL="342900" indent="-342900"/>
            <a:r>
              <a:rPr lang="en-US" dirty="0" smtClean="0"/>
              <a:t>    &lt;script&gt;</a:t>
            </a:r>
          </a:p>
          <a:p>
            <a:pPr marL="342900" indent="-342900"/>
            <a:r>
              <a:rPr lang="en-US" dirty="0" smtClean="0"/>
              <a:t>    function </a:t>
            </a:r>
            <a:r>
              <a:rPr lang="en-US" dirty="0" err="1" smtClean="0"/>
              <a:t>getURL</a:t>
            </a:r>
            <a:r>
              <a:rPr lang="en-US" dirty="0" smtClean="0"/>
              <a:t>() {</a:t>
            </a:r>
          </a:p>
          <a:p>
            <a:pPr marL="342900" indent="-342900"/>
            <a:r>
              <a:rPr lang="en-US" dirty="0" smtClean="0"/>
              <a:t>        alert("The URL of this page is: " + </a:t>
            </a:r>
            <a:r>
              <a:rPr lang="en-US" dirty="0" err="1" smtClean="0"/>
              <a:t>window.location.href</a:t>
            </a:r>
            <a:r>
              <a:rPr lang="en-US" dirty="0" smtClean="0"/>
              <a:t>);</a:t>
            </a:r>
          </a:p>
          <a:p>
            <a:pPr marL="342900" indent="-342900"/>
            <a:r>
              <a:rPr lang="en-US" dirty="0" smtClean="0"/>
              <a:t>    }</a:t>
            </a:r>
          </a:p>
          <a:p>
            <a:pPr marL="342900" indent="-342900"/>
            <a:r>
              <a:rPr lang="en-US" dirty="0" smtClean="0"/>
              <a:t>    &lt;/script&gt;</a:t>
            </a:r>
          </a:p>
          <a:p>
            <a:pPr marL="342900" indent="-342900"/>
            <a:r>
              <a:rPr lang="en-US" dirty="0" smtClean="0"/>
              <a:t>     </a:t>
            </a:r>
          </a:p>
          <a:p>
            <a:pPr marL="342900" indent="-342900"/>
            <a:r>
              <a:rPr lang="en-US" dirty="0" smtClean="0"/>
              <a:t>    &lt;button type="button" </a:t>
            </a:r>
            <a:r>
              <a:rPr lang="en-US" dirty="0" err="1" smtClean="0"/>
              <a:t>onclick</a:t>
            </a:r>
            <a:r>
              <a:rPr lang="en-US" dirty="0" smtClean="0"/>
              <a:t>="</a:t>
            </a:r>
            <a:r>
              <a:rPr lang="en-US" dirty="0" err="1" smtClean="0"/>
              <a:t>getURL</a:t>
            </a:r>
            <a:r>
              <a:rPr lang="en-US" dirty="0" smtClean="0"/>
              <a:t>();"&gt;Get Page URL&lt;/button&gt;</a:t>
            </a:r>
          </a:p>
          <a:p>
            <a:pPr marL="342900" indent="-342900"/>
            <a:r>
              <a:rPr lang="en-US" dirty="0" smtClean="0"/>
              <a:t>&lt;/body&gt;</a:t>
            </a:r>
          </a:p>
          <a:p>
            <a:pPr marL="342900" indent="-342900"/>
            <a:r>
              <a:rPr lang="en-US" dirty="0" smtClean="0"/>
              <a:t>&lt;/html&gt; </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85800"/>
            <a:ext cx="7543800" cy="5355312"/>
          </a:xfrm>
          <a:prstGeom prst="rect">
            <a:avLst/>
          </a:prstGeom>
          <a:noFill/>
        </p:spPr>
        <p:txBody>
          <a:bodyPr wrap="square" rtlCol="0">
            <a:spAutoFit/>
          </a:bodyPr>
          <a:lstStyle/>
          <a:p>
            <a:r>
              <a:rPr lang="en-US" dirty="0" smtClean="0"/>
              <a:t>a</a:t>
            </a:r>
            <a:r>
              <a:rPr lang="en-US" dirty="0" smtClean="0"/>
              <a:t>ssign()-</a:t>
            </a:r>
          </a:p>
          <a:p>
            <a:pPr fontAlgn="base"/>
            <a:r>
              <a:rPr lang="en-US" dirty="0" smtClean="0"/>
              <a:t>a</a:t>
            </a:r>
            <a:r>
              <a:rPr lang="en-US" dirty="0" smtClean="0"/>
              <a:t>ssign() method </a:t>
            </a:r>
            <a:r>
              <a:rPr lang="en-US" dirty="0" smtClean="0"/>
              <a:t>of the location object i.e. </a:t>
            </a:r>
            <a:r>
              <a:rPr lang="en-US" dirty="0" err="1" smtClean="0"/>
              <a:t>window.location.assign</a:t>
            </a:r>
            <a:r>
              <a:rPr lang="en-US" dirty="0" smtClean="0"/>
              <a:t>() </a:t>
            </a:r>
            <a:r>
              <a:rPr lang="en-US" dirty="0" smtClean="0"/>
              <a:t>is used to </a:t>
            </a:r>
            <a:r>
              <a:rPr lang="en-US" dirty="0" smtClean="0"/>
              <a:t>load another resource from a URL provided as parameter, for example:</a:t>
            </a:r>
          </a:p>
          <a:p>
            <a:r>
              <a:rPr lang="en-US" dirty="0" smtClean="0"/>
              <a:t/>
            </a:r>
            <a:br>
              <a:rPr lang="en-US" dirty="0" smtClean="0"/>
            </a:br>
            <a:r>
              <a:rPr lang="en-US" dirty="0" smtClean="0"/>
              <a:t> </a:t>
            </a:r>
            <a:endParaRPr lang="en-US" dirty="0" smtClean="0"/>
          </a:p>
          <a:p>
            <a:r>
              <a:rPr lang="en-US" dirty="0" smtClean="0"/>
              <a:t>&lt;head</a:t>
            </a:r>
            <a:r>
              <a:rPr lang="en-US" dirty="0" smtClean="0"/>
              <a:t>&gt;   </a:t>
            </a:r>
            <a:endParaRPr lang="en-US" dirty="0" smtClean="0"/>
          </a:p>
          <a:p>
            <a:r>
              <a:rPr lang="en-US" dirty="0" smtClean="0"/>
              <a:t>    &lt;title&gt;JavaScript Load another Resource from a URL&lt;/title&gt;</a:t>
            </a:r>
          </a:p>
          <a:p>
            <a:r>
              <a:rPr lang="en-US" dirty="0" smtClean="0"/>
              <a:t>&lt;/head&gt;</a:t>
            </a:r>
          </a:p>
          <a:p>
            <a:r>
              <a:rPr lang="en-US" dirty="0" smtClean="0"/>
              <a:t>&lt;body&gt;</a:t>
            </a:r>
          </a:p>
          <a:p>
            <a:r>
              <a:rPr lang="en-US" dirty="0" smtClean="0"/>
              <a:t>    &lt;script&gt;</a:t>
            </a:r>
          </a:p>
          <a:p>
            <a:r>
              <a:rPr lang="en-US" dirty="0" smtClean="0"/>
              <a:t>    function </a:t>
            </a:r>
            <a:r>
              <a:rPr lang="en-US" dirty="0" err="1" smtClean="0"/>
              <a:t>loadHomePage</a:t>
            </a:r>
            <a:r>
              <a:rPr lang="en-US" dirty="0" smtClean="0"/>
              <a:t>() {</a:t>
            </a:r>
          </a:p>
          <a:p>
            <a:r>
              <a:rPr lang="en-US" dirty="0" smtClean="0"/>
              <a:t>        </a:t>
            </a:r>
            <a:r>
              <a:rPr lang="en-US" dirty="0" err="1" smtClean="0"/>
              <a:t>window.location.assign</a:t>
            </a:r>
            <a:r>
              <a:rPr lang="en-US" dirty="0" smtClean="0"/>
              <a:t>("https://www.tutorialrepublic.com");</a:t>
            </a:r>
          </a:p>
          <a:p>
            <a:r>
              <a:rPr lang="en-US" dirty="0" smtClean="0"/>
              <a:t>    }</a:t>
            </a:r>
          </a:p>
          <a:p>
            <a:r>
              <a:rPr lang="en-US" dirty="0" smtClean="0"/>
              <a:t>    &lt;/script&gt;</a:t>
            </a:r>
          </a:p>
          <a:p>
            <a:r>
              <a:rPr lang="en-US" dirty="0" smtClean="0"/>
              <a:t>     </a:t>
            </a:r>
          </a:p>
          <a:p>
            <a:r>
              <a:rPr lang="en-US" dirty="0" smtClean="0"/>
              <a:t>    &lt;button type="button" </a:t>
            </a:r>
            <a:r>
              <a:rPr lang="en-US" dirty="0" err="1" smtClean="0"/>
              <a:t>onclick</a:t>
            </a:r>
            <a:r>
              <a:rPr lang="en-US" dirty="0" smtClean="0"/>
              <a:t>="</a:t>
            </a:r>
            <a:r>
              <a:rPr lang="en-US" dirty="0" err="1" smtClean="0"/>
              <a:t>loadHomePage</a:t>
            </a:r>
            <a:r>
              <a:rPr lang="en-US" dirty="0" smtClean="0"/>
              <a:t>();"&gt;Load Home Page&lt;/button&gt;</a:t>
            </a:r>
          </a:p>
          <a:p>
            <a:r>
              <a:rPr lang="en-US" dirty="0" smtClean="0"/>
              <a:t>    </a:t>
            </a:r>
            <a:r>
              <a:rPr lang="en-US" dirty="0" smtClean="0"/>
              <a:t>&lt;/</a:t>
            </a:r>
            <a:r>
              <a:rPr lang="en-US" dirty="0" smtClean="0"/>
              <a:t>body&gt;</a:t>
            </a:r>
          </a:p>
          <a:p>
            <a:r>
              <a:rPr lang="en-US" dirty="0" smtClean="0"/>
              <a:t>&lt;/html&gt;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14400"/>
            <a:ext cx="7467600" cy="5632311"/>
          </a:xfrm>
          <a:prstGeom prst="rect">
            <a:avLst/>
          </a:prstGeom>
          <a:noFill/>
        </p:spPr>
        <p:txBody>
          <a:bodyPr wrap="square" rtlCol="0">
            <a:spAutoFit/>
          </a:bodyPr>
          <a:lstStyle/>
          <a:p>
            <a:r>
              <a:rPr lang="en-US" dirty="0" smtClean="0"/>
              <a:t>r</a:t>
            </a:r>
            <a:r>
              <a:rPr lang="en-US" dirty="0" smtClean="0"/>
              <a:t>eplace()-</a:t>
            </a:r>
          </a:p>
          <a:p>
            <a:r>
              <a:rPr lang="en-US" dirty="0" smtClean="0"/>
              <a:t>replace() method </a:t>
            </a:r>
            <a:r>
              <a:rPr lang="en-US" dirty="0" smtClean="0"/>
              <a:t>is used to </a:t>
            </a:r>
            <a:r>
              <a:rPr lang="en-US" dirty="0" smtClean="0"/>
              <a:t>load new document which is almost the same as assign(). The difference is that it doesn't create an entry in the browser's history, meaning the user won't be able to use the back button to navigate to it. Here's an example:</a:t>
            </a:r>
            <a:endParaRPr lang="en-US" dirty="0" smtClean="0"/>
          </a:p>
          <a:p>
            <a:endParaRPr lang="en-US" dirty="0" smtClean="0"/>
          </a:p>
          <a:p>
            <a:r>
              <a:rPr lang="en-US" dirty="0" smtClean="0"/>
              <a:t>&lt;</a:t>
            </a:r>
            <a:r>
              <a:rPr lang="en-US" dirty="0" smtClean="0"/>
              <a:t>html </a:t>
            </a:r>
            <a:r>
              <a:rPr lang="en-US" dirty="0" smtClean="0"/>
              <a:t>&gt;</a:t>
            </a:r>
            <a:endParaRPr lang="en-US" dirty="0" smtClean="0"/>
          </a:p>
          <a:p>
            <a:r>
              <a:rPr lang="en-US" dirty="0" smtClean="0"/>
              <a:t>&lt;head&gt;</a:t>
            </a:r>
          </a:p>
          <a:p>
            <a:r>
              <a:rPr lang="en-US" dirty="0" smtClean="0"/>
              <a:t>   </a:t>
            </a:r>
            <a:r>
              <a:rPr lang="en-US" dirty="0" smtClean="0"/>
              <a:t>    </a:t>
            </a:r>
            <a:r>
              <a:rPr lang="en-US" dirty="0" smtClean="0"/>
              <a:t>&lt;title&gt;JavaScript Replace Current URL with a New URL&lt;/title&gt;</a:t>
            </a:r>
          </a:p>
          <a:p>
            <a:r>
              <a:rPr lang="en-US" dirty="0" smtClean="0"/>
              <a:t>&lt;/head&gt;</a:t>
            </a:r>
          </a:p>
          <a:p>
            <a:r>
              <a:rPr lang="en-US" dirty="0" smtClean="0"/>
              <a:t>&lt;body&gt;</a:t>
            </a:r>
          </a:p>
          <a:p>
            <a:r>
              <a:rPr lang="en-US" dirty="0" smtClean="0"/>
              <a:t>    &lt;script&gt;</a:t>
            </a:r>
          </a:p>
          <a:p>
            <a:r>
              <a:rPr lang="en-US" dirty="0" smtClean="0"/>
              <a:t>    function </a:t>
            </a:r>
            <a:r>
              <a:rPr lang="en-US" dirty="0" err="1" smtClean="0"/>
              <a:t>loadHomePage</a:t>
            </a:r>
            <a:r>
              <a:rPr lang="en-US" dirty="0" smtClean="0"/>
              <a:t>(){</a:t>
            </a:r>
          </a:p>
          <a:p>
            <a:r>
              <a:rPr lang="en-US" dirty="0" smtClean="0"/>
              <a:t>        </a:t>
            </a:r>
            <a:r>
              <a:rPr lang="en-US" dirty="0" err="1" smtClean="0"/>
              <a:t>window.location.replace</a:t>
            </a:r>
            <a:r>
              <a:rPr lang="en-US" dirty="0" smtClean="0"/>
              <a:t>("https://www.tutorialrepublic.com");</a:t>
            </a:r>
          </a:p>
          <a:p>
            <a:r>
              <a:rPr lang="en-US" dirty="0" smtClean="0"/>
              <a:t>    }</a:t>
            </a:r>
          </a:p>
          <a:p>
            <a:r>
              <a:rPr lang="en-US" dirty="0" smtClean="0"/>
              <a:t>    &lt;/script</a:t>
            </a:r>
            <a:r>
              <a:rPr lang="en-US" dirty="0" smtClean="0"/>
              <a:t>&gt;     </a:t>
            </a:r>
            <a:endParaRPr lang="en-US" dirty="0" smtClean="0"/>
          </a:p>
          <a:p>
            <a:r>
              <a:rPr lang="en-US" dirty="0" smtClean="0"/>
              <a:t>    &lt;button type="button" </a:t>
            </a:r>
            <a:r>
              <a:rPr lang="en-US" dirty="0" err="1" smtClean="0"/>
              <a:t>onclick</a:t>
            </a:r>
            <a:r>
              <a:rPr lang="en-US" dirty="0" smtClean="0"/>
              <a:t>="</a:t>
            </a:r>
            <a:r>
              <a:rPr lang="en-US" dirty="0" err="1" smtClean="0"/>
              <a:t>loadHomePage</a:t>
            </a:r>
            <a:r>
              <a:rPr lang="en-US" dirty="0" smtClean="0"/>
              <a:t>();"&gt;Load Home Page&lt;/button&gt;</a:t>
            </a:r>
          </a:p>
          <a:p>
            <a:r>
              <a:rPr lang="en-US" dirty="0" smtClean="0"/>
              <a:t>    </a:t>
            </a:r>
            <a:r>
              <a:rPr lang="en-US" dirty="0" smtClean="0"/>
              <a:t>&lt;/</a:t>
            </a:r>
            <a:r>
              <a:rPr lang="en-US" dirty="0" smtClean="0"/>
              <a:t>body&gt;</a:t>
            </a:r>
          </a:p>
          <a:p>
            <a:r>
              <a:rPr lang="en-US" dirty="0" smtClean="0"/>
              <a:t>&lt;/html&gt;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7924800" cy="5909310"/>
          </a:xfrm>
          <a:prstGeom prst="rect">
            <a:avLst/>
          </a:prstGeom>
          <a:noFill/>
        </p:spPr>
        <p:txBody>
          <a:bodyPr wrap="square" rtlCol="0">
            <a:spAutoFit/>
          </a:bodyPr>
          <a:lstStyle/>
          <a:p>
            <a:pPr fontAlgn="base"/>
            <a:r>
              <a:rPr lang="en-US" dirty="0" smtClean="0"/>
              <a:t>r</a:t>
            </a:r>
            <a:r>
              <a:rPr lang="en-US" dirty="0" smtClean="0"/>
              <a:t>eload()-</a:t>
            </a:r>
          </a:p>
          <a:p>
            <a:pPr fontAlgn="base"/>
            <a:r>
              <a:rPr lang="en-US" dirty="0" smtClean="0"/>
              <a:t>The</a:t>
            </a:r>
            <a:r>
              <a:rPr lang="en-US" dirty="0" smtClean="0"/>
              <a:t> reload() method can be used to reload the current page dynamically.</a:t>
            </a:r>
          </a:p>
          <a:p>
            <a:pPr fontAlgn="base"/>
            <a:r>
              <a:rPr lang="en-US" dirty="0" smtClean="0"/>
              <a:t>You can optionally specify a Boolean parameter true or false. If the parameter is true, the method will force the browser to reload the page from the server. If it is false or not specified, the browser may reload the page from its cache. Here's an example</a:t>
            </a:r>
            <a:r>
              <a:rPr lang="en-US" dirty="0" smtClean="0"/>
              <a:t>:</a:t>
            </a:r>
          </a:p>
          <a:p>
            <a:pPr fontAlgn="base"/>
            <a:endParaRPr lang="en-US" dirty="0" smtClean="0"/>
          </a:p>
          <a:p>
            <a:pPr fontAlgn="base"/>
            <a:r>
              <a:rPr lang="en-US" dirty="0" smtClean="0"/>
              <a:t>&lt;html </a:t>
            </a:r>
            <a:r>
              <a:rPr lang="en-US" dirty="0" smtClean="0"/>
              <a:t>&gt;</a:t>
            </a:r>
            <a:endParaRPr lang="en-US" dirty="0" smtClean="0"/>
          </a:p>
          <a:p>
            <a:pPr fontAlgn="base"/>
            <a:r>
              <a:rPr lang="en-US" dirty="0" smtClean="0"/>
              <a:t>&lt;head&gt;</a:t>
            </a:r>
          </a:p>
          <a:p>
            <a:pPr fontAlgn="base"/>
            <a:r>
              <a:rPr lang="en-US" dirty="0" smtClean="0"/>
              <a:t>    </a:t>
            </a:r>
            <a:r>
              <a:rPr lang="en-US" dirty="0" smtClean="0"/>
              <a:t>    </a:t>
            </a:r>
            <a:r>
              <a:rPr lang="en-US" dirty="0" smtClean="0"/>
              <a:t>&lt;title&gt;JavaScript Reload a Page Dynamically&lt;/title&gt;</a:t>
            </a:r>
          </a:p>
          <a:p>
            <a:pPr fontAlgn="base"/>
            <a:r>
              <a:rPr lang="en-US" dirty="0" smtClean="0"/>
              <a:t>&lt;/head&gt;</a:t>
            </a:r>
          </a:p>
          <a:p>
            <a:pPr fontAlgn="base"/>
            <a:r>
              <a:rPr lang="en-US" dirty="0" smtClean="0"/>
              <a:t>&lt;body&gt;</a:t>
            </a:r>
          </a:p>
          <a:p>
            <a:pPr fontAlgn="base"/>
            <a:r>
              <a:rPr lang="en-US" dirty="0" smtClean="0"/>
              <a:t>    &lt;script&gt;</a:t>
            </a:r>
          </a:p>
          <a:p>
            <a:pPr fontAlgn="base"/>
            <a:r>
              <a:rPr lang="en-US" dirty="0" smtClean="0"/>
              <a:t>    function </a:t>
            </a:r>
            <a:r>
              <a:rPr lang="en-US" dirty="0" err="1" smtClean="0"/>
              <a:t>forceReload</a:t>
            </a:r>
            <a:r>
              <a:rPr lang="en-US" dirty="0" smtClean="0"/>
              <a:t>() {</a:t>
            </a:r>
          </a:p>
          <a:p>
            <a:pPr fontAlgn="base"/>
            <a:r>
              <a:rPr lang="en-US" dirty="0" smtClean="0"/>
              <a:t>        </a:t>
            </a:r>
            <a:r>
              <a:rPr lang="en-US" dirty="0" err="1" smtClean="0"/>
              <a:t>window.location.reload</a:t>
            </a:r>
            <a:r>
              <a:rPr lang="en-US" dirty="0" smtClean="0"/>
              <a:t>(true);</a:t>
            </a:r>
          </a:p>
          <a:p>
            <a:pPr fontAlgn="base"/>
            <a:r>
              <a:rPr lang="en-US" dirty="0" smtClean="0"/>
              <a:t>    }</a:t>
            </a:r>
          </a:p>
          <a:p>
            <a:pPr fontAlgn="base"/>
            <a:r>
              <a:rPr lang="en-US" dirty="0" smtClean="0"/>
              <a:t>    &lt;/script&gt;</a:t>
            </a:r>
          </a:p>
          <a:p>
            <a:pPr fontAlgn="base"/>
            <a:r>
              <a:rPr lang="en-US" dirty="0" smtClean="0"/>
              <a:t>     </a:t>
            </a:r>
            <a:r>
              <a:rPr lang="en-US" dirty="0" smtClean="0"/>
              <a:t>    </a:t>
            </a:r>
            <a:r>
              <a:rPr lang="en-US" dirty="0" smtClean="0"/>
              <a:t>&lt;button type="button" </a:t>
            </a:r>
            <a:r>
              <a:rPr lang="en-US" dirty="0" err="1" smtClean="0"/>
              <a:t>onclick</a:t>
            </a:r>
            <a:r>
              <a:rPr lang="en-US" dirty="0" smtClean="0"/>
              <a:t>="</a:t>
            </a:r>
            <a:r>
              <a:rPr lang="en-US" dirty="0" err="1" smtClean="0"/>
              <a:t>forceReload</a:t>
            </a:r>
            <a:r>
              <a:rPr lang="en-US" dirty="0" smtClean="0"/>
              <a:t>();"&gt;Reload Page&lt;/button&gt;</a:t>
            </a:r>
          </a:p>
          <a:p>
            <a:pPr fontAlgn="base"/>
            <a:r>
              <a:rPr lang="en-US" dirty="0" smtClean="0"/>
              <a:t>   </a:t>
            </a:r>
            <a:r>
              <a:rPr lang="en-US" dirty="0" smtClean="0"/>
              <a:t>&lt;/</a:t>
            </a:r>
            <a:r>
              <a:rPr lang="en-US" dirty="0" smtClean="0"/>
              <a:t>body&gt;</a:t>
            </a:r>
          </a:p>
          <a:p>
            <a:pPr fontAlgn="base"/>
            <a:r>
              <a:rPr lang="en-US" dirty="0" smtClean="0"/>
              <a:t>&lt;/html&gt;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219200"/>
            <a:ext cx="7772400" cy="769441"/>
          </a:xfrm>
          <a:prstGeom prst="rect">
            <a:avLst/>
          </a:prstGeom>
          <a:noFill/>
        </p:spPr>
        <p:txBody>
          <a:bodyPr wrap="square" rtlCol="0">
            <a:spAutoFit/>
          </a:bodyPr>
          <a:lstStyle/>
          <a:p>
            <a:pPr algn="ctr"/>
            <a:r>
              <a:rPr lang="en-US" sz="4400" b="1" dirty="0" smtClean="0"/>
              <a:t>THE END</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219200"/>
            <a:ext cx="7315200" cy="4524315"/>
          </a:xfrm>
          <a:prstGeom prst="rect">
            <a:avLst/>
          </a:prstGeom>
          <a:noFill/>
        </p:spPr>
        <p:txBody>
          <a:bodyPr wrap="square" rtlCol="0">
            <a:spAutoFit/>
          </a:bodyPr>
          <a:lstStyle/>
          <a:p>
            <a:r>
              <a:rPr lang="en-US" b="1" dirty="0" smtClean="0"/>
              <a:t>Objects</a:t>
            </a:r>
          </a:p>
          <a:p>
            <a:r>
              <a:rPr lang="en-US" dirty="0" smtClean="0"/>
              <a:t>In </a:t>
            </a:r>
            <a:r>
              <a:rPr lang="en-US" dirty="0"/>
              <a:t>JavaScript, an object is a standalone entity, with properties and type. Compare it with a cup, for example. A cup is an object, with properties. A cup has a color, a design, weight, a material it is made of, etc. The same way, JavaScript objects can have properties, which define their characteristics</a:t>
            </a:r>
            <a:r>
              <a:rPr lang="en-US" dirty="0" smtClean="0"/>
              <a:t>.</a:t>
            </a:r>
          </a:p>
          <a:p>
            <a:endParaRPr lang="en-US" dirty="0"/>
          </a:p>
          <a:p>
            <a:endParaRPr lang="en-US" dirty="0" smtClean="0"/>
          </a:p>
          <a:p>
            <a:r>
              <a:rPr lang="en-US" b="1" dirty="0"/>
              <a:t>Objects and properties</a:t>
            </a:r>
          </a:p>
          <a:p>
            <a:r>
              <a:rPr lang="en-US" dirty="0"/>
              <a:t>A JavaScript object has properties associated with it. A property of an object can be explained as a variable that is attached to the object. Object properties are basically the same as ordinary JavaScript variables, except for the attachment to objects. The properties of an object define the characteristics of the object. You access the properties of an object with a simple dot-notation:</a:t>
            </a:r>
          </a:p>
          <a:p>
            <a:r>
              <a:rPr lang="en-US" dirty="0" err="1" smtClean="0"/>
              <a:t>objectName</a:t>
            </a:r>
            <a:r>
              <a:rPr lang="en-US" dirty="0" err="1"/>
              <a:t>.</a:t>
            </a:r>
            <a:r>
              <a:rPr lang="en-US" dirty="0" err="1" smtClean="0"/>
              <a:t>propertyName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143000"/>
            <a:ext cx="7162800" cy="1200329"/>
          </a:xfrm>
          <a:prstGeom prst="rect">
            <a:avLst/>
          </a:prstGeom>
          <a:noFill/>
        </p:spPr>
        <p:txBody>
          <a:bodyPr wrap="square" rtlCol="0">
            <a:spAutoFit/>
          </a:bodyPr>
          <a:lstStyle/>
          <a:p>
            <a:r>
              <a:rPr lang="en-US" dirty="0" err="1"/>
              <a:t>var</a:t>
            </a:r>
            <a:r>
              <a:rPr lang="en-US" dirty="0" smtClean="0"/>
              <a:t> </a:t>
            </a:r>
            <a:r>
              <a:rPr lang="en-US" dirty="0" err="1" smtClean="0"/>
              <a:t>myCar</a:t>
            </a:r>
            <a:r>
              <a:rPr lang="en-US" dirty="0" smtClean="0"/>
              <a:t> </a:t>
            </a:r>
            <a:r>
              <a:rPr lang="en-US" dirty="0"/>
              <a:t>=</a:t>
            </a:r>
            <a:r>
              <a:rPr lang="en-US" dirty="0" smtClean="0"/>
              <a:t> </a:t>
            </a:r>
            <a:r>
              <a:rPr lang="en-US" dirty="0"/>
              <a:t>new</a:t>
            </a:r>
            <a:r>
              <a:rPr lang="en-US" dirty="0" smtClean="0"/>
              <a:t> </a:t>
            </a:r>
            <a:r>
              <a:rPr lang="en-US" dirty="0"/>
              <a:t>Object();</a:t>
            </a:r>
            <a:r>
              <a:rPr lang="en-US" dirty="0" smtClean="0"/>
              <a:t> </a:t>
            </a:r>
          </a:p>
          <a:p>
            <a:r>
              <a:rPr lang="en-US" dirty="0" err="1" smtClean="0"/>
              <a:t>myCar.make</a:t>
            </a:r>
            <a:r>
              <a:rPr lang="en-US" dirty="0" smtClean="0"/>
              <a:t> </a:t>
            </a:r>
            <a:r>
              <a:rPr lang="en-US" dirty="0"/>
              <a:t>=</a:t>
            </a:r>
            <a:r>
              <a:rPr lang="en-US" dirty="0" smtClean="0"/>
              <a:t> </a:t>
            </a:r>
            <a:r>
              <a:rPr lang="en-US" dirty="0"/>
              <a:t>'Ford</a:t>
            </a:r>
            <a:r>
              <a:rPr lang="en-US" dirty="0" smtClean="0"/>
              <a:t>';</a:t>
            </a:r>
          </a:p>
          <a:p>
            <a:r>
              <a:rPr lang="en-US" dirty="0" smtClean="0"/>
              <a:t> </a:t>
            </a:r>
            <a:r>
              <a:rPr lang="en-US" dirty="0" err="1" smtClean="0"/>
              <a:t>myCar</a:t>
            </a:r>
            <a:r>
              <a:rPr lang="en-US" dirty="0" err="1"/>
              <a:t>.</a:t>
            </a:r>
            <a:r>
              <a:rPr lang="en-US" dirty="0" err="1" smtClean="0"/>
              <a:t>model</a:t>
            </a:r>
            <a:r>
              <a:rPr lang="en-US" dirty="0" smtClean="0"/>
              <a:t> </a:t>
            </a:r>
            <a:r>
              <a:rPr lang="en-US" dirty="0"/>
              <a:t>=</a:t>
            </a:r>
            <a:r>
              <a:rPr lang="en-US" dirty="0" smtClean="0"/>
              <a:t> </a:t>
            </a:r>
            <a:r>
              <a:rPr lang="en-US" dirty="0"/>
              <a:t>'Mustang</a:t>
            </a:r>
            <a:r>
              <a:rPr lang="en-US" dirty="0" smtClean="0"/>
              <a:t>';</a:t>
            </a:r>
          </a:p>
          <a:p>
            <a:r>
              <a:rPr lang="en-US" dirty="0" smtClean="0"/>
              <a:t> </a:t>
            </a:r>
            <a:r>
              <a:rPr lang="en-US" dirty="0" err="1" smtClean="0"/>
              <a:t>myCar</a:t>
            </a:r>
            <a:r>
              <a:rPr lang="en-US" dirty="0" err="1"/>
              <a:t>.</a:t>
            </a:r>
            <a:r>
              <a:rPr lang="en-US" dirty="0" err="1" smtClean="0"/>
              <a:t>year</a:t>
            </a:r>
            <a:r>
              <a:rPr lang="en-US" dirty="0" smtClean="0"/>
              <a:t> </a:t>
            </a:r>
            <a:r>
              <a:rPr lang="en-US" dirty="0"/>
              <a:t>=</a:t>
            </a:r>
            <a:r>
              <a:rPr lang="en-US" dirty="0" smtClean="0"/>
              <a:t> </a:t>
            </a:r>
            <a:r>
              <a:rPr lang="en-US" dirty="0"/>
              <a:t>1969;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7924800" cy="4801314"/>
          </a:xfrm>
          <a:prstGeom prst="rect">
            <a:avLst/>
          </a:prstGeom>
          <a:noFill/>
        </p:spPr>
        <p:txBody>
          <a:bodyPr wrap="square" rtlCol="0">
            <a:spAutoFit/>
          </a:bodyPr>
          <a:lstStyle/>
          <a:p>
            <a:r>
              <a:rPr lang="en-US" b="1" dirty="0" smtClean="0">
                <a:latin typeface="Times New Roman" pitchFamily="18" charset="0"/>
                <a:cs typeface="Times New Roman" pitchFamily="18" charset="0"/>
              </a:rPr>
              <a:t>Creating Objects in JavaScript</a:t>
            </a:r>
          </a:p>
          <a:p>
            <a:r>
              <a:rPr lang="en-US" dirty="0" smtClean="0"/>
              <a:t>There are 3 ways to create objects.</a:t>
            </a:r>
          </a:p>
          <a:p>
            <a:r>
              <a:rPr lang="en-US" dirty="0" smtClean="0"/>
              <a:t>By object literal</a:t>
            </a:r>
          </a:p>
          <a:p>
            <a:r>
              <a:rPr lang="en-US" dirty="0" smtClean="0"/>
              <a:t>By creating instance of Object directly (using new keyword)</a:t>
            </a:r>
          </a:p>
          <a:p>
            <a:r>
              <a:rPr lang="en-US" dirty="0" smtClean="0"/>
              <a:t>By using an object constructor (using new keyword)</a:t>
            </a:r>
          </a:p>
          <a:p>
            <a:endParaRPr lang="en-US" dirty="0" smtClean="0"/>
          </a:p>
          <a:p>
            <a:pPr marL="342900" indent="-342900">
              <a:buAutoNum type="arabicParenR"/>
            </a:pPr>
            <a:r>
              <a:rPr lang="en-US" dirty="0" smtClean="0"/>
              <a:t>JavaScript Object by object literal</a:t>
            </a:r>
          </a:p>
          <a:p>
            <a:pPr marL="342900" indent="-342900"/>
            <a:endParaRPr lang="en-US" dirty="0" smtClean="0"/>
          </a:p>
          <a:p>
            <a:r>
              <a:rPr lang="en-US" dirty="0" smtClean="0"/>
              <a:t>The syntax of creating object using object literal is given below:</a:t>
            </a:r>
          </a:p>
          <a:p>
            <a:r>
              <a:rPr lang="en-US" dirty="0" smtClean="0"/>
              <a:t>object={property1:value1,property2:value2.....</a:t>
            </a:r>
            <a:r>
              <a:rPr lang="en-US" dirty="0" err="1" smtClean="0"/>
              <a:t>propertyN:valueN</a:t>
            </a:r>
            <a:r>
              <a:rPr lang="en-US" dirty="0" smtClean="0"/>
              <a:t>}  </a:t>
            </a:r>
          </a:p>
          <a:p>
            <a:r>
              <a:rPr lang="en-US" dirty="0" smtClean="0"/>
              <a:t>As you can see, property and value is separated by : (colon).</a:t>
            </a:r>
          </a:p>
          <a:p>
            <a:endParaRPr lang="en-US" dirty="0" smtClean="0"/>
          </a:p>
          <a:p>
            <a:endParaRPr lang="en-US" dirty="0" smtClean="0"/>
          </a:p>
          <a:p>
            <a:r>
              <a:rPr lang="en-US" b="1" dirty="0" smtClean="0"/>
              <a:t>&lt;script&gt;</a:t>
            </a:r>
            <a:r>
              <a:rPr lang="en-US" dirty="0" smtClean="0"/>
              <a:t>  </a:t>
            </a:r>
          </a:p>
          <a:p>
            <a:r>
              <a:rPr lang="en-US" dirty="0" err="1" smtClean="0"/>
              <a:t>emp</a:t>
            </a:r>
            <a:r>
              <a:rPr lang="en-US" dirty="0" smtClean="0"/>
              <a:t>={id:102,name:"</a:t>
            </a:r>
            <a:r>
              <a:rPr lang="en-US" dirty="0" err="1" smtClean="0"/>
              <a:t>Shyam</a:t>
            </a:r>
            <a:r>
              <a:rPr lang="en-US" dirty="0" smtClean="0"/>
              <a:t> Kumar",salary:40000}  </a:t>
            </a:r>
          </a:p>
          <a:p>
            <a:r>
              <a:rPr lang="en-US" dirty="0" err="1" smtClean="0"/>
              <a:t>document.write</a:t>
            </a:r>
            <a:r>
              <a:rPr lang="en-US" dirty="0" smtClean="0"/>
              <a:t>(emp.id+" "+emp.name+" "+</a:t>
            </a:r>
            <a:r>
              <a:rPr lang="en-US" dirty="0" err="1" smtClean="0"/>
              <a:t>emp.salary</a:t>
            </a:r>
            <a:r>
              <a:rPr lang="en-US" dirty="0" smtClean="0"/>
              <a:t>);  </a:t>
            </a:r>
          </a:p>
          <a:p>
            <a:r>
              <a:rPr lang="en-US" b="1" dirty="0" smtClean="0"/>
              <a:t>&lt;/script&gt;</a:t>
            </a:r>
            <a:r>
              <a:rPr lang="en-US"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09600"/>
            <a:ext cx="7162800" cy="5078313"/>
          </a:xfrm>
          <a:prstGeom prst="rect">
            <a:avLst/>
          </a:prstGeom>
          <a:noFill/>
        </p:spPr>
        <p:txBody>
          <a:bodyPr wrap="square" rtlCol="0">
            <a:spAutoFit/>
          </a:bodyPr>
          <a:lstStyle/>
          <a:p>
            <a:r>
              <a:rPr lang="en-US" dirty="0" smtClean="0"/>
              <a:t>2) </a:t>
            </a:r>
            <a:r>
              <a:rPr lang="en-US" b="1" dirty="0" smtClean="0"/>
              <a:t>By creating instance of Object</a:t>
            </a:r>
          </a:p>
          <a:p>
            <a:endParaRPr lang="en-US" b="1" dirty="0" smtClean="0"/>
          </a:p>
          <a:p>
            <a:r>
              <a:rPr lang="en-US" dirty="0" smtClean="0"/>
              <a:t>The syntax of creating object directly is given below:</a:t>
            </a:r>
          </a:p>
          <a:p>
            <a:r>
              <a:rPr lang="en-US" dirty="0" err="1" smtClean="0"/>
              <a:t>var</a:t>
            </a:r>
            <a:r>
              <a:rPr lang="en-US" dirty="0" smtClean="0"/>
              <a:t> </a:t>
            </a:r>
            <a:r>
              <a:rPr lang="en-US" dirty="0" err="1" smtClean="0"/>
              <a:t>objectname</a:t>
            </a:r>
            <a:r>
              <a:rPr lang="en-US" dirty="0" smtClean="0"/>
              <a:t>=new Object();  </a:t>
            </a:r>
          </a:p>
          <a:p>
            <a:endParaRPr lang="en-US" dirty="0" smtClean="0"/>
          </a:p>
          <a:p>
            <a:r>
              <a:rPr lang="en-US" dirty="0" smtClean="0"/>
              <a:t>Here, </a:t>
            </a:r>
            <a:r>
              <a:rPr lang="en-US" b="1" dirty="0" smtClean="0"/>
              <a:t>new keyword</a:t>
            </a:r>
            <a:r>
              <a:rPr lang="en-US" dirty="0" smtClean="0"/>
              <a:t> is used to create object.</a:t>
            </a:r>
          </a:p>
          <a:p>
            <a:endParaRPr lang="en-US" dirty="0" smtClean="0"/>
          </a:p>
          <a:p>
            <a:r>
              <a:rPr lang="en-US" dirty="0" smtClean="0"/>
              <a:t>Let’s see the example of creating object directly.</a:t>
            </a:r>
          </a:p>
          <a:p>
            <a:r>
              <a:rPr lang="en-US" b="1" dirty="0" smtClean="0"/>
              <a:t>&lt;script&gt;</a:t>
            </a:r>
            <a:r>
              <a:rPr lang="en-US" dirty="0" smtClean="0"/>
              <a:t>  </a:t>
            </a:r>
          </a:p>
          <a:p>
            <a:r>
              <a:rPr lang="en-US" dirty="0" err="1" smtClean="0"/>
              <a:t>var</a:t>
            </a:r>
            <a:r>
              <a:rPr lang="en-US" dirty="0" smtClean="0"/>
              <a:t> </a:t>
            </a:r>
            <a:r>
              <a:rPr lang="en-US" dirty="0" err="1" smtClean="0"/>
              <a:t>emp</a:t>
            </a:r>
            <a:r>
              <a:rPr lang="en-US" dirty="0" smtClean="0"/>
              <a:t>=new Object();  </a:t>
            </a:r>
          </a:p>
          <a:p>
            <a:r>
              <a:rPr lang="en-US" dirty="0" smtClean="0"/>
              <a:t>emp.id=101;  </a:t>
            </a:r>
          </a:p>
          <a:p>
            <a:r>
              <a:rPr lang="en-US" dirty="0" smtClean="0"/>
              <a:t>emp.name="Ravi </a:t>
            </a:r>
            <a:r>
              <a:rPr lang="en-US" dirty="0" err="1" smtClean="0"/>
              <a:t>Malik</a:t>
            </a:r>
            <a:r>
              <a:rPr lang="en-US" dirty="0" smtClean="0"/>
              <a:t>";  </a:t>
            </a:r>
          </a:p>
          <a:p>
            <a:r>
              <a:rPr lang="en-US" dirty="0" err="1" smtClean="0"/>
              <a:t>emp.salary</a:t>
            </a:r>
            <a:r>
              <a:rPr lang="en-US" dirty="0" smtClean="0"/>
              <a:t>=50000;  </a:t>
            </a:r>
          </a:p>
          <a:p>
            <a:r>
              <a:rPr lang="en-US" dirty="0" err="1" smtClean="0"/>
              <a:t>document.write</a:t>
            </a:r>
            <a:r>
              <a:rPr lang="en-US" dirty="0" smtClean="0"/>
              <a:t>(emp.id+" "+emp.name+" "+</a:t>
            </a:r>
            <a:r>
              <a:rPr lang="en-US" dirty="0" err="1" smtClean="0"/>
              <a:t>emp.salary</a:t>
            </a:r>
            <a:r>
              <a:rPr lang="en-US" dirty="0" smtClean="0"/>
              <a:t>);  </a:t>
            </a:r>
          </a:p>
          <a:p>
            <a:r>
              <a:rPr lang="en-US" b="1" dirty="0" smtClean="0"/>
              <a:t>&lt;/script&gt;</a:t>
            </a:r>
            <a:r>
              <a:rPr lang="en-US" dirty="0" smtClean="0"/>
              <a:t>  </a:t>
            </a:r>
          </a:p>
          <a:p>
            <a:r>
              <a:rPr lang="en-US" dirty="0" smtClean="0"/>
              <a:t> </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990600"/>
            <a:ext cx="7086600" cy="5109091"/>
          </a:xfrm>
          <a:prstGeom prst="rect">
            <a:avLst/>
          </a:prstGeom>
          <a:noFill/>
        </p:spPr>
        <p:txBody>
          <a:bodyPr wrap="square" rtlCol="0">
            <a:spAutoFit/>
          </a:bodyPr>
          <a:lstStyle/>
          <a:p>
            <a:r>
              <a:rPr lang="en-US" dirty="0" smtClean="0"/>
              <a:t>3) </a:t>
            </a:r>
            <a:r>
              <a:rPr lang="en-US" sz="2000" b="1" dirty="0" smtClean="0"/>
              <a:t>By using an Object constructor</a:t>
            </a:r>
          </a:p>
          <a:p>
            <a:endParaRPr lang="en-US" b="1" dirty="0" smtClean="0"/>
          </a:p>
          <a:p>
            <a:r>
              <a:rPr lang="en-US" dirty="0" smtClean="0"/>
              <a:t>Here,  function is created with arguments. Each argument value can be assigned in the current object by using this keyword.</a:t>
            </a:r>
          </a:p>
          <a:p>
            <a:r>
              <a:rPr lang="en-US" dirty="0" smtClean="0"/>
              <a:t>The </a:t>
            </a:r>
            <a:r>
              <a:rPr lang="en-US" b="1" dirty="0" smtClean="0"/>
              <a:t>this keyword</a:t>
            </a:r>
            <a:r>
              <a:rPr lang="en-US" dirty="0" smtClean="0"/>
              <a:t> refers to the current object.</a:t>
            </a:r>
          </a:p>
          <a:p>
            <a:endParaRPr lang="en-US" dirty="0" smtClean="0"/>
          </a:p>
          <a:p>
            <a:r>
              <a:rPr lang="en-US" dirty="0" smtClean="0"/>
              <a:t>The example of creating object by object constructor is given below.</a:t>
            </a:r>
          </a:p>
          <a:p>
            <a:r>
              <a:rPr lang="en-US" b="1" dirty="0" smtClean="0"/>
              <a:t>&lt;script&gt;</a:t>
            </a:r>
            <a:r>
              <a:rPr lang="en-US" dirty="0" smtClean="0"/>
              <a:t>  </a:t>
            </a:r>
          </a:p>
          <a:p>
            <a:r>
              <a:rPr lang="en-US" dirty="0" smtClean="0"/>
              <a:t>function </a:t>
            </a:r>
            <a:r>
              <a:rPr lang="en-US" dirty="0" err="1" smtClean="0"/>
              <a:t>emp</a:t>
            </a:r>
            <a:r>
              <a:rPr lang="en-US" dirty="0" smtClean="0"/>
              <a:t>(</a:t>
            </a:r>
            <a:r>
              <a:rPr lang="en-US" dirty="0" err="1" smtClean="0"/>
              <a:t>id,name,salary</a:t>
            </a:r>
            <a:r>
              <a:rPr lang="en-US" dirty="0" smtClean="0"/>
              <a:t>){  </a:t>
            </a:r>
          </a:p>
          <a:p>
            <a:r>
              <a:rPr lang="en-US" dirty="0" smtClean="0"/>
              <a:t>this.id=id;  </a:t>
            </a:r>
          </a:p>
          <a:p>
            <a:r>
              <a:rPr lang="en-US" dirty="0" smtClean="0"/>
              <a:t>this.name=name;  </a:t>
            </a:r>
          </a:p>
          <a:p>
            <a:r>
              <a:rPr lang="en-US" dirty="0" err="1" smtClean="0"/>
              <a:t>this.salary</a:t>
            </a:r>
            <a:r>
              <a:rPr lang="en-US" dirty="0" smtClean="0"/>
              <a:t>=salary;  </a:t>
            </a:r>
          </a:p>
          <a:p>
            <a:r>
              <a:rPr lang="en-US" dirty="0" smtClean="0"/>
              <a:t>}  </a:t>
            </a:r>
          </a:p>
          <a:p>
            <a:r>
              <a:rPr lang="en-US" dirty="0" smtClean="0"/>
              <a:t>e=new </a:t>
            </a:r>
            <a:r>
              <a:rPr lang="en-US" dirty="0" err="1" smtClean="0"/>
              <a:t>emp</a:t>
            </a:r>
            <a:r>
              <a:rPr lang="en-US" dirty="0" smtClean="0"/>
              <a:t>(103,"Vimal Jaiswal",30000);  </a:t>
            </a:r>
          </a:p>
          <a:p>
            <a:r>
              <a:rPr lang="en-US" dirty="0" smtClean="0"/>
              <a:t>  </a:t>
            </a:r>
          </a:p>
          <a:p>
            <a:r>
              <a:rPr lang="en-US" dirty="0" err="1" smtClean="0"/>
              <a:t>document.write</a:t>
            </a:r>
            <a:r>
              <a:rPr lang="en-US" dirty="0" smtClean="0"/>
              <a:t>(e.id+" "+e.name+" "+</a:t>
            </a:r>
            <a:r>
              <a:rPr lang="en-US" dirty="0" err="1" smtClean="0"/>
              <a:t>e.salary</a:t>
            </a:r>
            <a:r>
              <a:rPr lang="en-US" dirty="0" smtClean="0"/>
              <a:t>);  </a:t>
            </a:r>
          </a:p>
          <a:p>
            <a:r>
              <a:rPr lang="en-US" b="1" dirty="0" smtClean="0"/>
              <a:t>&lt;/script&gt;</a:t>
            </a:r>
            <a:r>
              <a:rPr lang="en-US" dirty="0" smtClean="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838200"/>
            <a:ext cx="7391400" cy="1569660"/>
          </a:xfrm>
          <a:prstGeom prst="rect">
            <a:avLst/>
          </a:prstGeom>
          <a:noFill/>
        </p:spPr>
        <p:txBody>
          <a:bodyPr wrap="square" rtlCol="0">
            <a:spAutoFit/>
          </a:bodyPr>
          <a:lstStyle/>
          <a:p>
            <a:r>
              <a:rPr lang="en-US" sz="2400" b="1" dirty="0" smtClean="0"/>
              <a:t>JavaScript Array</a:t>
            </a:r>
          </a:p>
          <a:p>
            <a:r>
              <a:rPr lang="en-US" b="1" dirty="0" smtClean="0"/>
              <a:t>JavaScript array</a:t>
            </a:r>
            <a:r>
              <a:rPr lang="en-US" dirty="0" smtClean="0"/>
              <a:t> is an object that represents a collection of similar type of elements.</a:t>
            </a:r>
          </a:p>
          <a:p>
            <a:endParaRPr lang="en-US" dirty="0" smtClean="0"/>
          </a:p>
          <a:p>
            <a:endParaRPr lang="en-US" dirty="0"/>
          </a:p>
        </p:txBody>
      </p:sp>
      <p:sp>
        <p:nvSpPr>
          <p:cNvPr id="4" name="Rectangle 3"/>
          <p:cNvSpPr/>
          <p:nvPr/>
        </p:nvSpPr>
        <p:spPr>
          <a:xfrm>
            <a:off x="609600" y="1905000"/>
            <a:ext cx="8153400" cy="3231654"/>
          </a:xfrm>
          <a:prstGeom prst="rect">
            <a:avLst/>
          </a:prstGeom>
        </p:spPr>
        <p:txBody>
          <a:bodyPr wrap="square">
            <a:spAutoFit/>
          </a:bodyPr>
          <a:lstStyle/>
          <a:p>
            <a:r>
              <a:rPr lang="en-US" sz="2400" b="1" dirty="0" smtClean="0"/>
              <a:t>JavaScript String</a:t>
            </a:r>
          </a:p>
          <a:p>
            <a:r>
              <a:rPr lang="en-US" dirty="0" smtClean="0"/>
              <a:t>The </a:t>
            </a:r>
            <a:r>
              <a:rPr lang="en-US" b="1" dirty="0" smtClean="0"/>
              <a:t>JavaScript string</a:t>
            </a:r>
            <a:r>
              <a:rPr lang="en-US" dirty="0" smtClean="0"/>
              <a:t> is an object that represents a sequence of characters.</a:t>
            </a:r>
          </a:p>
          <a:p>
            <a:r>
              <a:rPr lang="en-US" dirty="0" smtClean="0"/>
              <a:t>There are 2 ways to create string in JavaScript</a:t>
            </a:r>
          </a:p>
          <a:p>
            <a:r>
              <a:rPr lang="en-US" dirty="0" smtClean="0"/>
              <a:t>By string literal</a:t>
            </a:r>
          </a:p>
          <a:p>
            <a:r>
              <a:rPr lang="en-US" dirty="0" smtClean="0"/>
              <a:t>By string object (using new keyword)</a:t>
            </a:r>
          </a:p>
          <a:p>
            <a:endParaRPr lang="en-US" dirty="0" smtClean="0"/>
          </a:p>
          <a:p>
            <a:r>
              <a:rPr lang="en-US" dirty="0" smtClean="0"/>
              <a:t>1) By string literal</a:t>
            </a:r>
          </a:p>
          <a:p>
            <a:r>
              <a:rPr lang="en-US" dirty="0" smtClean="0"/>
              <a:t>The string literal is created using double quotes. The syntax of creating string using string literal is given below:</a:t>
            </a:r>
          </a:p>
          <a:p>
            <a:r>
              <a:rPr lang="en-US" dirty="0" err="1" smtClean="0"/>
              <a:t>var</a:t>
            </a:r>
            <a:r>
              <a:rPr lang="en-US" dirty="0" smtClean="0"/>
              <a:t> </a:t>
            </a:r>
            <a:r>
              <a:rPr lang="en-US" dirty="0" err="1" smtClean="0"/>
              <a:t>stringname</a:t>
            </a:r>
            <a:r>
              <a:rPr lang="en-US" dirty="0" smtClean="0"/>
              <a:t>="string value";  </a:t>
            </a:r>
          </a:p>
          <a:p>
            <a:r>
              <a:rPr lang="en-US" dirty="0" smtClean="0"/>
              <a:t>Let's see the simple example of creating string literal.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685800"/>
            <a:ext cx="7086600" cy="5078313"/>
          </a:xfrm>
          <a:prstGeom prst="rect">
            <a:avLst/>
          </a:prstGeom>
          <a:noFill/>
        </p:spPr>
        <p:txBody>
          <a:bodyPr wrap="square" rtlCol="0">
            <a:spAutoFit/>
          </a:bodyPr>
          <a:lstStyle/>
          <a:p>
            <a:r>
              <a:rPr lang="en-US" b="1" dirty="0" smtClean="0"/>
              <a:t>&lt;script&gt;</a:t>
            </a:r>
            <a:r>
              <a:rPr lang="en-US" dirty="0" smtClean="0"/>
              <a:t>  </a:t>
            </a:r>
          </a:p>
          <a:p>
            <a:r>
              <a:rPr lang="en-US" dirty="0" err="1" smtClean="0"/>
              <a:t>var</a:t>
            </a:r>
            <a:r>
              <a:rPr lang="en-US" dirty="0" smtClean="0"/>
              <a:t> </a:t>
            </a:r>
            <a:r>
              <a:rPr lang="en-US" dirty="0" err="1" smtClean="0"/>
              <a:t>str</a:t>
            </a:r>
            <a:r>
              <a:rPr lang="en-US" dirty="0" smtClean="0"/>
              <a:t>="This is string literal";  </a:t>
            </a:r>
          </a:p>
          <a:p>
            <a:r>
              <a:rPr lang="en-US" dirty="0" err="1" smtClean="0"/>
              <a:t>document.write</a:t>
            </a:r>
            <a:r>
              <a:rPr lang="en-US" dirty="0" smtClean="0"/>
              <a:t>(</a:t>
            </a:r>
            <a:r>
              <a:rPr lang="en-US" dirty="0" err="1" smtClean="0"/>
              <a:t>str</a:t>
            </a:r>
            <a:r>
              <a:rPr lang="en-US" dirty="0" smtClean="0"/>
              <a:t>);  </a:t>
            </a:r>
          </a:p>
          <a:p>
            <a:r>
              <a:rPr lang="en-US" b="1" dirty="0" smtClean="0"/>
              <a:t>&lt;/script&gt;</a:t>
            </a:r>
            <a:r>
              <a:rPr lang="en-US" dirty="0" smtClean="0"/>
              <a:t>  </a:t>
            </a:r>
          </a:p>
          <a:p>
            <a:endParaRPr lang="en-US" b="1" dirty="0" smtClean="0"/>
          </a:p>
          <a:p>
            <a:endParaRPr lang="en-US" dirty="0" smtClean="0"/>
          </a:p>
          <a:p>
            <a:r>
              <a:rPr lang="en-US" dirty="0" smtClean="0"/>
              <a:t>2) </a:t>
            </a:r>
            <a:r>
              <a:rPr lang="en-US" b="1" dirty="0" smtClean="0"/>
              <a:t>By string object (using new keyword)</a:t>
            </a:r>
          </a:p>
          <a:p>
            <a:r>
              <a:rPr lang="en-US" dirty="0" smtClean="0"/>
              <a:t>The syntax of creating string object using new keyword is given below:</a:t>
            </a:r>
          </a:p>
          <a:p>
            <a:r>
              <a:rPr lang="en-US" dirty="0" err="1" smtClean="0"/>
              <a:t>var</a:t>
            </a:r>
            <a:r>
              <a:rPr lang="en-US" dirty="0" smtClean="0"/>
              <a:t> </a:t>
            </a:r>
            <a:r>
              <a:rPr lang="en-US" dirty="0" err="1" smtClean="0"/>
              <a:t>stringname</a:t>
            </a:r>
            <a:r>
              <a:rPr lang="en-US" dirty="0" smtClean="0"/>
              <a:t>=new String("string literal");  </a:t>
            </a:r>
          </a:p>
          <a:p>
            <a:r>
              <a:rPr lang="en-US" dirty="0" smtClean="0"/>
              <a:t>Here, </a:t>
            </a:r>
            <a:r>
              <a:rPr lang="en-US" b="1" dirty="0" smtClean="0"/>
              <a:t>new keyword</a:t>
            </a:r>
            <a:r>
              <a:rPr lang="en-US" dirty="0" smtClean="0"/>
              <a:t> is used to create instance of string.</a:t>
            </a:r>
          </a:p>
          <a:p>
            <a:r>
              <a:rPr lang="en-US" dirty="0" smtClean="0"/>
              <a:t>Let's see the example of creating string in JavaScript by new keyword.</a:t>
            </a:r>
          </a:p>
          <a:p>
            <a:endParaRPr lang="en-US" dirty="0" smtClean="0"/>
          </a:p>
          <a:p>
            <a:r>
              <a:rPr lang="en-US" b="1" dirty="0" smtClean="0"/>
              <a:t>&lt;script&gt;</a:t>
            </a:r>
            <a:r>
              <a:rPr lang="en-US" dirty="0" smtClean="0"/>
              <a:t>  </a:t>
            </a:r>
          </a:p>
          <a:p>
            <a:r>
              <a:rPr lang="en-US" dirty="0" err="1" smtClean="0"/>
              <a:t>var</a:t>
            </a:r>
            <a:r>
              <a:rPr lang="en-US" dirty="0" smtClean="0"/>
              <a:t> </a:t>
            </a:r>
            <a:r>
              <a:rPr lang="en-US" dirty="0" err="1" smtClean="0"/>
              <a:t>stringname</a:t>
            </a:r>
            <a:r>
              <a:rPr lang="en-US" dirty="0" smtClean="0"/>
              <a:t>=new String("hello </a:t>
            </a:r>
            <a:r>
              <a:rPr lang="en-US" dirty="0" err="1" smtClean="0"/>
              <a:t>javascript</a:t>
            </a:r>
            <a:r>
              <a:rPr lang="en-US" dirty="0" smtClean="0"/>
              <a:t> string");  </a:t>
            </a:r>
          </a:p>
          <a:p>
            <a:r>
              <a:rPr lang="en-US" dirty="0" err="1" smtClean="0"/>
              <a:t>document.write</a:t>
            </a:r>
            <a:r>
              <a:rPr lang="en-US" dirty="0" smtClean="0"/>
              <a:t>(</a:t>
            </a:r>
            <a:r>
              <a:rPr lang="en-US" dirty="0" err="1" smtClean="0"/>
              <a:t>stringname</a:t>
            </a:r>
            <a:r>
              <a:rPr lang="en-US" dirty="0" smtClean="0"/>
              <a:t>);  </a:t>
            </a:r>
          </a:p>
          <a:p>
            <a:r>
              <a:rPr lang="en-US" b="1" dirty="0" smtClean="0"/>
              <a:t>&lt;/script&gt;</a:t>
            </a:r>
            <a:r>
              <a:rPr lang="en-US" dirty="0" smtClean="0"/>
              <a:t>  </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7924800" cy="5355312"/>
          </a:xfrm>
          <a:prstGeom prst="rect">
            <a:avLst/>
          </a:prstGeom>
          <a:noFill/>
        </p:spPr>
        <p:txBody>
          <a:bodyPr wrap="square" rtlCol="0">
            <a:spAutoFit/>
          </a:bodyPr>
          <a:lstStyle/>
          <a:p>
            <a:r>
              <a:rPr lang="en-US" dirty="0" smtClean="0"/>
              <a:t>1. JavaScript String </a:t>
            </a:r>
            <a:r>
              <a:rPr lang="en-US" dirty="0" err="1" smtClean="0"/>
              <a:t>charAt</a:t>
            </a:r>
            <a:r>
              <a:rPr lang="en-US" dirty="0" smtClean="0"/>
              <a:t>(index) Method</a:t>
            </a:r>
          </a:p>
          <a:p>
            <a:r>
              <a:rPr lang="en-US" dirty="0" smtClean="0"/>
              <a:t>The JavaScript String </a:t>
            </a:r>
            <a:r>
              <a:rPr lang="en-US" dirty="0" err="1" smtClean="0"/>
              <a:t>charAt</a:t>
            </a:r>
            <a:r>
              <a:rPr lang="en-US" dirty="0" smtClean="0"/>
              <a:t>() method returns the character at the given index.</a:t>
            </a:r>
          </a:p>
          <a:p>
            <a:r>
              <a:rPr lang="en-US" b="1" dirty="0" smtClean="0"/>
              <a:t>&lt;script&gt;</a:t>
            </a:r>
            <a:r>
              <a:rPr lang="en-US" dirty="0" smtClean="0"/>
              <a:t>  </a:t>
            </a:r>
          </a:p>
          <a:p>
            <a:r>
              <a:rPr lang="en-US" dirty="0" err="1" smtClean="0"/>
              <a:t>var</a:t>
            </a:r>
            <a:r>
              <a:rPr lang="en-US" dirty="0" smtClean="0"/>
              <a:t> </a:t>
            </a:r>
            <a:r>
              <a:rPr lang="en-US" dirty="0" err="1" smtClean="0"/>
              <a:t>str</a:t>
            </a:r>
            <a:r>
              <a:rPr lang="en-US" dirty="0" smtClean="0"/>
              <a:t>="</a:t>
            </a:r>
            <a:r>
              <a:rPr lang="en-US" dirty="0" err="1" smtClean="0"/>
              <a:t>javascript</a:t>
            </a:r>
            <a:r>
              <a:rPr lang="en-US" dirty="0" smtClean="0"/>
              <a:t>";  </a:t>
            </a:r>
          </a:p>
          <a:p>
            <a:r>
              <a:rPr lang="en-US" dirty="0" err="1" smtClean="0"/>
              <a:t>document.write</a:t>
            </a:r>
            <a:r>
              <a:rPr lang="en-US" dirty="0" smtClean="0"/>
              <a:t>(</a:t>
            </a:r>
            <a:r>
              <a:rPr lang="en-US" dirty="0" err="1" smtClean="0"/>
              <a:t>str.charAt</a:t>
            </a:r>
            <a:r>
              <a:rPr lang="en-US" dirty="0" smtClean="0"/>
              <a:t>(2));  </a:t>
            </a:r>
          </a:p>
          <a:p>
            <a:r>
              <a:rPr lang="en-US" b="1" dirty="0" smtClean="0"/>
              <a:t>&lt;/script&gt;</a:t>
            </a:r>
            <a:r>
              <a:rPr lang="en-US" dirty="0" smtClean="0"/>
              <a:t>  </a:t>
            </a:r>
          </a:p>
          <a:p>
            <a:endParaRPr lang="en-US" dirty="0" smtClean="0"/>
          </a:p>
          <a:p>
            <a:r>
              <a:rPr lang="en-US" dirty="0" smtClean="0"/>
              <a:t>2. JavaScript String </a:t>
            </a:r>
            <a:r>
              <a:rPr lang="en-US" dirty="0" err="1" smtClean="0"/>
              <a:t>concat</a:t>
            </a:r>
            <a:r>
              <a:rPr lang="en-US" dirty="0" smtClean="0"/>
              <a:t>(</a:t>
            </a:r>
            <a:r>
              <a:rPr lang="en-US" dirty="0" err="1" smtClean="0"/>
              <a:t>str</a:t>
            </a:r>
            <a:r>
              <a:rPr lang="en-US" dirty="0" smtClean="0"/>
              <a:t>) Method</a:t>
            </a:r>
          </a:p>
          <a:p>
            <a:r>
              <a:rPr lang="en-US" dirty="0" smtClean="0"/>
              <a:t>The JavaScript String </a:t>
            </a:r>
            <a:r>
              <a:rPr lang="en-US" dirty="0" err="1" smtClean="0"/>
              <a:t>concat</a:t>
            </a:r>
            <a:r>
              <a:rPr lang="en-US" dirty="0" smtClean="0"/>
              <a:t>(</a:t>
            </a:r>
            <a:r>
              <a:rPr lang="en-US" dirty="0" err="1" smtClean="0"/>
              <a:t>str</a:t>
            </a:r>
            <a:r>
              <a:rPr lang="en-US" dirty="0" smtClean="0"/>
              <a:t>) method concatenates or joins two strings.</a:t>
            </a:r>
          </a:p>
          <a:p>
            <a:r>
              <a:rPr lang="en-US" b="1" dirty="0" smtClean="0"/>
              <a:t>&lt;script&gt;</a:t>
            </a:r>
            <a:r>
              <a:rPr lang="en-US" dirty="0" smtClean="0"/>
              <a:t>  </a:t>
            </a:r>
          </a:p>
          <a:p>
            <a:r>
              <a:rPr lang="en-US" dirty="0" err="1" smtClean="0"/>
              <a:t>var</a:t>
            </a:r>
            <a:r>
              <a:rPr lang="en-US" dirty="0" smtClean="0"/>
              <a:t> s1="</a:t>
            </a:r>
            <a:r>
              <a:rPr lang="en-US" dirty="0" err="1" smtClean="0"/>
              <a:t>javascript</a:t>
            </a:r>
            <a:r>
              <a:rPr lang="en-US" dirty="0" smtClean="0"/>
              <a:t> ";  </a:t>
            </a:r>
          </a:p>
          <a:p>
            <a:r>
              <a:rPr lang="en-US" dirty="0" err="1" smtClean="0"/>
              <a:t>var</a:t>
            </a:r>
            <a:r>
              <a:rPr lang="en-US" dirty="0" smtClean="0"/>
              <a:t> s2="</a:t>
            </a:r>
            <a:r>
              <a:rPr lang="en-US" dirty="0" err="1" smtClean="0"/>
              <a:t>concat</a:t>
            </a:r>
            <a:r>
              <a:rPr lang="en-US" dirty="0" smtClean="0"/>
              <a:t> example";  </a:t>
            </a:r>
          </a:p>
          <a:p>
            <a:r>
              <a:rPr lang="en-US" dirty="0" err="1" smtClean="0"/>
              <a:t>var</a:t>
            </a:r>
            <a:r>
              <a:rPr lang="en-US" dirty="0" smtClean="0"/>
              <a:t> s3=s1.concat(s2);  </a:t>
            </a:r>
          </a:p>
          <a:p>
            <a:r>
              <a:rPr lang="en-US" dirty="0" err="1" smtClean="0"/>
              <a:t>document.write</a:t>
            </a:r>
            <a:r>
              <a:rPr lang="en-US" dirty="0" smtClean="0"/>
              <a:t>(s3);  </a:t>
            </a:r>
          </a:p>
          <a:p>
            <a:r>
              <a:rPr lang="en-US" b="1" dirty="0" smtClean="0"/>
              <a:t>&lt;/script&gt;</a:t>
            </a:r>
            <a:r>
              <a:rPr lang="en-US" dirty="0" smtClean="0"/>
              <a:t>  </a:t>
            </a:r>
          </a:p>
          <a:p>
            <a:endParaRPr lang="en-US" dirty="0" smtClean="0"/>
          </a:p>
          <a:p>
            <a:endParaRPr lang="en-US" dirty="0" smtClean="0"/>
          </a:p>
          <a:p>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124</TotalTime>
  <Words>510</Words>
  <Application>Microsoft Office PowerPoint</Application>
  <PresentationFormat>On-screen Show (4:3)</PresentationFormat>
  <Paragraphs>242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Java Script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Dell</dc:creator>
  <cp:lastModifiedBy>Dell</cp:lastModifiedBy>
  <cp:revision>27</cp:revision>
  <dcterms:created xsi:type="dcterms:W3CDTF">2020-04-03T15:45:44Z</dcterms:created>
  <dcterms:modified xsi:type="dcterms:W3CDTF">2020-04-03T18:43:25Z</dcterms:modified>
</cp:coreProperties>
</file>