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9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5" r:id="rId13"/>
    <p:sldId id="273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F664A64-13D0-4CAC-AC9F-2483B104B3F5}" type="datetimeFigureOut">
              <a:rPr lang="en-US" smtClean="0"/>
              <a:pPr/>
              <a:t>3/20/2020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501C40-6CD7-4329-B16A-0363014249C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23957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 to</a:t>
            </a:r>
            <a:br>
              <a:rPr lang="en-US" dirty="0" smtClean="0"/>
            </a:br>
            <a:r>
              <a:rPr lang="en-US" dirty="0" smtClean="0"/>
              <a:t>JavaScript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118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976" y="768096"/>
            <a:ext cx="99852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window.alert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() Java Script example</a:t>
            </a: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&lt;h1&gt;Java Script Example&lt;/h1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script&gt;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window.alert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(6+7);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&lt;/script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232" y="960120"/>
            <a:ext cx="102321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Functions in Java Script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function is a block of code which is designed to perform a particular task.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function name(parameter 1, parameter 2…….)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code to be executed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}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088" y="905256"/>
            <a:ext cx="9464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&lt;body&gt; </a:t>
            </a:r>
          </a:p>
          <a:p>
            <a:r>
              <a:rPr lang="en-US" dirty="0" smtClean="0"/>
              <a:t>&lt;h1&gt; Java Script Example&lt;/h1&gt;</a:t>
            </a:r>
          </a:p>
          <a:p>
            <a:endParaRPr lang="en-US" dirty="0" smtClean="0"/>
          </a:p>
          <a:p>
            <a:r>
              <a:rPr lang="en-US" dirty="0" smtClean="0"/>
              <a:t>&lt;h1 id="index"&gt;&lt;/h1&gt;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endParaRPr lang="en-US" dirty="0" smtClean="0"/>
          </a:p>
          <a:p>
            <a:r>
              <a:rPr lang="en-US" dirty="0" smtClean="0"/>
              <a:t>function my1()                                                                                                                                                            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alert("function 2");</a:t>
            </a:r>
          </a:p>
          <a:p>
            <a:r>
              <a:rPr lang="en-US" dirty="0" smtClean="0"/>
              <a:t>} </a:t>
            </a:r>
          </a:p>
          <a:p>
            <a:r>
              <a:rPr lang="en-US" dirty="0" err="1" smtClean="0"/>
              <a:t>document.getElementById</a:t>
            </a:r>
            <a:r>
              <a:rPr lang="en-US" dirty="0" smtClean="0"/>
              <a:t>("index").</a:t>
            </a:r>
            <a:r>
              <a:rPr lang="en-US" dirty="0" err="1" smtClean="0"/>
              <a:t>innerHTML</a:t>
            </a:r>
            <a:r>
              <a:rPr lang="en-US" dirty="0" smtClean="0"/>
              <a:t>=my1();</a:t>
            </a:r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&lt;/</a:t>
            </a:r>
            <a:r>
              <a:rPr lang="en-US" dirty="0" smtClean="0"/>
              <a:t>body&gt;  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04488" y="658368"/>
            <a:ext cx="157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Ex4.html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2960" y="822960"/>
            <a:ext cx="84307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&lt;p&gt; example of function&lt;/p&gt;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&lt;h1 id=“demo”&gt;&lt;/h1&gt;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myfunc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return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(“demo”).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myfunc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(5,6);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680" y="1316736"/>
            <a:ext cx="10378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Statements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If and else statements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If(condition)</a:t>
            </a:r>
          </a:p>
          <a:p>
            <a:pPr marL="342900" indent="-342900"/>
            <a:r>
              <a:rPr lang="en-US" dirty="0" smtClean="0"/>
              <a:t>{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Statements;</a:t>
            </a:r>
          </a:p>
          <a:p>
            <a:pPr marL="342900" indent="-342900"/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}</a:t>
            </a:r>
          </a:p>
          <a:p>
            <a:pPr marL="342900" indent="-342900"/>
            <a:r>
              <a:rPr lang="en-US" dirty="0" smtClean="0"/>
              <a:t>Else</a:t>
            </a:r>
          </a:p>
          <a:p>
            <a:pPr marL="342900" indent="-342900"/>
            <a:r>
              <a:rPr lang="en-US" dirty="0" smtClean="0"/>
              <a:t>{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statements</a:t>
            </a:r>
          </a:p>
          <a:p>
            <a:pPr marL="342900" indent="-342900"/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1832" y="557784"/>
            <a:ext cx="106984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&lt;p&gt; if and else&lt;/p&gt;</a:t>
            </a:r>
          </a:p>
          <a:p>
            <a:r>
              <a:rPr lang="en-US" dirty="0" smtClean="0"/>
              <a:t>&lt;button 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myFunc</a:t>
            </a:r>
            <a:r>
              <a:rPr lang="en-US" dirty="0" smtClean="0"/>
              <a:t>()”&gt;Check&lt;/button&gt;</a:t>
            </a:r>
          </a:p>
          <a:p>
            <a:r>
              <a:rPr lang="en-US" dirty="0" smtClean="0"/>
              <a:t>&lt;h2 id=“demo”&gt;&lt;/h2&gt;</a:t>
            </a:r>
          </a:p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function  </a:t>
            </a:r>
            <a:r>
              <a:rPr lang="en-US" dirty="0" err="1" smtClean="0"/>
              <a:t>myFunc</a:t>
            </a:r>
            <a:r>
              <a:rPr lang="en-US" dirty="0" smtClean="0"/>
              <a:t>()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 a=2;</a:t>
            </a:r>
          </a:p>
          <a:p>
            <a:r>
              <a:rPr lang="en-US" dirty="0" smtClean="0"/>
              <a:t>if(a%2==0)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getdata</a:t>
            </a:r>
            <a:r>
              <a:rPr lang="en-US" dirty="0" smtClean="0"/>
              <a:t>=“Even number”;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err="1" smtClean="0"/>
              <a:t>getdata</a:t>
            </a:r>
            <a:r>
              <a:rPr lang="en-US" dirty="0" smtClean="0"/>
              <a:t>=“Odd number”;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(“demo”).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944" y="969264"/>
            <a:ext cx="8183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Switch Statement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&lt;script type="text/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"&gt;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marks = '60';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switch (marks)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case '80':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("A+");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break;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case '70':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("A");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break;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case '60':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("A-");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break;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   default: 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document.write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("Fail")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 }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&lt;/script&gt;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5256" y="2075688"/>
            <a:ext cx="88239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1155"/>
            <a:ext cx="9144000" cy="69729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About JavaScript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75104"/>
            <a:ext cx="9144000" cy="3666744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 is </a:t>
            </a:r>
            <a:r>
              <a:rPr lang="en-US" dirty="0" smtClean="0"/>
              <a:t>a programming language.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Object Based Programming language NOT Object oriented.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and JAVA are not same.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JavaScript is weakly typed, Client side Interpreted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Designed by Brendan Eich for Netscape.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was </a:t>
            </a:r>
            <a:r>
              <a:rPr lang="en-US" b="1" dirty="0"/>
              <a:t>originally called</a:t>
            </a:r>
            <a:r>
              <a:rPr lang="en-US" dirty="0"/>
              <a:t> Mocha, renamed to LiveScript, and then renamed </a:t>
            </a:r>
            <a:r>
              <a:rPr lang="en-US" dirty="0" smtClean="0"/>
              <a:t>to </a:t>
            </a:r>
            <a:r>
              <a:rPr lang="en-US" b="1" dirty="0" smtClean="0"/>
              <a:t>JavaScript</a:t>
            </a:r>
            <a:r>
              <a:rPr lang="en-US" dirty="0"/>
              <a:t>. </a:t>
            </a:r>
            <a:r>
              <a:rPr lang="en-US" dirty="0" smtClean="0"/>
              <a:t>the </a:t>
            </a:r>
            <a:r>
              <a:rPr lang="en-US" dirty="0"/>
              <a:t>official standard is just </a:t>
            </a:r>
            <a:r>
              <a:rPr lang="en-US" b="1" dirty="0"/>
              <a:t>called</a:t>
            </a:r>
            <a:r>
              <a:rPr lang="en-US" dirty="0"/>
              <a:t> </a:t>
            </a:r>
            <a:r>
              <a:rPr lang="en-US" dirty="0" err="1"/>
              <a:t>ECMAScript</a:t>
            </a:r>
            <a:r>
              <a:rPr lang="en-US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You can create web applications, mobile apps and games using java script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85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0" y="273050"/>
            <a:ext cx="9144000" cy="835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to use JavaScript?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4944" y="1289304"/>
            <a:ext cx="887882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Internal</a:t>
            </a:r>
          </a:p>
          <a:p>
            <a:endParaRPr lang="en-US" dirty="0" smtClean="0"/>
          </a:p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  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("First line of Java script&lt;</a:t>
            </a:r>
            <a:r>
              <a:rPr lang="en-US" dirty="0" err="1" smtClean="0"/>
              <a:t>br</a:t>
            </a:r>
            <a:r>
              <a:rPr lang="en-US" dirty="0" smtClean="0"/>
              <a:t>&gt;");  </a:t>
            </a:r>
          </a:p>
          <a:p>
            <a:r>
              <a:rPr lang="en-US" dirty="0" smtClean="0"/>
              <a:t>&lt;/script&gt;  </a:t>
            </a:r>
          </a:p>
          <a:p>
            <a:r>
              <a:rPr lang="en-US" dirty="0" smtClean="0"/>
              <a:t>&lt;/head&gt; </a:t>
            </a:r>
          </a:p>
          <a:p>
            <a:r>
              <a:rPr lang="en-US" dirty="0" smtClean="0"/>
              <a:t>&lt;body&gt;  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("Second line </a:t>
            </a:r>
            <a:r>
              <a:rPr lang="en-US" dirty="0" err="1" smtClean="0"/>
              <a:t>ofJava</a:t>
            </a:r>
            <a:r>
              <a:rPr lang="en-US" dirty="0" smtClean="0"/>
              <a:t> script");  </a:t>
            </a:r>
          </a:p>
          <a:p>
            <a:r>
              <a:rPr lang="en-US" dirty="0" smtClean="0"/>
              <a:t>&lt;/script&gt;  </a:t>
            </a:r>
          </a:p>
          <a:p>
            <a:r>
              <a:rPr lang="en-US" dirty="0" smtClean="0"/>
              <a:t>&lt;/body&gt;  </a:t>
            </a:r>
          </a:p>
          <a:p>
            <a:r>
              <a:rPr lang="en-US" dirty="0" smtClean="0"/>
              <a:t>&lt;/html&gt;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840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32" y="694944"/>
            <a:ext cx="97109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External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Index.html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&lt;head&gt;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&lt;script type="text/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="hello.js"&gt;&lt;/script&gt;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&lt;/head&gt;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&lt;p&gt;Welcome to JavaScript&lt;/p&gt;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hello.js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("Hello Java Script");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7280" y="862876"/>
            <a:ext cx="1014984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JavaScript Statements</a:t>
            </a:r>
            <a:endParaRPr lang="en-US" sz="2000" b="1" i="0" dirty="0" smtClean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sz="2000" b="1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6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statements are composed of: Expressions, Values, Operators, Keywords, and Comments.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smtClean="0"/>
              <a:t>JavaScript </a:t>
            </a:r>
            <a:r>
              <a:rPr lang="en-US" dirty="0"/>
              <a:t>variables are containers for storing data </a:t>
            </a:r>
            <a:r>
              <a:rPr lang="en-US" dirty="0" smtClean="0"/>
              <a:t>values. In </a:t>
            </a:r>
            <a:r>
              <a:rPr lang="en-US" dirty="0"/>
              <a:t>this example, x, y, and z, are variables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	</a:t>
            </a:r>
            <a:r>
              <a:rPr lang="en-US" dirty="0"/>
              <a:t>v</a:t>
            </a:r>
            <a:r>
              <a:rPr lang="en-US" dirty="0" smtClean="0"/>
              <a:t>ar name = “</a:t>
            </a:r>
            <a:r>
              <a:rPr lang="en-US" dirty="0" err="1" smtClean="0"/>
              <a:t>CodersTrust</a:t>
            </a:r>
            <a:r>
              <a:rPr lang="en-US" dirty="0" smtClean="0"/>
              <a:t>”;</a:t>
            </a:r>
          </a:p>
          <a:p>
            <a:r>
              <a:rPr lang="en-US" dirty="0"/>
              <a:t>	</a:t>
            </a:r>
            <a:r>
              <a:rPr lang="en-US" dirty="0" smtClean="0"/>
              <a:t>var age = 5;</a:t>
            </a:r>
          </a:p>
          <a:p>
            <a:r>
              <a:rPr lang="en-US" dirty="0"/>
              <a:t>	</a:t>
            </a:r>
            <a:r>
              <a:rPr lang="en-US" dirty="0" smtClean="0"/>
              <a:t>var x = 10; </a:t>
            </a:r>
          </a:p>
          <a:p>
            <a:r>
              <a:rPr lang="en-US" dirty="0"/>
              <a:t>	</a:t>
            </a:r>
            <a:r>
              <a:rPr lang="en-US" dirty="0" smtClean="0"/>
              <a:t>var y = 20; </a:t>
            </a:r>
          </a:p>
          <a:p>
            <a:r>
              <a:rPr lang="en-US" dirty="0"/>
              <a:t>	</a:t>
            </a:r>
            <a:r>
              <a:rPr lang="en-US" dirty="0" smtClean="0"/>
              <a:t>var z = x + y ;</a:t>
            </a:r>
          </a:p>
          <a:p>
            <a:r>
              <a:rPr lang="en-US" dirty="0"/>
              <a:t>	 var person = "John Doe", </a:t>
            </a:r>
            <a:r>
              <a:rPr lang="en-US" dirty="0" err="1"/>
              <a:t>carName</a:t>
            </a:r>
            <a:r>
              <a:rPr lang="en-US" dirty="0"/>
              <a:t> = "Volvo", price = 200;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Naming Convention of Variable 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can contain letters, digits, underscores, and dollar 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must begin with a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can also begin with $ and _ (but we will not use it in this tutorial)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 are case sensitive (y and Y are different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Reserved words (like JavaScript keywords) cannot be used as </a:t>
            </a:r>
            <a:r>
              <a:rPr lang="en-US" dirty="0" smtClean="0"/>
              <a:t>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16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5970103"/>
              </p:ext>
            </p:extLst>
          </p:nvPr>
        </p:nvGraphicFramePr>
        <p:xfrm>
          <a:off x="731520" y="1025914"/>
          <a:ext cx="4690872" cy="3169920"/>
        </p:xfrm>
        <a:graphic>
          <a:graphicData uri="http://schemas.openxmlformats.org/drawingml/2006/table">
            <a:tbl>
              <a:tblPr/>
              <a:tblGrid>
                <a:gridCol w="1171824"/>
                <a:gridCol w="3519048"/>
              </a:tblGrid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86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Modulus (Division Remainder)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Increment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308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--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Decrement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68225" y="497605"/>
            <a:ext cx="4383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Arithmetic Operators</a:t>
            </a:r>
            <a:endParaRPr lang="en-US" b="1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7503775"/>
              </p:ext>
            </p:extLst>
          </p:nvPr>
        </p:nvGraphicFramePr>
        <p:xfrm>
          <a:off x="5696712" y="1025917"/>
          <a:ext cx="5696712" cy="3169915"/>
        </p:xfrm>
        <a:graphic>
          <a:graphicData uri="http://schemas.openxmlformats.org/drawingml/2006/table">
            <a:tbl>
              <a:tblPr/>
              <a:tblGrid>
                <a:gridCol w="1423094"/>
                <a:gridCol w="2136809"/>
                <a:gridCol w="2136809"/>
              </a:tblGrid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Same As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+=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</a:t>
                      </a:r>
                      <a:r>
                        <a:rPr lang="en-US" dirty="0" smtClean="0">
                          <a:effectLst/>
                        </a:rPr>
                        <a:t>– </a:t>
                      </a:r>
                      <a:r>
                        <a:rPr lang="en-US" dirty="0">
                          <a:effectLst/>
                        </a:rPr>
                        <a:t>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/=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528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%=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96712" y="497605"/>
            <a:ext cx="5696712" cy="528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Assignment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9715349"/>
              </p:ext>
            </p:extLst>
          </p:nvPr>
        </p:nvGraphicFramePr>
        <p:xfrm>
          <a:off x="1819656" y="4653566"/>
          <a:ext cx="8004048" cy="1859280"/>
        </p:xfrm>
        <a:graphic>
          <a:graphicData uri="http://schemas.openxmlformats.org/drawingml/2006/table">
            <a:tbl>
              <a:tblPr/>
              <a:tblGrid>
                <a:gridCol w="957072"/>
                <a:gridCol w="7046976"/>
              </a:tblGrid>
              <a:tr h="518596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4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&amp;&amp;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and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0644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||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644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logical not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33372" y="4240033"/>
            <a:ext cx="400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JavaScript Logical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1196641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4057808"/>
              </p:ext>
            </p:extLst>
          </p:nvPr>
        </p:nvGraphicFramePr>
        <p:xfrm>
          <a:off x="1106424" y="760738"/>
          <a:ext cx="9866376" cy="4511040"/>
        </p:xfrm>
        <a:graphic>
          <a:graphicData uri="http://schemas.openxmlformats.org/drawingml/2006/table">
            <a:tbl>
              <a:tblPr/>
              <a:tblGrid>
                <a:gridCol w="1179757"/>
                <a:gridCol w="8686619"/>
              </a:tblGrid>
              <a:tr h="34188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equal value and equal </a:t>
                      </a:r>
                      <a:r>
                        <a:rPr lang="en-US" dirty="0" smtClean="0">
                          <a:effectLst/>
                        </a:rPr>
                        <a:t>type (Strict equal to) . Operands</a:t>
                      </a:r>
                      <a:r>
                        <a:rPr lang="en-US" baseline="0" dirty="0" smtClean="0">
                          <a:effectLst/>
                        </a:rPr>
                        <a:t> are equal and same type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 equal value or not equal </a:t>
                      </a:r>
                      <a:r>
                        <a:rPr lang="en-US" dirty="0" smtClean="0">
                          <a:effectLst/>
                        </a:rPr>
                        <a:t>type(strict not equal to). Operands are of</a:t>
                      </a:r>
                      <a:r>
                        <a:rPr lang="en-US" baseline="0" dirty="0" smtClean="0">
                          <a:effectLst/>
                        </a:rPr>
                        <a:t> same type but not equal.  </a:t>
                      </a:r>
                    </a:p>
                    <a:p>
                      <a:pPr algn="l" fontAlgn="t"/>
                      <a:r>
                        <a:rPr lang="en-US" baseline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Eg</a:t>
                      </a:r>
                      <a:r>
                        <a:rPr lang="en-US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3!==‘3’</a:t>
                      </a:r>
                      <a:endParaRPr lang="en-US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787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?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ternary operator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86974" y="391406"/>
            <a:ext cx="3793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JavaScript Comparison Operators</a:t>
            </a:r>
          </a:p>
        </p:txBody>
      </p:sp>
    </p:spTree>
    <p:extLst>
      <p:ext uri="{BB962C8B-B14F-4D97-AF65-F5344CB8AC3E}">
        <p14:creationId xmlns:p14="http://schemas.microsoft.com/office/powerpoint/2010/main" xmlns="" val="357732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593" y="756023"/>
            <a:ext cx="955548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Data types :</a:t>
            </a:r>
          </a:p>
          <a:p>
            <a:r>
              <a:rPr lang="en-US" dirty="0" smtClean="0"/>
              <a:t>The latest ECMAScript standard defines seven data types: </a:t>
            </a:r>
          </a:p>
          <a:p>
            <a:endParaRPr lang="en-US" dirty="0" smtClean="0"/>
          </a:p>
          <a:p>
            <a:r>
              <a:rPr lang="en-US" dirty="0" smtClean="0"/>
              <a:t>Six data types that are primitives: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Boolean  (</a:t>
            </a:r>
            <a:r>
              <a:rPr lang="en-US" dirty="0"/>
              <a:t>E.g.) </a:t>
            </a:r>
            <a:r>
              <a:rPr lang="en-US" dirty="0" smtClean="0"/>
              <a:t>var x = true; var y = false;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Null (</a:t>
            </a:r>
            <a:r>
              <a:rPr lang="en-US" dirty="0" err="1" smtClean="0"/>
              <a:t>E.g</a:t>
            </a:r>
            <a:r>
              <a:rPr lang="en-US" dirty="0" smtClean="0"/>
              <a:t>) var x = null;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Undefined (E.g.) var x;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(E.g.) var x = 10;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 (E.g.) var x = “I want to learn JavaScript”;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31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848" y="804672"/>
            <a:ext cx="1015898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Java Script Example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&lt;h1&gt; Java Script Example&lt;/h1&gt;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&lt;p id=“demo”&gt;&lt;/p&gt;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document.getElementById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(“demo”).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innerHTML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=7+6;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525</TotalTime>
  <Words>771</Words>
  <Application>Microsoft Office PowerPoint</Application>
  <PresentationFormat>Custom</PresentationFormat>
  <Paragraphs>262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Flow</vt:lpstr>
      <vt:lpstr>Introduction  to JavaScript </vt:lpstr>
      <vt:lpstr>About JavaScript</vt:lpstr>
      <vt:lpstr>How to use JavaScript?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>Maher Hossain</Manager>
  <Company>Maher Hossain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JavaScript</dc:title>
  <dc:subject>JavaScript</dc:subject>
  <dc:creator>Maher Hossain</dc:creator>
  <cp:keywords>Javascript; javascript introduction; introduction to javascript</cp:keywords>
  <dc:description>Javascript; javascript introduction; introduction to javascript;</dc:description>
  <cp:lastModifiedBy>Dell</cp:lastModifiedBy>
  <cp:revision>31</cp:revision>
  <dcterms:created xsi:type="dcterms:W3CDTF">2018-06-24T07:00:50Z</dcterms:created>
  <dcterms:modified xsi:type="dcterms:W3CDTF">2020-03-20T05:28:04Z</dcterms:modified>
  <cp:category>JavaScript</cp:category>
  <cp:version>1.0.1</cp:version>
</cp:coreProperties>
</file>