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0" r:id="rId5"/>
    <p:sldId id="261" r:id="rId6"/>
    <p:sldId id="283" r:id="rId7"/>
    <p:sldId id="284"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Chivo" panose="020B0604020202020204" charset="0"/>
      <p:regular r:id="rId15"/>
      <p:bold r:id="rId16"/>
      <p:italic r:id="rId17"/>
      <p:boldItalic r:id="rId18"/>
    </p:embeddedFont>
    <p:embeddedFont>
      <p:font typeface="Roboto Slab"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Narain Meena" initials="VNM" lastIdx="1" clrIdx="0">
    <p:extLst>
      <p:ext uri="{19B8F6BF-5375-455C-9EA6-DF929625EA0E}">
        <p15:presenceInfo xmlns:p15="http://schemas.microsoft.com/office/powerpoint/2012/main" userId="2665a531f4c22a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61A3FD-DE4C-4FF8-B601-3AE0C081E038}">
  <a:tblStyle styleId="{3B61A3FD-DE4C-4FF8-B601-3AE0C081E03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799275"/>
            <a:ext cx="5486400" cy="3182100"/>
          </a:xfrm>
          <a:prstGeom prst="rect">
            <a:avLst/>
          </a:prstGeom>
        </p:spPr>
        <p:txBody>
          <a:bodyPr spcFirstLastPara="1" wrap="square" lIns="0" tIns="0" rIns="0" bIns="0" anchor="t" anchorCtr="0"/>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430950"/>
            <a:ext cx="5486400" cy="1159800"/>
          </a:xfrm>
          <a:prstGeom prst="rect">
            <a:avLst/>
          </a:prstGeom>
        </p:spPr>
        <p:txBody>
          <a:bodyPr spcFirstLastPara="1" wrap="square" lIns="0" tIns="0" rIns="0" bIns="0" anchor="ctr" anchorCtr="0"/>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31" name="Google Shape;31;p3"/>
          <p:cNvSpPr txBox="1">
            <a:spLocks noGrp="1"/>
          </p:cNvSpPr>
          <p:nvPr>
            <p:ph type="subTitle" idx="1"/>
          </p:nvPr>
        </p:nvSpPr>
        <p:spPr>
          <a:xfrm>
            <a:off x="457200" y="2763852"/>
            <a:ext cx="5486400" cy="784800"/>
          </a:xfrm>
          <a:prstGeom prst="rect">
            <a:avLst/>
          </a:prstGeom>
        </p:spPr>
        <p:txBody>
          <a:bodyPr spcFirstLastPara="1" wrap="square" lIns="0" tIns="0" rIns="0" bIns="0" anchor="t" anchorCtr="0"/>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677700"/>
            <a:ext cx="4936800" cy="3409800"/>
          </a:xfrm>
          <a:prstGeom prst="rect">
            <a:avLst/>
          </a:prstGeom>
        </p:spPr>
        <p:txBody>
          <a:bodyPr spcFirstLastPara="1" wrap="square" lIns="0" tIns="0" rIns="0" bIns="0" anchor="t" anchorCtr="0"/>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endParaRPr/>
          </a:p>
        </p:txBody>
      </p:sp>
      <p:sp>
        <p:nvSpPr>
          <p:cNvPr id="45" name="Google Shape;45;p4"/>
          <p:cNvSpPr txBox="1"/>
          <p:nvPr/>
        </p:nvSpPr>
        <p:spPr>
          <a:xfrm>
            <a:off x="239550" y="339696"/>
            <a:ext cx="777000" cy="6537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5"/>
          <p:cNvSpPr txBox="1">
            <a:spLocks noGrp="1"/>
          </p:cNvSpPr>
          <p:nvPr>
            <p:ph type="body" idx="1"/>
          </p:nvPr>
        </p:nvSpPr>
        <p:spPr>
          <a:xfrm>
            <a:off x="3200400" y="1909300"/>
            <a:ext cx="5486400" cy="27648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7" name="Google Shape;57;p5"/>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2394450"/>
            <a:ext cx="4114800" cy="4206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9" name="Google Shape;69;p6"/>
          <p:cNvSpPr txBox="1">
            <a:spLocks noGrp="1"/>
          </p:cNvSpPr>
          <p:nvPr>
            <p:ph type="body" idx="1"/>
          </p:nvPr>
        </p:nvSpPr>
        <p:spPr>
          <a:xfrm>
            <a:off x="3200400" y="2800175"/>
            <a:ext cx="5486400" cy="2118900"/>
          </a:xfrm>
          <a:prstGeom prst="rect">
            <a:avLst/>
          </a:prstGeom>
        </p:spPr>
        <p:txBody>
          <a:bodyPr spcFirstLastPara="1" wrap="square" lIns="0" tIns="0" rIns="0" bIns="0" anchor="ctr"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0" name="Google Shape;70;p6"/>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00"/>
            <a:ext cx="5486400" cy="1814400"/>
          </a:xfrm>
          <a:prstGeom prst="rect">
            <a:avLst/>
          </a:prstGeom>
        </p:spPr>
        <p:txBody>
          <a:bodyPr spcFirstLastPara="1" wrap="square" lIns="0" tIns="0" rIns="0" bIns="0" anchor="ctr"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0" name="Google Shape;80;p7"/>
          <p:cNvSpPr txBox="1">
            <a:spLocks noGrp="1"/>
          </p:cNvSpPr>
          <p:nvPr>
            <p:ph type="body" idx="1"/>
          </p:nvPr>
        </p:nvSpPr>
        <p:spPr>
          <a:xfrm>
            <a:off x="3200375" y="1909300"/>
            <a:ext cx="2493600" cy="3016500"/>
          </a:xfrm>
          <a:prstGeom prst="rect">
            <a:avLst/>
          </a:prstGeom>
        </p:spPr>
        <p:txBody>
          <a:bodyPr spcFirstLastPara="1" wrap="square" lIns="0" tIns="0" rIns="0" bIns="0"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1" name="Google Shape;81;p7"/>
          <p:cNvSpPr txBox="1">
            <a:spLocks noGrp="1"/>
          </p:cNvSpPr>
          <p:nvPr>
            <p:ph type="body" idx="2"/>
          </p:nvPr>
        </p:nvSpPr>
        <p:spPr>
          <a:xfrm>
            <a:off x="6193205" y="1909300"/>
            <a:ext cx="2493600" cy="3016500"/>
          </a:xfrm>
          <a:prstGeom prst="rect">
            <a:avLst/>
          </a:prstGeom>
        </p:spPr>
        <p:txBody>
          <a:bodyPr spcFirstLastPara="1" wrap="square" lIns="0" tIns="0" rIns="0" bIns="0"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2" name="Google Shape;82;p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1">
    <p:spTree>
      <p:nvGrpSpPr>
        <p:cNvPr id="1"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0"/>
            <a:ext cx="5486400" cy="18144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1909300"/>
            <a:ext cx="5486400" cy="2764800"/>
          </a:xfrm>
          <a:prstGeom prst="rect">
            <a:avLst/>
          </a:prstGeom>
          <a:noFill/>
          <a:ln>
            <a:noFill/>
          </a:ln>
        </p:spPr>
        <p:txBody>
          <a:bodyPr spcFirstLastPara="1" wrap="square" lIns="0" tIns="0" rIns="0" bIns="0" anchor="t" anchorCtr="0"/>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4674100"/>
            <a:ext cx="481500" cy="2451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320747" y="395238"/>
            <a:ext cx="8325293" cy="13697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latin typeface="Times New Roman" panose="02020603050405020304" pitchFamily="18" charset="0"/>
                <a:cs typeface="Times New Roman" panose="02020603050405020304" pitchFamily="18" charset="0"/>
              </a:rPr>
              <a:t>INTRODUCTION</a:t>
            </a:r>
            <a:endParaRPr sz="7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A59C382-3D77-4EF6-B5D1-DD29A21EA4FC}"/>
              </a:ext>
            </a:extLst>
          </p:cNvPr>
          <p:cNvSpPr txBox="1"/>
          <p:nvPr/>
        </p:nvSpPr>
        <p:spPr>
          <a:xfrm>
            <a:off x="4589721" y="2275367"/>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57C77E0B-E7B6-4737-A1EF-EC74D05B7C45}"/>
              </a:ext>
            </a:extLst>
          </p:cNvPr>
          <p:cNvSpPr txBox="1"/>
          <p:nvPr/>
        </p:nvSpPr>
        <p:spPr>
          <a:xfrm>
            <a:off x="4681869" y="2989064"/>
            <a:ext cx="4618075" cy="2154436"/>
          </a:xfrm>
          <a:prstGeom prst="rect">
            <a:avLst/>
          </a:prstGeom>
          <a:noFill/>
        </p:spPr>
        <p:txBody>
          <a:bodyPr wrap="square" rtlCol="0">
            <a:spAutoFit/>
          </a:bodyPr>
          <a:lstStyle/>
          <a:p>
            <a:pPr lvl="0"/>
            <a:r>
              <a:rPr lang="en-IN" sz="2400" dirty="0">
                <a:latin typeface="Times New Roman" panose="02020603050405020304" pitchFamily="18" charset="0"/>
                <a:cs typeface="Times New Roman" panose="02020603050405020304" pitchFamily="18" charset="0"/>
              </a:rPr>
              <a:t>We Are Team </a:t>
            </a:r>
            <a:r>
              <a:rPr lang="en-IN" sz="2400" dirty="0">
                <a:solidFill>
                  <a:srgbClr val="FF0000"/>
                </a:solidFill>
                <a:latin typeface="Times New Roman" panose="02020603050405020304" pitchFamily="18" charset="0"/>
                <a:cs typeface="Times New Roman" panose="02020603050405020304" pitchFamily="18" charset="0"/>
              </a:rPr>
              <a:t>Ajax</a:t>
            </a:r>
            <a:r>
              <a:rPr lang="en-IN" sz="2400" dirty="0">
                <a:latin typeface="Times New Roman" panose="02020603050405020304" pitchFamily="18" charset="0"/>
                <a:cs typeface="Times New Roman" panose="02020603050405020304" pitchFamily="18" charset="0"/>
              </a:rPr>
              <a:t>, wanted to come up with an innovative and completely new idea to tackle the problem.</a:t>
            </a:r>
          </a:p>
          <a:p>
            <a:pPr lvl="0"/>
            <a:endParaRPr lang="en-IN" sz="24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125113" y="136751"/>
            <a:ext cx="5706165" cy="146030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400" dirty="0">
                <a:latin typeface="Times New Roman" panose="02020603050405020304" pitchFamily="18" charset="0"/>
                <a:cs typeface="Times New Roman" panose="02020603050405020304" pitchFamily="18" charset="0"/>
              </a:rPr>
              <a:t>Challenges </a:t>
            </a:r>
            <a:r>
              <a:rPr lang="en-IN" sz="4400" dirty="0">
                <a:latin typeface="Times New Roman" panose="02020603050405020304" pitchFamily="18" charset="0"/>
                <a:cs typeface="Times New Roman" panose="02020603050405020304" pitchFamily="18" charset="0"/>
              </a:rPr>
              <a:t>in Present system</a:t>
            </a:r>
            <a:endParaRPr sz="4400" dirty="0">
              <a:latin typeface="TeamViewer14" panose="050B0102010101010101" pitchFamily="82"/>
              <a:cs typeface="Times New Roman" panose="02020603050405020304" pitchFamily="18" charset="0"/>
            </a:endParaRPr>
          </a:p>
        </p:txBody>
      </p:sp>
      <p:sp>
        <p:nvSpPr>
          <p:cNvPr id="148" name="Google Shape;148;p14"/>
          <p:cNvSpPr txBox="1">
            <a:spLocks noGrp="1"/>
          </p:cNvSpPr>
          <p:nvPr>
            <p:ph type="body" idx="2"/>
          </p:nvPr>
        </p:nvSpPr>
        <p:spPr>
          <a:xfrm>
            <a:off x="948424" y="2301725"/>
            <a:ext cx="7120269" cy="2372375"/>
          </a:xfrm>
          <a:prstGeom prst="rect">
            <a:avLst/>
          </a:prstGeom>
        </p:spPr>
        <p:txBody>
          <a:bodyPr spcFirstLastPara="1" wrap="square" lIns="0" tIns="0" rIns="0" bIns="0" anchor="t" anchorCtr="0">
            <a:noAutofit/>
          </a:bodyPr>
          <a:lstStyle/>
          <a:p>
            <a:pPr lvl="0"/>
            <a:r>
              <a:rPr lang="en-IN" sz="2000" dirty="0">
                <a:solidFill>
                  <a:schemeClr val="tx1"/>
                </a:solidFill>
                <a:latin typeface="Times New Roman" panose="02020603050405020304" pitchFamily="18" charset="0"/>
                <a:cs typeface="Times New Roman" panose="02020603050405020304" pitchFamily="18" charset="0"/>
              </a:rPr>
              <a:t>1. Difficult to find out how many </a:t>
            </a:r>
            <a:r>
              <a:rPr lang="en-IN" sz="2000" dirty="0">
                <a:solidFill>
                  <a:srgbClr val="FF0000"/>
                </a:solidFill>
                <a:latin typeface="Times New Roman" panose="02020603050405020304" pitchFamily="18" charset="0"/>
                <a:cs typeface="Times New Roman" panose="02020603050405020304" pitchFamily="18" charset="0"/>
              </a:rPr>
              <a:t>street lights are faulty.</a:t>
            </a:r>
          </a:p>
          <a:p>
            <a:pPr lvl="0"/>
            <a:r>
              <a:rPr lang="en-IN" sz="2000" dirty="0">
                <a:solidFill>
                  <a:schemeClr val="tx1"/>
                </a:solidFill>
                <a:latin typeface="Times New Roman" panose="02020603050405020304" pitchFamily="18" charset="0"/>
                <a:cs typeface="Times New Roman" panose="02020603050405020304" pitchFamily="18" charset="0"/>
              </a:rPr>
              <a:t>2. Not able to locate that, </a:t>
            </a:r>
            <a:r>
              <a:rPr lang="en-IN" sz="2000" dirty="0">
                <a:solidFill>
                  <a:srgbClr val="FF0000"/>
                </a:solidFill>
                <a:latin typeface="Times New Roman" panose="02020603050405020304" pitchFamily="18" charset="0"/>
                <a:cs typeface="Times New Roman" panose="02020603050405020304" pitchFamily="18" charset="0"/>
              </a:rPr>
              <a:t>which street light is not functioning particularly.</a:t>
            </a:r>
          </a:p>
          <a:p>
            <a:pPr lvl="0"/>
            <a:r>
              <a:rPr lang="en-IN" sz="2000" dirty="0">
                <a:solidFill>
                  <a:schemeClr val="tx1"/>
                </a:solidFill>
                <a:latin typeface="Times New Roman" panose="02020603050405020304" pitchFamily="18" charset="0"/>
                <a:cs typeface="Times New Roman" panose="02020603050405020304" pitchFamily="18" charset="0"/>
              </a:rPr>
              <a:t>3. CHS ( Complain Handling system )</a:t>
            </a:r>
          </a:p>
          <a:p>
            <a:pPr marL="0" lvl="0" indent="0" algn="l" rtl="0">
              <a:spcBef>
                <a:spcPts val="1000"/>
              </a:spcBef>
              <a:spcAft>
                <a:spcPts val="0"/>
              </a:spcAft>
              <a:buNone/>
            </a:pPr>
            <a:r>
              <a:rPr lang="en" sz="1000" b="1" dirty="0">
                <a:solidFill>
                  <a:srgbClr val="2CA388"/>
                </a:solidFill>
              </a:rPr>
              <a:t> </a:t>
            </a:r>
            <a:endParaRPr sz="1000" dirty="0">
              <a:solidFill>
                <a:srgbClr val="2CA388"/>
              </a:solidFill>
            </a:endParaRPr>
          </a:p>
          <a:p>
            <a:pPr marL="0" lvl="0" indent="0" algn="l" rtl="0">
              <a:spcBef>
                <a:spcPts val="1000"/>
              </a:spcBef>
              <a:spcAft>
                <a:spcPts val="0"/>
              </a:spcAft>
              <a:buClr>
                <a:schemeClr val="dk1"/>
              </a:buClr>
              <a:buSzPts val="1100"/>
              <a:buFont typeface="Arial"/>
              <a:buNone/>
            </a:pPr>
            <a:endParaRPr sz="1000" dirty="0">
              <a:solidFill>
                <a:srgbClr val="2CA388"/>
              </a:solidFill>
            </a:endParaRPr>
          </a:p>
          <a:p>
            <a:pPr marL="0" lvl="0" indent="0" algn="l" rtl="0">
              <a:spcBef>
                <a:spcPts val="1000"/>
              </a:spcBef>
              <a:spcAft>
                <a:spcPts val="1000"/>
              </a:spcAft>
              <a:buNone/>
            </a:pPr>
            <a:endParaRPr sz="1000" dirty="0">
              <a:solidFill>
                <a:srgbClr val="2CA388"/>
              </a:solidFill>
            </a:endParaRPr>
          </a:p>
        </p:txBody>
      </p:sp>
      <p:sp>
        <p:nvSpPr>
          <p:cNvPr id="149" name="Google Shape;149;p14"/>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ctrTitle"/>
          </p:nvPr>
        </p:nvSpPr>
        <p:spPr>
          <a:xfrm>
            <a:off x="187840" y="377033"/>
            <a:ext cx="8530857" cy="359498"/>
          </a:xfrm>
          <a:prstGeom prst="rect">
            <a:avLst/>
          </a:prstGeom>
        </p:spPr>
        <p:txBody>
          <a:bodyPr spcFirstLastPara="1" wrap="square" lIns="0" tIns="0" rIns="0" bIns="0" anchor="ctr" anchorCtr="0">
            <a:noAutofit/>
          </a:bodyPr>
          <a:lstStyle/>
          <a:p>
            <a:r>
              <a:rPr lang="en-IN" sz="2800" dirty="0">
                <a:latin typeface="Times New Roman" panose="02020603050405020304" pitchFamily="18" charset="0"/>
                <a:cs typeface="Times New Roman" panose="02020603050405020304" pitchFamily="18" charset="0"/>
              </a:rPr>
              <a:t>Difficult to find out how many street lights are faulty.</a:t>
            </a:r>
            <a:br>
              <a:rPr lang="en-IN" sz="280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162" name="Google Shape;162;p16"/>
          <p:cNvSpPr txBox="1">
            <a:spLocks noGrp="1"/>
          </p:cNvSpPr>
          <p:nvPr>
            <p:ph type="subTitle" idx="1"/>
          </p:nvPr>
        </p:nvSpPr>
        <p:spPr>
          <a:xfrm>
            <a:off x="187840" y="620707"/>
            <a:ext cx="6283844"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400" dirty="0">
                <a:solidFill>
                  <a:schemeClr val="tx1"/>
                </a:solidFill>
                <a:latin typeface="Times New Roman" panose="02020603050405020304" pitchFamily="18" charset="0"/>
                <a:cs typeface="Times New Roman" panose="02020603050405020304" pitchFamily="18" charset="0"/>
              </a:rPr>
              <a:t>This problem is very common in our electric department. To find out how many street light is not working. Because there is still no perfect technology for this task and the </a:t>
            </a:r>
            <a:r>
              <a:rPr lang="en-IN" sz="1400" dirty="0">
                <a:solidFill>
                  <a:srgbClr val="FF0000"/>
                </a:solidFill>
                <a:latin typeface="Times New Roman" panose="02020603050405020304" pitchFamily="18" charset="0"/>
                <a:cs typeface="Times New Roman" panose="02020603050405020304" pitchFamily="18" charset="0"/>
              </a:rPr>
              <a:t>number of street lights is too large</a:t>
            </a:r>
            <a:r>
              <a:rPr lang="en-IN" sz="1400" dirty="0">
                <a:solidFill>
                  <a:schemeClr val="tx1"/>
                </a:solidFill>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C04537-5EA8-4735-9A21-32B6F236E1A2}"/>
              </a:ext>
            </a:extLst>
          </p:cNvPr>
          <p:cNvSpPr txBox="1"/>
          <p:nvPr/>
        </p:nvSpPr>
        <p:spPr>
          <a:xfrm>
            <a:off x="116955" y="1391175"/>
            <a:ext cx="8672625" cy="954107"/>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Not able to locate that, which street light is not functioning particularly</a:t>
            </a:r>
            <a:r>
              <a:rPr lang="en-IN" sz="2800" b="1" dirty="0">
                <a:solidFill>
                  <a:schemeClr val="bg1"/>
                </a:solidFill>
              </a:rPr>
              <a:t>. </a:t>
            </a:r>
          </a:p>
        </p:txBody>
      </p:sp>
      <p:sp>
        <p:nvSpPr>
          <p:cNvPr id="6" name="TextBox 5">
            <a:extLst>
              <a:ext uri="{FF2B5EF4-FFF2-40B4-BE49-F238E27FC236}">
                <a16:creationId xmlns:a16="http://schemas.microsoft.com/office/drawing/2014/main" id="{9B176971-4C0D-4857-B6F9-8D810C03C001}"/>
              </a:ext>
            </a:extLst>
          </p:cNvPr>
          <p:cNvSpPr txBox="1"/>
          <p:nvPr/>
        </p:nvSpPr>
        <p:spPr>
          <a:xfrm>
            <a:off x="2872562" y="1950116"/>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67AAF21F-118A-4B9E-9CCC-702D7B8D5061}"/>
              </a:ext>
            </a:extLst>
          </p:cNvPr>
          <p:cNvSpPr txBox="1"/>
          <p:nvPr/>
        </p:nvSpPr>
        <p:spPr>
          <a:xfrm>
            <a:off x="116955" y="2321165"/>
            <a:ext cx="6220048" cy="95410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current technology we cannot determine particularly which street light is working or not. Currently we are using </a:t>
            </a:r>
            <a:r>
              <a:rPr lang="en-IN" dirty="0">
                <a:solidFill>
                  <a:srgbClr val="FF0000"/>
                </a:solidFill>
                <a:latin typeface="Times New Roman" panose="02020603050405020304" pitchFamily="18" charset="0"/>
                <a:cs typeface="Times New Roman" panose="02020603050405020304" pitchFamily="18" charset="0"/>
              </a:rPr>
              <a:t>CCMS</a:t>
            </a:r>
            <a:r>
              <a:rPr lang="en-IN" dirty="0">
                <a:latin typeface="Times New Roman" panose="02020603050405020304" pitchFamily="18" charset="0"/>
                <a:cs typeface="Times New Roman" panose="02020603050405020304" pitchFamily="18" charset="0"/>
              </a:rPr>
              <a:t> ( Centralised control and monitoring systems ) which is only capable to display the power failure details of </a:t>
            </a:r>
            <a:r>
              <a:rPr lang="en-IN" dirty="0">
                <a:solidFill>
                  <a:srgbClr val="FF0000"/>
                </a:solidFill>
                <a:latin typeface="Times New Roman" panose="02020603050405020304" pitchFamily="18" charset="0"/>
                <a:cs typeface="Times New Roman" panose="02020603050405020304" pitchFamily="18" charset="0"/>
              </a:rPr>
              <a:t>a particular switching point</a:t>
            </a:r>
            <a:r>
              <a:rPr lang="en-IN" dirty="0">
                <a:latin typeface="Times New Roman" panose="02020603050405020304" pitchFamily="18" charset="0"/>
                <a:cs typeface="Times New Roman" panose="02020603050405020304" pitchFamily="18" charset="0"/>
              </a:rPr>
              <a:t> but it cannot show the data of a </a:t>
            </a:r>
            <a:r>
              <a:rPr lang="en-IN" dirty="0">
                <a:solidFill>
                  <a:srgbClr val="FF0000"/>
                </a:solidFill>
                <a:latin typeface="Times New Roman" panose="02020603050405020304" pitchFamily="18" charset="0"/>
                <a:cs typeface="Times New Roman" panose="02020603050405020304" pitchFamily="18" charset="0"/>
              </a:rPr>
              <a:t>particular street light</a:t>
            </a:r>
            <a:r>
              <a:rPr lang="en-IN"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550889E1-A09E-42BA-A2D0-9D50EEB326C9}"/>
              </a:ext>
            </a:extLst>
          </p:cNvPr>
          <p:cNvSpPr txBox="1"/>
          <p:nvPr/>
        </p:nvSpPr>
        <p:spPr>
          <a:xfrm>
            <a:off x="107248" y="3285012"/>
            <a:ext cx="723621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CHS ( Complaint Handling System )</a:t>
            </a:r>
          </a:p>
        </p:txBody>
      </p:sp>
      <p:sp>
        <p:nvSpPr>
          <p:cNvPr id="11" name="TextBox 10">
            <a:extLst>
              <a:ext uri="{FF2B5EF4-FFF2-40B4-BE49-F238E27FC236}">
                <a16:creationId xmlns:a16="http://schemas.microsoft.com/office/drawing/2014/main" id="{8B350F19-A161-47EB-8203-7448669E5573}"/>
              </a:ext>
            </a:extLst>
          </p:cNvPr>
          <p:cNvSpPr txBox="1"/>
          <p:nvPr/>
        </p:nvSpPr>
        <p:spPr>
          <a:xfrm>
            <a:off x="116955" y="3817972"/>
            <a:ext cx="5914572"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Accuracy of the CHS is not so good. Also </a:t>
            </a:r>
            <a:r>
              <a:rPr lang="en-IN" dirty="0">
                <a:solidFill>
                  <a:schemeClr val="tx1"/>
                </a:solidFill>
                <a:latin typeface="Times New Roman" panose="02020603050405020304" pitchFamily="18" charset="0"/>
                <a:cs typeface="Times New Roman" panose="02020603050405020304" pitchFamily="18" charset="0"/>
              </a:rPr>
              <a:t>CHS not have any filter</a:t>
            </a:r>
            <a:r>
              <a:rPr lang="en-IN" dirty="0">
                <a:latin typeface="Times New Roman" panose="02020603050405020304" pitchFamily="18" charset="0"/>
                <a:cs typeface="Times New Roman" panose="02020603050405020304" pitchFamily="18" charset="0"/>
              </a:rPr>
              <a:t>, that’s why the problem handling is high.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body" idx="1"/>
          </p:nvPr>
        </p:nvSpPr>
        <p:spPr>
          <a:xfrm>
            <a:off x="892949" y="357163"/>
            <a:ext cx="7066756" cy="1732347"/>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5400" b="1" dirty="0">
                <a:latin typeface="Times New Roman" panose="02020603050405020304" pitchFamily="18" charset="0"/>
                <a:cs typeface="Times New Roman" panose="02020603050405020304" pitchFamily="18" charset="0"/>
              </a:rPr>
              <a:t>OUR SOLUTION</a:t>
            </a:r>
            <a:endParaRPr sz="5400" b="1" dirty="0">
              <a:latin typeface="Times New Roman" panose="02020603050405020304" pitchFamily="18" charset="0"/>
              <a:cs typeface="Times New Roman" panose="02020603050405020304" pitchFamily="18" charset="0"/>
            </a:endParaRPr>
          </a:p>
        </p:txBody>
      </p:sp>
      <p:sp>
        <p:nvSpPr>
          <p:cNvPr id="168" name="Google Shape;168;p17"/>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4</a:t>
            </a:fld>
            <a:endParaRPr/>
          </a:p>
        </p:txBody>
      </p:sp>
      <p:sp>
        <p:nvSpPr>
          <p:cNvPr id="3" name="TextBox 2">
            <a:extLst>
              <a:ext uri="{FF2B5EF4-FFF2-40B4-BE49-F238E27FC236}">
                <a16:creationId xmlns:a16="http://schemas.microsoft.com/office/drawing/2014/main" id="{F0EAC7EB-5AAC-48F0-8F4A-AC697D9AA048}"/>
              </a:ext>
            </a:extLst>
          </p:cNvPr>
          <p:cNvSpPr txBox="1"/>
          <p:nvPr/>
        </p:nvSpPr>
        <p:spPr>
          <a:xfrm flipH="1">
            <a:off x="683666" y="1732862"/>
            <a:ext cx="7485321" cy="2308324"/>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AUTOMATED ACKNOWLEDGEMENT SYSTEM INTEGRATED TO EACH POLE</a:t>
            </a:r>
            <a:endParaRPr lang="en-IN" sz="1600" dirty="0">
              <a:solidFill>
                <a:srgbClr val="FF0000"/>
              </a:solidFill>
              <a:latin typeface="Times New Roman" panose="02020603050405020304" pitchFamily="18" charset="0"/>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GIVES THE FEEDBACK OF LED’S STATUS TO ITS MASTER (CCMS).</a:t>
            </a:r>
          </a:p>
          <a:p>
            <a:pPr marL="285750" indent="-285750">
              <a:buFont typeface="Courier New" panose="02070309020205020404" pitchFamily="49" charset="0"/>
              <a:buChar char="o"/>
            </a:pP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MONITORING SYSTEM FOR THE WHOLE ACKNOWLEDGEMENTS.</a:t>
            </a: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DEFECTIVE LED POLES WITH THEIR SERIAL NUMBER AND ASSOCIATED ADDRESS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146728" y="0"/>
            <a:ext cx="6443047" cy="102791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T</a:t>
            </a:r>
            <a:r>
              <a:rPr lang="en-IN" sz="4800" dirty="0">
                <a:latin typeface="Times New Roman" panose="02020603050405020304" pitchFamily="18" charset="0"/>
                <a:cs typeface="Times New Roman" panose="02020603050405020304" pitchFamily="18" charset="0"/>
              </a:rPr>
              <a:t>ECHNOLOGY USED </a:t>
            </a:r>
            <a:endParaRPr sz="4800" dirty="0">
              <a:latin typeface="Times New Roman" panose="02020603050405020304" pitchFamily="18" charset="0"/>
              <a:cs typeface="Times New Roman" panose="02020603050405020304" pitchFamily="18" charset="0"/>
            </a:endParaRPr>
          </a:p>
        </p:txBody>
      </p:sp>
      <p:sp>
        <p:nvSpPr>
          <p:cNvPr id="174" name="Google Shape;174;p18"/>
          <p:cNvSpPr txBox="1">
            <a:spLocks noGrp="1"/>
          </p:cNvSpPr>
          <p:nvPr>
            <p:ph type="body" idx="1"/>
          </p:nvPr>
        </p:nvSpPr>
        <p:spPr>
          <a:xfrm>
            <a:off x="353920" y="2343687"/>
            <a:ext cx="8530855" cy="3589883"/>
          </a:xfrm>
          <a:prstGeom prst="rect">
            <a:avLst/>
          </a:prstGeom>
        </p:spPr>
        <p:txBody>
          <a:bodyPr spcFirstLastPara="1" wrap="square" lIns="0" tIns="0" rIns="0" bIns="0" anchor="t" anchorCtr="0">
            <a:noAutofit/>
          </a:bodyPr>
          <a:lstStyle/>
          <a:p>
            <a:pPr lvl="0" algn="l" rtl="0">
              <a:spcBef>
                <a:spcPts val="600"/>
              </a:spcBef>
              <a:spcAft>
                <a:spcPts val="0"/>
              </a:spcAft>
              <a:buSzPts val="24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BUS TOPOLOGY</a:t>
            </a:r>
            <a:r>
              <a:rPr lang="en-IN" sz="1800" dirty="0">
                <a:latin typeface="Times New Roman" panose="02020603050405020304" pitchFamily="18" charset="0"/>
                <a:cs typeface="Times New Roman" panose="02020603050405020304" pitchFamily="18" charset="0"/>
              </a:rPr>
              <a:t> : Between master and slave modules.</a:t>
            </a:r>
            <a:endParaRPr sz="1800" dirty="0">
              <a:latin typeface="Times New Roman" panose="02020603050405020304" pitchFamily="18" charset="0"/>
              <a:cs typeface="Times New Roman" panose="02020603050405020304" pitchFamily="18" charset="0"/>
            </a:endParaRPr>
          </a:p>
          <a:p>
            <a:pPr lvl="0" algn="l" rtl="0">
              <a:spcBef>
                <a:spcPts val="0"/>
              </a:spcBef>
              <a:spcAft>
                <a:spcPts val="0"/>
              </a:spcAft>
              <a:buSzPts val="2400"/>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 </a:t>
            </a:r>
            <a:r>
              <a:rPr lang="en" sz="1800" dirty="0">
                <a:solidFill>
                  <a:srgbClr val="FF0000"/>
                </a:solidFill>
                <a:latin typeface="Times New Roman" panose="02020603050405020304" pitchFamily="18" charset="0"/>
                <a:cs typeface="Times New Roman" panose="02020603050405020304" pitchFamily="18" charset="0"/>
              </a:rPr>
              <a:t>EMBEDDED SYST</a:t>
            </a:r>
            <a:r>
              <a:rPr lang="en-IN" sz="1800" dirty="0">
                <a:solidFill>
                  <a:srgbClr val="FF0000"/>
                </a:solidFill>
                <a:latin typeface="Times New Roman" panose="02020603050405020304" pitchFamily="18" charset="0"/>
                <a:cs typeface="Times New Roman" panose="02020603050405020304" pitchFamily="18" charset="0"/>
              </a:rPr>
              <a:t>E</a:t>
            </a:r>
            <a:r>
              <a:rPr lang="en" sz="1800" dirty="0">
                <a:solidFill>
                  <a:srgbClr val="FF0000"/>
                </a:solidFill>
                <a:latin typeface="Times New Roman" panose="02020603050405020304" pitchFamily="18"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 : 1. </a:t>
            </a:r>
            <a:r>
              <a:rPr lang="en-IN" sz="1800" dirty="0">
                <a:solidFill>
                  <a:schemeClr val="tx1"/>
                </a:solidFill>
                <a:latin typeface="Times New Roman" panose="02020603050405020304" pitchFamily="18" charset="0"/>
                <a:cs typeface="Times New Roman" panose="02020603050405020304" pitchFamily="18" charset="0"/>
              </a:rPr>
              <a:t>Atmega328 microcontroller </a:t>
            </a:r>
          </a:p>
          <a:p>
            <a:pPr marL="76200" lvl="0" indent="0" algn="l" rtl="0">
              <a:spcBef>
                <a:spcPts val="0"/>
              </a:spcBef>
              <a:spcAft>
                <a:spcPts val="0"/>
              </a:spcAft>
              <a:buSzPts val="2400"/>
              <a:buNone/>
            </a:pPr>
            <a:r>
              <a:rPr lang="en-IN" sz="1800" dirty="0">
                <a:solidFill>
                  <a:schemeClr val="tx1"/>
                </a:solidFill>
                <a:latin typeface="Times New Roman" panose="02020603050405020304" pitchFamily="18" charset="0"/>
                <a:cs typeface="Times New Roman" panose="02020603050405020304" pitchFamily="18" charset="0"/>
              </a:rPr>
              <a:t>                                                  2. Light Dependent </a:t>
            </a:r>
            <a:r>
              <a:rPr lang="en-IN" sz="1800" dirty="0">
                <a:latin typeface="Times New Roman" panose="02020603050405020304" pitchFamily="18" charset="0"/>
                <a:cs typeface="Times New Roman" panose="02020603050405020304" pitchFamily="18" charset="0"/>
              </a:rPr>
              <a:t>Resistor </a:t>
            </a:r>
          </a:p>
          <a:p>
            <a:pPr marL="76200" lvl="0" indent="0" algn="l" rtl="0">
              <a:spcBef>
                <a:spcPts val="0"/>
              </a:spcBef>
              <a:spcAft>
                <a:spcPts val="0"/>
              </a:spcAft>
              <a:buSzPts val="2400"/>
              <a:buNone/>
            </a:pPr>
            <a:r>
              <a:rPr lang="en-IN" sz="1800" dirty="0">
                <a:latin typeface="Times New Roman" panose="02020603050405020304" pitchFamily="18" charset="0"/>
                <a:cs typeface="Times New Roman" panose="02020603050405020304" pitchFamily="18" charset="0"/>
              </a:rPr>
              <a:t>                                                  3</a:t>
            </a:r>
            <a:r>
              <a:rPr lang="en-IN" sz="1800" dirty="0">
                <a:solidFill>
                  <a:schemeClr val="tx1"/>
                </a:solidFill>
                <a:latin typeface="Times New Roman" panose="02020603050405020304" pitchFamily="18" charset="0"/>
                <a:cs typeface="Times New Roman" panose="02020603050405020304" pitchFamily="18" charset="0"/>
              </a:rPr>
              <a:t>. AJAX-0N</a:t>
            </a:r>
          </a:p>
          <a:p>
            <a:pPr lvl="0">
              <a:spcBef>
                <a:spcPts val="0"/>
              </a:spcBef>
              <a:buFont typeface="Wingdings" panose="05000000000000000000" pitchFamily="2" charset="2"/>
              <a:buChar char="Ø"/>
            </a:pPr>
            <a:r>
              <a:rPr lang="en-IN" sz="1800" dirty="0">
                <a:solidFill>
                  <a:srgbClr val="FF0000"/>
                </a:solidFill>
                <a:latin typeface="Times New Roman" panose="02020603050405020304" pitchFamily="18" charset="0"/>
                <a:cs typeface="Times New Roman" panose="02020603050405020304" pitchFamily="18" charset="0"/>
              </a:rPr>
              <a:t>SLIDING WINDOW PROTOCOL </a:t>
            </a:r>
            <a:r>
              <a:rPr lang="en-IN" sz="1800" dirty="0">
                <a:latin typeface="Times New Roman" panose="02020603050405020304" pitchFamily="18" charset="0"/>
                <a:cs typeface="Times New Roman" panose="02020603050405020304" pitchFamily="18" charset="0"/>
              </a:rPr>
              <a:t>: A feedback system for every predefined data set.</a:t>
            </a:r>
          </a:p>
          <a:p>
            <a:pPr marL="76200" lvl="0" indent="0" algn="l" rtl="0">
              <a:spcBef>
                <a:spcPts val="0"/>
              </a:spcBef>
              <a:spcAft>
                <a:spcPts val="0"/>
              </a:spcAft>
              <a:buSzPts val="2400"/>
              <a:buNone/>
            </a:pPr>
            <a:endParaRPr lang="en-IN" sz="1800" dirty="0">
              <a:latin typeface="Times New Roman" panose="02020603050405020304" pitchFamily="18" charset="0"/>
              <a:cs typeface="Times New Roman" panose="02020603050405020304" pitchFamily="18" charset="0"/>
            </a:endParaRPr>
          </a:p>
        </p:txBody>
      </p:sp>
      <p:sp>
        <p:nvSpPr>
          <p:cNvPr id="175" name="Google Shape;175;p18"/>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34AD4A-5942-4875-8BE6-0EAC60C3995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8" name="TextBox 7">
            <a:extLst>
              <a:ext uri="{FF2B5EF4-FFF2-40B4-BE49-F238E27FC236}">
                <a16:creationId xmlns:a16="http://schemas.microsoft.com/office/drawing/2014/main" id="{8D9C692E-552D-47A0-90BD-5708234C67FA}"/>
              </a:ext>
            </a:extLst>
          </p:cNvPr>
          <p:cNvSpPr txBox="1"/>
          <p:nvPr/>
        </p:nvSpPr>
        <p:spPr>
          <a:xfrm>
            <a:off x="6667162" y="156525"/>
            <a:ext cx="2977116" cy="646331"/>
          </a:xfrm>
          <a:prstGeom prst="rect">
            <a:avLst/>
          </a:prstGeom>
          <a:noFill/>
        </p:spPr>
        <p:txBody>
          <a:bodyPr wrap="square" rtlCol="0">
            <a:spAutoFit/>
          </a:bodyPr>
          <a:lstStyle/>
          <a:p>
            <a:r>
              <a:rPr lang="en-IN" sz="1800" b="1" dirty="0">
                <a:solidFill>
                  <a:schemeClr val="bg1"/>
                </a:solidFill>
                <a:latin typeface="Times New Roman" panose="02020603050405020304" pitchFamily="18" charset="0"/>
                <a:cs typeface="Times New Roman" panose="02020603050405020304" pitchFamily="18" charset="0"/>
              </a:rPr>
              <a:t>DEMONSTRATION </a:t>
            </a:r>
          </a:p>
          <a:p>
            <a:r>
              <a:rPr lang="en-IN" sz="1800" b="1" dirty="0">
                <a:solidFill>
                  <a:schemeClr val="bg1"/>
                </a:solidFill>
                <a:latin typeface="Times New Roman" panose="02020603050405020304" pitchFamily="18" charset="0"/>
                <a:cs typeface="Times New Roman" panose="02020603050405020304" pitchFamily="18" charset="0"/>
              </a:rPr>
              <a:t>OF IDEA</a:t>
            </a:r>
          </a:p>
        </p:txBody>
      </p:sp>
      <p:sp>
        <p:nvSpPr>
          <p:cNvPr id="9" name="Rectangle 8">
            <a:extLst>
              <a:ext uri="{FF2B5EF4-FFF2-40B4-BE49-F238E27FC236}">
                <a16:creationId xmlns:a16="http://schemas.microsoft.com/office/drawing/2014/main" id="{194F2A68-AD4B-48FB-8509-D80D17802B24}"/>
              </a:ext>
            </a:extLst>
          </p:cNvPr>
          <p:cNvSpPr/>
          <p:nvPr/>
        </p:nvSpPr>
        <p:spPr>
          <a:xfrm>
            <a:off x="571500" y="449580"/>
            <a:ext cx="1059180" cy="79882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cxnSp>
        <p:nvCxnSpPr>
          <p:cNvPr id="11" name="Connector: Elbow 10">
            <a:extLst>
              <a:ext uri="{FF2B5EF4-FFF2-40B4-BE49-F238E27FC236}">
                <a16:creationId xmlns:a16="http://schemas.microsoft.com/office/drawing/2014/main" id="{5932836C-FB7B-46B0-BE24-111A2977D9D4}"/>
              </a:ext>
            </a:extLst>
          </p:cNvPr>
          <p:cNvCxnSpPr>
            <a:cxnSpLocks/>
          </p:cNvCxnSpPr>
          <p:nvPr/>
        </p:nvCxnSpPr>
        <p:spPr>
          <a:xfrm rot="16200000" flipH="1">
            <a:off x="4077970" y="-1732280"/>
            <a:ext cx="717550" cy="667131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D8B62920-E329-42F4-82BB-F8D47A04E039}"/>
              </a:ext>
            </a:extLst>
          </p:cNvPr>
          <p:cNvCxnSpPr/>
          <p:nvPr/>
        </p:nvCxnSpPr>
        <p:spPr>
          <a:xfrm flipV="1">
            <a:off x="1630680" y="1958340"/>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92C3692A-DC6D-4C7A-BFE8-E3AE0CDE1AC3}"/>
              </a:ext>
            </a:extLst>
          </p:cNvPr>
          <p:cNvCxnSpPr/>
          <p:nvPr/>
        </p:nvCxnSpPr>
        <p:spPr>
          <a:xfrm flipV="1">
            <a:off x="3147060" y="1958340"/>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30000EFE-8B0A-4064-A655-B040B25F057D}"/>
              </a:ext>
            </a:extLst>
          </p:cNvPr>
          <p:cNvCxnSpPr/>
          <p:nvPr/>
        </p:nvCxnSpPr>
        <p:spPr>
          <a:xfrm flipV="1">
            <a:off x="4491990" y="1958340"/>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AF6486C1-890F-40F5-9B9A-E19832CCBC48}"/>
              </a:ext>
            </a:extLst>
          </p:cNvPr>
          <p:cNvCxnSpPr/>
          <p:nvPr/>
        </p:nvCxnSpPr>
        <p:spPr>
          <a:xfrm flipV="1">
            <a:off x="5814060" y="1958340"/>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B94075A1-7ADF-4585-AEBC-7348749017D7}"/>
              </a:ext>
            </a:extLst>
          </p:cNvPr>
          <p:cNvSpPr/>
          <p:nvPr/>
        </p:nvSpPr>
        <p:spPr>
          <a:xfrm>
            <a:off x="1223049" y="2542356"/>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bg1"/>
              </a:solidFill>
            </a:endParaRPr>
          </a:p>
          <a:p>
            <a:pPr algn="ctr"/>
            <a:endParaRPr lang="en-IN" dirty="0"/>
          </a:p>
        </p:txBody>
      </p:sp>
      <p:pic>
        <p:nvPicPr>
          <p:cNvPr id="21" name="Picture 20">
            <a:extLst>
              <a:ext uri="{FF2B5EF4-FFF2-40B4-BE49-F238E27FC236}">
                <a16:creationId xmlns:a16="http://schemas.microsoft.com/office/drawing/2014/main" id="{42EE49DE-6FD0-44BD-B0A9-04819487CEF1}"/>
              </a:ext>
            </a:extLst>
          </p:cNvPr>
          <p:cNvPicPr>
            <a:picLocks noChangeAspect="1"/>
          </p:cNvPicPr>
          <p:nvPr/>
        </p:nvPicPr>
        <p:blipFill>
          <a:blip r:embed="rId2"/>
          <a:stretch>
            <a:fillRect/>
          </a:stretch>
        </p:blipFill>
        <p:spPr>
          <a:xfrm>
            <a:off x="4099560" y="2592580"/>
            <a:ext cx="826727" cy="451143"/>
          </a:xfrm>
          <a:prstGeom prst="rect">
            <a:avLst/>
          </a:prstGeom>
        </p:spPr>
      </p:pic>
      <p:sp>
        <p:nvSpPr>
          <p:cNvPr id="22" name="Rectangle 21">
            <a:extLst>
              <a:ext uri="{FF2B5EF4-FFF2-40B4-BE49-F238E27FC236}">
                <a16:creationId xmlns:a16="http://schemas.microsoft.com/office/drawing/2014/main" id="{34158ED5-EA10-4600-9BB3-44C9BFFC1F0F}"/>
              </a:ext>
            </a:extLst>
          </p:cNvPr>
          <p:cNvSpPr/>
          <p:nvPr/>
        </p:nvSpPr>
        <p:spPr>
          <a:xfrm>
            <a:off x="2726073" y="2571750"/>
            <a:ext cx="826727" cy="421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E6B3ABB7-E10A-4D05-8445-CA08C022F7D0}"/>
              </a:ext>
            </a:extLst>
          </p:cNvPr>
          <p:cNvSpPr/>
          <p:nvPr/>
        </p:nvSpPr>
        <p:spPr>
          <a:xfrm>
            <a:off x="5452114" y="2592580"/>
            <a:ext cx="826725" cy="421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66B6F1BA-7BD5-4B37-B295-7F2B57A64C2E}"/>
              </a:ext>
            </a:extLst>
          </p:cNvPr>
          <p:cNvCxnSpPr>
            <a:cxnSpLocks/>
          </p:cNvCxnSpPr>
          <p:nvPr/>
        </p:nvCxnSpPr>
        <p:spPr>
          <a:xfrm>
            <a:off x="0" y="4389120"/>
            <a:ext cx="9144000" cy="37788"/>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B84DC207-EA7F-475E-9B18-CA34416F2B08}"/>
              </a:ext>
            </a:extLst>
          </p:cNvPr>
          <p:cNvCxnSpPr>
            <a:cxnSpLocks/>
          </p:cNvCxnSpPr>
          <p:nvPr/>
        </p:nvCxnSpPr>
        <p:spPr>
          <a:xfrm flipV="1">
            <a:off x="1101090" y="3398520"/>
            <a:ext cx="0" cy="9906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E7B7965-5ABE-40E6-82B3-252AE6FAFA59}"/>
              </a:ext>
            </a:extLst>
          </p:cNvPr>
          <p:cNvCxnSpPr>
            <a:cxnSpLocks/>
          </p:cNvCxnSpPr>
          <p:nvPr/>
        </p:nvCxnSpPr>
        <p:spPr>
          <a:xfrm>
            <a:off x="1101090" y="3398520"/>
            <a:ext cx="361950" cy="0"/>
          </a:xfrm>
          <a:prstGeom prst="line">
            <a:avLst/>
          </a:prstGeom>
        </p:spPr>
        <p:style>
          <a:lnRef idx="1">
            <a:schemeClr val="dk1"/>
          </a:lnRef>
          <a:fillRef idx="0">
            <a:schemeClr val="dk1"/>
          </a:fillRef>
          <a:effectRef idx="0">
            <a:schemeClr val="dk1"/>
          </a:effectRef>
          <a:fontRef idx="minor">
            <a:schemeClr val="tx1"/>
          </a:fontRef>
        </p:style>
      </p:cxnSp>
      <p:sp>
        <p:nvSpPr>
          <p:cNvPr id="40" name="Arc 39">
            <a:extLst>
              <a:ext uri="{FF2B5EF4-FFF2-40B4-BE49-F238E27FC236}">
                <a16:creationId xmlns:a16="http://schemas.microsoft.com/office/drawing/2014/main" id="{39E65D7D-B842-418B-9FFA-913E079D688A}"/>
              </a:ext>
            </a:extLst>
          </p:cNvPr>
          <p:cNvSpPr/>
          <p:nvPr/>
        </p:nvSpPr>
        <p:spPr>
          <a:xfrm>
            <a:off x="7862977" y="290322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Rectangle: Top Corners Snipped 41">
            <a:extLst>
              <a:ext uri="{FF2B5EF4-FFF2-40B4-BE49-F238E27FC236}">
                <a16:creationId xmlns:a16="http://schemas.microsoft.com/office/drawing/2014/main" id="{7772B21D-A086-4620-9B66-B38C4298281B}"/>
              </a:ext>
            </a:extLst>
          </p:cNvPr>
          <p:cNvSpPr/>
          <p:nvPr/>
        </p:nvSpPr>
        <p:spPr>
          <a:xfrm>
            <a:off x="1289693" y="3398520"/>
            <a:ext cx="228599" cy="220964"/>
          </a:xfrm>
          <a:prstGeom prst="snip2Same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cxnSp>
        <p:nvCxnSpPr>
          <p:cNvPr id="47" name="Straight Connector 46">
            <a:extLst>
              <a:ext uri="{FF2B5EF4-FFF2-40B4-BE49-F238E27FC236}">
                <a16:creationId xmlns:a16="http://schemas.microsoft.com/office/drawing/2014/main" id="{1A222868-8BD3-4BC1-99E8-EBF5825C8910}"/>
              </a:ext>
            </a:extLst>
          </p:cNvPr>
          <p:cNvCxnSpPr/>
          <p:nvPr/>
        </p:nvCxnSpPr>
        <p:spPr>
          <a:xfrm flipV="1">
            <a:off x="2286000" y="3520441"/>
            <a:ext cx="0" cy="876052"/>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80F5704-9BF9-48C4-84E8-236D015E9555}"/>
              </a:ext>
            </a:extLst>
          </p:cNvPr>
          <p:cNvCxnSpPr/>
          <p:nvPr/>
        </p:nvCxnSpPr>
        <p:spPr>
          <a:xfrm>
            <a:off x="2286000" y="3513068"/>
            <a:ext cx="440073" cy="0"/>
          </a:xfrm>
          <a:prstGeom prst="line">
            <a:avLst/>
          </a:prstGeom>
        </p:spPr>
        <p:style>
          <a:lnRef idx="1">
            <a:schemeClr val="dk1"/>
          </a:lnRef>
          <a:fillRef idx="0">
            <a:schemeClr val="dk1"/>
          </a:fillRef>
          <a:effectRef idx="0">
            <a:schemeClr val="dk1"/>
          </a:effectRef>
          <a:fontRef idx="minor">
            <a:schemeClr val="tx1"/>
          </a:fontRef>
        </p:style>
      </p:cxnSp>
      <p:sp>
        <p:nvSpPr>
          <p:cNvPr id="50" name="Rectangle: Top Corners Snipped 49">
            <a:extLst>
              <a:ext uri="{FF2B5EF4-FFF2-40B4-BE49-F238E27FC236}">
                <a16:creationId xmlns:a16="http://schemas.microsoft.com/office/drawing/2014/main" id="{0EF925B5-8071-4362-BD73-D0A5188A53C9}"/>
              </a:ext>
            </a:extLst>
          </p:cNvPr>
          <p:cNvSpPr/>
          <p:nvPr/>
        </p:nvSpPr>
        <p:spPr>
          <a:xfrm>
            <a:off x="2528880" y="3492615"/>
            <a:ext cx="228593" cy="220963"/>
          </a:xfrm>
          <a:prstGeom prst="snip2Same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cxnSp>
        <p:nvCxnSpPr>
          <p:cNvPr id="52" name="Straight Connector 51">
            <a:extLst>
              <a:ext uri="{FF2B5EF4-FFF2-40B4-BE49-F238E27FC236}">
                <a16:creationId xmlns:a16="http://schemas.microsoft.com/office/drawing/2014/main" id="{4FA0F329-412E-43A9-891C-C512AB46254D}"/>
              </a:ext>
            </a:extLst>
          </p:cNvPr>
          <p:cNvCxnSpPr/>
          <p:nvPr/>
        </p:nvCxnSpPr>
        <p:spPr>
          <a:xfrm flipV="1">
            <a:off x="3552800" y="3513068"/>
            <a:ext cx="0" cy="876052"/>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F1F84D2-1034-45F4-8A6B-603A02C56760}"/>
              </a:ext>
            </a:extLst>
          </p:cNvPr>
          <p:cNvCxnSpPr/>
          <p:nvPr/>
        </p:nvCxnSpPr>
        <p:spPr>
          <a:xfrm>
            <a:off x="3552800" y="3513068"/>
            <a:ext cx="440080" cy="7373"/>
          </a:xfrm>
          <a:prstGeom prst="line">
            <a:avLst/>
          </a:prstGeom>
        </p:spPr>
        <p:style>
          <a:lnRef idx="1">
            <a:schemeClr val="dk1"/>
          </a:lnRef>
          <a:fillRef idx="0">
            <a:schemeClr val="dk1"/>
          </a:fillRef>
          <a:effectRef idx="0">
            <a:schemeClr val="dk1"/>
          </a:effectRef>
          <a:fontRef idx="minor">
            <a:schemeClr val="tx1"/>
          </a:fontRef>
        </p:style>
      </p:cxnSp>
      <p:sp>
        <p:nvSpPr>
          <p:cNvPr id="55" name="Rectangle: Top Corners Snipped 54">
            <a:extLst>
              <a:ext uri="{FF2B5EF4-FFF2-40B4-BE49-F238E27FC236}">
                <a16:creationId xmlns:a16="http://schemas.microsoft.com/office/drawing/2014/main" id="{A9C83D3A-DF18-4B04-B67E-1D091F03BA58}"/>
              </a:ext>
            </a:extLst>
          </p:cNvPr>
          <p:cNvSpPr/>
          <p:nvPr/>
        </p:nvSpPr>
        <p:spPr>
          <a:xfrm>
            <a:off x="3802388" y="3504020"/>
            <a:ext cx="228591" cy="220962"/>
          </a:xfrm>
          <a:prstGeom prst="snip2Same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cxnSp>
        <p:nvCxnSpPr>
          <p:cNvPr id="57" name="Straight Connector 56">
            <a:extLst>
              <a:ext uri="{FF2B5EF4-FFF2-40B4-BE49-F238E27FC236}">
                <a16:creationId xmlns:a16="http://schemas.microsoft.com/office/drawing/2014/main" id="{6E5C7484-C781-44CE-8960-48A2CFF80483}"/>
              </a:ext>
            </a:extLst>
          </p:cNvPr>
          <p:cNvCxnSpPr>
            <a:cxnSpLocks/>
          </p:cNvCxnSpPr>
          <p:nvPr/>
        </p:nvCxnSpPr>
        <p:spPr>
          <a:xfrm flipV="1">
            <a:off x="4857707" y="3571995"/>
            <a:ext cx="0" cy="82449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5207158-1AF1-4EED-99FD-F8AFECE37895}"/>
              </a:ext>
            </a:extLst>
          </p:cNvPr>
          <p:cNvCxnSpPr/>
          <p:nvPr/>
        </p:nvCxnSpPr>
        <p:spPr>
          <a:xfrm>
            <a:off x="4857707" y="3571995"/>
            <a:ext cx="430573" cy="0"/>
          </a:xfrm>
          <a:prstGeom prst="line">
            <a:avLst/>
          </a:prstGeom>
        </p:spPr>
        <p:style>
          <a:lnRef idx="1">
            <a:schemeClr val="dk1"/>
          </a:lnRef>
          <a:fillRef idx="0">
            <a:schemeClr val="dk1"/>
          </a:fillRef>
          <a:effectRef idx="0">
            <a:schemeClr val="dk1"/>
          </a:effectRef>
          <a:fontRef idx="minor">
            <a:schemeClr val="tx1"/>
          </a:fontRef>
        </p:style>
      </p:cxnSp>
      <p:sp>
        <p:nvSpPr>
          <p:cNvPr id="64" name="Rectangle: Top Corners Snipped 63">
            <a:extLst>
              <a:ext uri="{FF2B5EF4-FFF2-40B4-BE49-F238E27FC236}">
                <a16:creationId xmlns:a16="http://schemas.microsoft.com/office/drawing/2014/main" id="{E77044B0-8723-4C49-9F83-22D6AB31797A}"/>
              </a:ext>
            </a:extLst>
          </p:cNvPr>
          <p:cNvSpPr/>
          <p:nvPr/>
        </p:nvSpPr>
        <p:spPr>
          <a:xfrm>
            <a:off x="5113023" y="3548249"/>
            <a:ext cx="198096" cy="230381"/>
          </a:xfrm>
          <a:prstGeom prst="snip2Same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cxnSp>
        <p:nvCxnSpPr>
          <p:cNvPr id="66" name="Straight Connector 65">
            <a:extLst>
              <a:ext uri="{FF2B5EF4-FFF2-40B4-BE49-F238E27FC236}">
                <a16:creationId xmlns:a16="http://schemas.microsoft.com/office/drawing/2014/main" id="{6B8B625A-5009-479A-B3D4-7F8018258868}"/>
              </a:ext>
            </a:extLst>
          </p:cNvPr>
          <p:cNvCxnSpPr>
            <a:cxnSpLocks/>
          </p:cNvCxnSpPr>
          <p:nvPr/>
        </p:nvCxnSpPr>
        <p:spPr>
          <a:xfrm>
            <a:off x="6080760" y="3540629"/>
            <a:ext cx="0" cy="848491"/>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F4FCFA2-AA8D-40CB-898A-AC7C9EA65BFB}"/>
              </a:ext>
            </a:extLst>
          </p:cNvPr>
          <p:cNvCxnSpPr/>
          <p:nvPr/>
        </p:nvCxnSpPr>
        <p:spPr>
          <a:xfrm>
            <a:off x="6080760" y="3540629"/>
            <a:ext cx="480060" cy="7620"/>
          </a:xfrm>
          <a:prstGeom prst="line">
            <a:avLst/>
          </a:prstGeom>
        </p:spPr>
        <p:style>
          <a:lnRef idx="1">
            <a:schemeClr val="dk1"/>
          </a:lnRef>
          <a:fillRef idx="0">
            <a:schemeClr val="dk1"/>
          </a:fillRef>
          <a:effectRef idx="0">
            <a:schemeClr val="dk1"/>
          </a:effectRef>
          <a:fontRef idx="minor">
            <a:schemeClr val="tx1"/>
          </a:fontRef>
        </p:style>
      </p:cxnSp>
      <p:sp>
        <p:nvSpPr>
          <p:cNvPr id="72" name="Rectangle: Top Corners Snipped 71">
            <a:extLst>
              <a:ext uri="{FF2B5EF4-FFF2-40B4-BE49-F238E27FC236}">
                <a16:creationId xmlns:a16="http://schemas.microsoft.com/office/drawing/2014/main" id="{20333A08-5122-4575-9C43-52B19897FCCE}"/>
              </a:ext>
            </a:extLst>
          </p:cNvPr>
          <p:cNvSpPr/>
          <p:nvPr/>
        </p:nvSpPr>
        <p:spPr>
          <a:xfrm>
            <a:off x="6351218" y="3533257"/>
            <a:ext cx="232406" cy="217462"/>
          </a:xfrm>
          <a:prstGeom prst="snip2Same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A27C8835-AF1E-435A-966B-D178B2C2DAC8}"/>
              </a:ext>
            </a:extLst>
          </p:cNvPr>
          <p:cNvSpPr/>
          <p:nvPr/>
        </p:nvSpPr>
        <p:spPr>
          <a:xfrm>
            <a:off x="139924" y="3230881"/>
            <a:ext cx="481482" cy="11582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7" name="TextBox 86">
            <a:extLst>
              <a:ext uri="{FF2B5EF4-FFF2-40B4-BE49-F238E27FC236}">
                <a16:creationId xmlns:a16="http://schemas.microsoft.com/office/drawing/2014/main" id="{F9B95557-DC58-4CD2-A9CF-A6D260F8CC3D}"/>
              </a:ext>
            </a:extLst>
          </p:cNvPr>
          <p:cNvSpPr txBox="1"/>
          <p:nvPr/>
        </p:nvSpPr>
        <p:spPr>
          <a:xfrm>
            <a:off x="621406" y="530857"/>
            <a:ext cx="1112520" cy="523220"/>
          </a:xfrm>
          <a:prstGeom prst="rect">
            <a:avLst/>
          </a:prstGeom>
          <a:noFill/>
        </p:spPr>
        <p:txBody>
          <a:bodyPr wrap="square" rtlCol="0">
            <a:spAutoFit/>
          </a:bodyPr>
          <a:lstStyle/>
          <a:p>
            <a:r>
              <a:rPr lang="en-IN" dirty="0"/>
              <a:t> MASTER</a:t>
            </a:r>
          </a:p>
          <a:p>
            <a:r>
              <a:rPr lang="en-IN" dirty="0"/>
              <a:t>(AJAX-M)</a:t>
            </a:r>
          </a:p>
        </p:txBody>
      </p:sp>
      <p:sp>
        <p:nvSpPr>
          <p:cNvPr id="91" name="Rectangle 90">
            <a:extLst>
              <a:ext uri="{FF2B5EF4-FFF2-40B4-BE49-F238E27FC236}">
                <a16:creationId xmlns:a16="http://schemas.microsoft.com/office/drawing/2014/main" id="{F001906E-94A5-437C-A21F-1053EBFE0C93}"/>
              </a:ext>
            </a:extLst>
          </p:cNvPr>
          <p:cNvSpPr/>
          <p:nvPr/>
        </p:nvSpPr>
        <p:spPr>
          <a:xfrm>
            <a:off x="2708314" y="2618302"/>
            <a:ext cx="893193" cy="307777"/>
          </a:xfrm>
          <a:prstGeom prst="rect">
            <a:avLst/>
          </a:prstGeom>
        </p:spPr>
        <p:txBody>
          <a:bodyPr wrap="none">
            <a:spAutoFit/>
          </a:bodyPr>
          <a:lstStyle/>
          <a:p>
            <a:r>
              <a:rPr lang="en-IN" dirty="0">
                <a:solidFill>
                  <a:schemeClr val="bg1"/>
                </a:solidFill>
              </a:rPr>
              <a:t>AJAX-02</a:t>
            </a:r>
          </a:p>
        </p:txBody>
      </p:sp>
      <p:sp>
        <p:nvSpPr>
          <p:cNvPr id="92" name="TextBox 91">
            <a:extLst>
              <a:ext uri="{FF2B5EF4-FFF2-40B4-BE49-F238E27FC236}">
                <a16:creationId xmlns:a16="http://schemas.microsoft.com/office/drawing/2014/main" id="{E33D6B30-30AF-40CF-87F8-51F1D5F5CAA7}"/>
              </a:ext>
            </a:extLst>
          </p:cNvPr>
          <p:cNvSpPr txBox="1"/>
          <p:nvPr/>
        </p:nvSpPr>
        <p:spPr>
          <a:xfrm>
            <a:off x="4065227" y="2636815"/>
            <a:ext cx="914400" cy="307777"/>
          </a:xfrm>
          <a:prstGeom prst="rect">
            <a:avLst/>
          </a:prstGeom>
          <a:noFill/>
        </p:spPr>
        <p:txBody>
          <a:bodyPr wrap="square" rtlCol="0">
            <a:spAutoFit/>
          </a:bodyPr>
          <a:lstStyle/>
          <a:p>
            <a:r>
              <a:rPr lang="en-IN" dirty="0">
                <a:solidFill>
                  <a:schemeClr val="bg1"/>
                </a:solidFill>
              </a:rPr>
              <a:t>AJAX-03</a:t>
            </a:r>
          </a:p>
        </p:txBody>
      </p:sp>
      <p:sp>
        <p:nvSpPr>
          <p:cNvPr id="93" name="TextBox 92">
            <a:extLst>
              <a:ext uri="{FF2B5EF4-FFF2-40B4-BE49-F238E27FC236}">
                <a16:creationId xmlns:a16="http://schemas.microsoft.com/office/drawing/2014/main" id="{6CFA8621-3B20-4C3F-8E4D-152047C9F562}"/>
              </a:ext>
            </a:extLst>
          </p:cNvPr>
          <p:cNvSpPr txBox="1"/>
          <p:nvPr/>
        </p:nvSpPr>
        <p:spPr>
          <a:xfrm>
            <a:off x="5424340" y="2628735"/>
            <a:ext cx="914400" cy="307777"/>
          </a:xfrm>
          <a:prstGeom prst="rect">
            <a:avLst/>
          </a:prstGeom>
          <a:noFill/>
        </p:spPr>
        <p:txBody>
          <a:bodyPr wrap="square" rtlCol="0">
            <a:spAutoFit/>
          </a:bodyPr>
          <a:lstStyle/>
          <a:p>
            <a:r>
              <a:rPr lang="en-IN" dirty="0">
                <a:solidFill>
                  <a:schemeClr val="bg1"/>
                </a:solidFill>
              </a:rPr>
              <a:t>AJAX-04</a:t>
            </a:r>
          </a:p>
        </p:txBody>
      </p:sp>
      <p:sp>
        <p:nvSpPr>
          <p:cNvPr id="94" name="TextBox 93">
            <a:extLst>
              <a:ext uri="{FF2B5EF4-FFF2-40B4-BE49-F238E27FC236}">
                <a16:creationId xmlns:a16="http://schemas.microsoft.com/office/drawing/2014/main" id="{0D0983A2-79B8-44B9-AF9A-282CB5E52194}"/>
              </a:ext>
            </a:extLst>
          </p:cNvPr>
          <p:cNvSpPr txBox="1"/>
          <p:nvPr/>
        </p:nvSpPr>
        <p:spPr>
          <a:xfrm>
            <a:off x="1252068" y="2590188"/>
            <a:ext cx="914400" cy="307777"/>
          </a:xfrm>
          <a:prstGeom prst="rect">
            <a:avLst/>
          </a:prstGeom>
          <a:noFill/>
        </p:spPr>
        <p:txBody>
          <a:bodyPr wrap="square" rtlCol="0">
            <a:spAutoFit/>
          </a:bodyPr>
          <a:lstStyle/>
          <a:p>
            <a:r>
              <a:rPr lang="en-IN" dirty="0">
                <a:solidFill>
                  <a:schemeClr val="bg1"/>
                </a:solidFill>
              </a:rPr>
              <a:t>AJAX-01</a:t>
            </a:r>
          </a:p>
        </p:txBody>
      </p:sp>
      <p:sp>
        <p:nvSpPr>
          <p:cNvPr id="95" name="TextBox 94">
            <a:extLst>
              <a:ext uri="{FF2B5EF4-FFF2-40B4-BE49-F238E27FC236}">
                <a16:creationId xmlns:a16="http://schemas.microsoft.com/office/drawing/2014/main" id="{9748C245-68B6-432C-BDD9-7CEA089BCC9D}"/>
              </a:ext>
            </a:extLst>
          </p:cNvPr>
          <p:cNvSpPr txBox="1"/>
          <p:nvPr/>
        </p:nvSpPr>
        <p:spPr>
          <a:xfrm>
            <a:off x="765849" y="4466064"/>
            <a:ext cx="914400" cy="276999"/>
          </a:xfrm>
          <a:prstGeom prst="rect">
            <a:avLst/>
          </a:prstGeom>
          <a:noFill/>
        </p:spPr>
        <p:txBody>
          <a:bodyPr wrap="square" rtlCol="0">
            <a:spAutoFit/>
          </a:bodyPr>
          <a:lstStyle/>
          <a:p>
            <a:r>
              <a:rPr lang="en-IN" sz="1200" dirty="0"/>
              <a:t>AJAX-01</a:t>
            </a:r>
          </a:p>
        </p:txBody>
      </p:sp>
      <p:sp>
        <p:nvSpPr>
          <p:cNvPr id="100" name="TextBox 99">
            <a:extLst>
              <a:ext uri="{FF2B5EF4-FFF2-40B4-BE49-F238E27FC236}">
                <a16:creationId xmlns:a16="http://schemas.microsoft.com/office/drawing/2014/main" id="{7E1AC5F8-FADA-4D84-AE2C-F47FAE54A333}"/>
              </a:ext>
            </a:extLst>
          </p:cNvPr>
          <p:cNvSpPr txBox="1"/>
          <p:nvPr/>
        </p:nvSpPr>
        <p:spPr>
          <a:xfrm>
            <a:off x="44780" y="3227434"/>
            <a:ext cx="704208" cy="215444"/>
          </a:xfrm>
          <a:prstGeom prst="rect">
            <a:avLst/>
          </a:prstGeom>
          <a:noFill/>
        </p:spPr>
        <p:txBody>
          <a:bodyPr wrap="square" rtlCol="0">
            <a:spAutoFit/>
          </a:bodyPr>
          <a:lstStyle/>
          <a:p>
            <a:r>
              <a:rPr lang="en-IN" sz="800" dirty="0"/>
              <a:t>CONTROL</a:t>
            </a:r>
          </a:p>
        </p:txBody>
      </p:sp>
      <p:sp>
        <p:nvSpPr>
          <p:cNvPr id="102" name="TextBox 101">
            <a:extLst>
              <a:ext uri="{FF2B5EF4-FFF2-40B4-BE49-F238E27FC236}">
                <a16:creationId xmlns:a16="http://schemas.microsoft.com/office/drawing/2014/main" id="{E2E6F148-E339-48EF-B622-8711F4C47124}"/>
              </a:ext>
            </a:extLst>
          </p:cNvPr>
          <p:cNvSpPr txBox="1"/>
          <p:nvPr/>
        </p:nvSpPr>
        <p:spPr>
          <a:xfrm>
            <a:off x="131408" y="3422111"/>
            <a:ext cx="914400" cy="215444"/>
          </a:xfrm>
          <a:prstGeom prst="rect">
            <a:avLst/>
          </a:prstGeom>
          <a:noFill/>
        </p:spPr>
        <p:txBody>
          <a:bodyPr wrap="square" rtlCol="0">
            <a:spAutoFit/>
          </a:bodyPr>
          <a:lstStyle/>
          <a:p>
            <a:r>
              <a:rPr lang="en-IN" sz="800" dirty="0"/>
              <a:t>ROOM</a:t>
            </a:r>
          </a:p>
        </p:txBody>
      </p:sp>
      <p:sp>
        <p:nvSpPr>
          <p:cNvPr id="103" name="Freeform: Shape 102">
            <a:extLst>
              <a:ext uri="{FF2B5EF4-FFF2-40B4-BE49-F238E27FC236}">
                <a16:creationId xmlns:a16="http://schemas.microsoft.com/office/drawing/2014/main" id="{AF74724F-40AE-4683-8899-71B83CB8D511}"/>
              </a:ext>
            </a:extLst>
          </p:cNvPr>
          <p:cNvSpPr/>
          <p:nvPr/>
        </p:nvSpPr>
        <p:spPr>
          <a:xfrm>
            <a:off x="632460" y="3649899"/>
            <a:ext cx="5433060" cy="571581"/>
          </a:xfrm>
          <a:custGeom>
            <a:avLst/>
            <a:gdLst>
              <a:gd name="connsiteX0" fmla="*/ 0 w 5433060"/>
              <a:gd name="connsiteY0" fmla="*/ 15321 h 571581"/>
              <a:gd name="connsiteX1" fmla="*/ 7620 w 5433060"/>
              <a:gd name="connsiteY1" fmla="*/ 53421 h 571581"/>
              <a:gd name="connsiteX2" fmla="*/ 22860 w 5433060"/>
              <a:gd name="connsiteY2" fmla="*/ 137241 h 571581"/>
              <a:gd name="connsiteX3" fmla="*/ 60960 w 5433060"/>
              <a:gd name="connsiteY3" fmla="*/ 190581 h 571581"/>
              <a:gd name="connsiteX4" fmla="*/ 76200 w 5433060"/>
              <a:gd name="connsiteY4" fmla="*/ 213441 h 571581"/>
              <a:gd name="connsiteX5" fmla="*/ 106680 w 5433060"/>
              <a:gd name="connsiteY5" fmla="*/ 228681 h 571581"/>
              <a:gd name="connsiteX6" fmla="*/ 129540 w 5433060"/>
              <a:gd name="connsiteY6" fmla="*/ 243921 h 571581"/>
              <a:gd name="connsiteX7" fmla="*/ 297180 w 5433060"/>
              <a:gd name="connsiteY7" fmla="*/ 236301 h 571581"/>
              <a:gd name="connsiteX8" fmla="*/ 335280 w 5433060"/>
              <a:gd name="connsiteY8" fmla="*/ 182961 h 571581"/>
              <a:gd name="connsiteX9" fmla="*/ 358140 w 5433060"/>
              <a:gd name="connsiteY9" fmla="*/ 160101 h 571581"/>
              <a:gd name="connsiteX10" fmla="*/ 365760 w 5433060"/>
              <a:gd name="connsiteY10" fmla="*/ 137241 h 571581"/>
              <a:gd name="connsiteX11" fmla="*/ 396240 w 5433060"/>
              <a:gd name="connsiteY11" fmla="*/ 61041 h 571581"/>
              <a:gd name="connsiteX12" fmla="*/ 419100 w 5433060"/>
              <a:gd name="connsiteY12" fmla="*/ 45801 h 571581"/>
              <a:gd name="connsiteX13" fmla="*/ 480060 w 5433060"/>
              <a:gd name="connsiteY13" fmla="*/ 22941 h 571581"/>
              <a:gd name="connsiteX14" fmla="*/ 502920 w 5433060"/>
              <a:gd name="connsiteY14" fmla="*/ 99141 h 571581"/>
              <a:gd name="connsiteX15" fmla="*/ 518160 w 5433060"/>
              <a:gd name="connsiteY15" fmla="*/ 129621 h 571581"/>
              <a:gd name="connsiteX16" fmla="*/ 525780 w 5433060"/>
              <a:gd name="connsiteY16" fmla="*/ 152481 h 571581"/>
              <a:gd name="connsiteX17" fmla="*/ 571500 w 5433060"/>
              <a:gd name="connsiteY17" fmla="*/ 182961 h 571581"/>
              <a:gd name="connsiteX18" fmla="*/ 624840 w 5433060"/>
              <a:gd name="connsiteY18" fmla="*/ 251541 h 571581"/>
              <a:gd name="connsiteX19" fmla="*/ 640080 w 5433060"/>
              <a:gd name="connsiteY19" fmla="*/ 274401 h 571581"/>
              <a:gd name="connsiteX20" fmla="*/ 662940 w 5433060"/>
              <a:gd name="connsiteY20" fmla="*/ 304881 h 571581"/>
              <a:gd name="connsiteX21" fmla="*/ 685800 w 5433060"/>
              <a:gd name="connsiteY21" fmla="*/ 327741 h 571581"/>
              <a:gd name="connsiteX22" fmla="*/ 701040 w 5433060"/>
              <a:gd name="connsiteY22" fmla="*/ 365841 h 571581"/>
              <a:gd name="connsiteX23" fmla="*/ 731520 w 5433060"/>
              <a:gd name="connsiteY23" fmla="*/ 396321 h 571581"/>
              <a:gd name="connsiteX24" fmla="*/ 762000 w 5433060"/>
              <a:gd name="connsiteY24" fmla="*/ 419181 h 571581"/>
              <a:gd name="connsiteX25" fmla="*/ 807720 w 5433060"/>
              <a:gd name="connsiteY25" fmla="*/ 442041 h 571581"/>
              <a:gd name="connsiteX26" fmla="*/ 853440 w 5433060"/>
              <a:gd name="connsiteY26" fmla="*/ 449661 h 571581"/>
              <a:gd name="connsiteX27" fmla="*/ 883920 w 5433060"/>
              <a:gd name="connsiteY27" fmla="*/ 457281 h 571581"/>
              <a:gd name="connsiteX28" fmla="*/ 1112520 w 5433060"/>
              <a:gd name="connsiteY28" fmla="*/ 449661 h 571581"/>
              <a:gd name="connsiteX29" fmla="*/ 1181100 w 5433060"/>
              <a:gd name="connsiteY29" fmla="*/ 442041 h 571581"/>
              <a:gd name="connsiteX30" fmla="*/ 1249680 w 5433060"/>
              <a:gd name="connsiteY30" fmla="*/ 419181 h 571581"/>
              <a:gd name="connsiteX31" fmla="*/ 1356360 w 5433060"/>
              <a:gd name="connsiteY31" fmla="*/ 403941 h 571581"/>
              <a:gd name="connsiteX32" fmla="*/ 1447800 w 5433060"/>
              <a:gd name="connsiteY32" fmla="*/ 358221 h 571581"/>
              <a:gd name="connsiteX33" fmla="*/ 1501140 w 5433060"/>
              <a:gd name="connsiteY33" fmla="*/ 327741 h 571581"/>
              <a:gd name="connsiteX34" fmla="*/ 1539240 w 5433060"/>
              <a:gd name="connsiteY34" fmla="*/ 274401 h 571581"/>
              <a:gd name="connsiteX35" fmla="*/ 1562100 w 5433060"/>
              <a:gd name="connsiteY35" fmla="*/ 228681 h 571581"/>
              <a:gd name="connsiteX36" fmla="*/ 1584960 w 5433060"/>
              <a:gd name="connsiteY36" fmla="*/ 213441 h 571581"/>
              <a:gd name="connsiteX37" fmla="*/ 1600200 w 5433060"/>
              <a:gd name="connsiteY37" fmla="*/ 167721 h 571581"/>
              <a:gd name="connsiteX38" fmla="*/ 1615440 w 5433060"/>
              <a:gd name="connsiteY38" fmla="*/ 144861 h 571581"/>
              <a:gd name="connsiteX39" fmla="*/ 1630680 w 5433060"/>
              <a:gd name="connsiteY39" fmla="*/ 91521 h 571581"/>
              <a:gd name="connsiteX40" fmla="*/ 1645920 w 5433060"/>
              <a:gd name="connsiteY40" fmla="*/ 68661 h 571581"/>
              <a:gd name="connsiteX41" fmla="*/ 1699260 w 5433060"/>
              <a:gd name="connsiteY41" fmla="*/ 99141 h 571581"/>
              <a:gd name="connsiteX42" fmla="*/ 1744980 w 5433060"/>
              <a:gd name="connsiteY42" fmla="*/ 144861 h 571581"/>
              <a:gd name="connsiteX43" fmla="*/ 1790700 w 5433060"/>
              <a:gd name="connsiteY43" fmla="*/ 190581 h 571581"/>
              <a:gd name="connsiteX44" fmla="*/ 1813560 w 5433060"/>
              <a:gd name="connsiteY44" fmla="*/ 213441 h 571581"/>
              <a:gd name="connsiteX45" fmla="*/ 1874520 w 5433060"/>
              <a:gd name="connsiteY45" fmla="*/ 266781 h 571581"/>
              <a:gd name="connsiteX46" fmla="*/ 1905000 w 5433060"/>
              <a:gd name="connsiteY46" fmla="*/ 289641 h 571581"/>
              <a:gd name="connsiteX47" fmla="*/ 1920240 w 5433060"/>
              <a:gd name="connsiteY47" fmla="*/ 312501 h 571581"/>
              <a:gd name="connsiteX48" fmla="*/ 1965960 w 5433060"/>
              <a:gd name="connsiteY48" fmla="*/ 342981 h 571581"/>
              <a:gd name="connsiteX49" fmla="*/ 1996440 w 5433060"/>
              <a:gd name="connsiteY49" fmla="*/ 365841 h 571581"/>
              <a:gd name="connsiteX50" fmla="*/ 2019300 w 5433060"/>
              <a:gd name="connsiteY50" fmla="*/ 381081 h 571581"/>
              <a:gd name="connsiteX51" fmla="*/ 2087880 w 5433060"/>
              <a:gd name="connsiteY51" fmla="*/ 434421 h 571581"/>
              <a:gd name="connsiteX52" fmla="*/ 2125980 w 5433060"/>
              <a:gd name="connsiteY52" fmla="*/ 442041 h 571581"/>
              <a:gd name="connsiteX53" fmla="*/ 2148840 w 5433060"/>
              <a:gd name="connsiteY53" fmla="*/ 449661 h 571581"/>
              <a:gd name="connsiteX54" fmla="*/ 2179320 w 5433060"/>
              <a:gd name="connsiteY54" fmla="*/ 457281 h 571581"/>
              <a:gd name="connsiteX55" fmla="*/ 2461260 w 5433060"/>
              <a:gd name="connsiteY55" fmla="*/ 442041 h 571581"/>
              <a:gd name="connsiteX56" fmla="*/ 2514600 w 5433060"/>
              <a:gd name="connsiteY56" fmla="*/ 426801 h 571581"/>
              <a:gd name="connsiteX57" fmla="*/ 2560320 w 5433060"/>
              <a:gd name="connsiteY57" fmla="*/ 419181 h 571581"/>
              <a:gd name="connsiteX58" fmla="*/ 2590800 w 5433060"/>
              <a:gd name="connsiteY58" fmla="*/ 403941 h 571581"/>
              <a:gd name="connsiteX59" fmla="*/ 2613660 w 5433060"/>
              <a:gd name="connsiteY59" fmla="*/ 396321 h 571581"/>
              <a:gd name="connsiteX60" fmla="*/ 2682240 w 5433060"/>
              <a:gd name="connsiteY60" fmla="*/ 365841 h 571581"/>
              <a:gd name="connsiteX61" fmla="*/ 2743200 w 5433060"/>
              <a:gd name="connsiteY61" fmla="*/ 358221 h 571581"/>
              <a:gd name="connsiteX62" fmla="*/ 2766060 w 5433060"/>
              <a:gd name="connsiteY62" fmla="*/ 342981 h 571581"/>
              <a:gd name="connsiteX63" fmla="*/ 2811780 w 5433060"/>
              <a:gd name="connsiteY63" fmla="*/ 327741 h 571581"/>
              <a:gd name="connsiteX64" fmla="*/ 2834640 w 5433060"/>
              <a:gd name="connsiteY64" fmla="*/ 312501 h 571581"/>
              <a:gd name="connsiteX65" fmla="*/ 2887980 w 5433060"/>
              <a:gd name="connsiteY65" fmla="*/ 297261 h 571581"/>
              <a:gd name="connsiteX66" fmla="*/ 2941320 w 5433060"/>
              <a:gd name="connsiteY66" fmla="*/ 259161 h 571581"/>
              <a:gd name="connsiteX67" fmla="*/ 2948940 w 5433060"/>
              <a:gd name="connsiteY67" fmla="*/ 236301 h 571581"/>
              <a:gd name="connsiteX68" fmla="*/ 2987040 w 5433060"/>
              <a:gd name="connsiteY68" fmla="*/ 182961 h 571581"/>
              <a:gd name="connsiteX69" fmla="*/ 2971800 w 5433060"/>
              <a:gd name="connsiteY69" fmla="*/ 205821 h 571581"/>
              <a:gd name="connsiteX70" fmla="*/ 2964180 w 5433060"/>
              <a:gd name="connsiteY70" fmla="*/ 228681 h 571581"/>
              <a:gd name="connsiteX71" fmla="*/ 2994660 w 5433060"/>
              <a:gd name="connsiteY71" fmla="*/ 304881 h 571581"/>
              <a:gd name="connsiteX72" fmla="*/ 3002280 w 5433060"/>
              <a:gd name="connsiteY72" fmla="*/ 327741 h 571581"/>
              <a:gd name="connsiteX73" fmla="*/ 3009900 w 5433060"/>
              <a:gd name="connsiteY73" fmla="*/ 358221 h 571581"/>
              <a:gd name="connsiteX74" fmla="*/ 3032760 w 5433060"/>
              <a:gd name="connsiteY74" fmla="*/ 373461 h 571581"/>
              <a:gd name="connsiteX75" fmla="*/ 3070860 w 5433060"/>
              <a:gd name="connsiteY75" fmla="*/ 419181 h 571581"/>
              <a:gd name="connsiteX76" fmla="*/ 3101340 w 5433060"/>
              <a:gd name="connsiteY76" fmla="*/ 426801 h 571581"/>
              <a:gd name="connsiteX77" fmla="*/ 3124200 w 5433060"/>
              <a:gd name="connsiteY77" fmla="*/ 434421 h 571581"/>
              <a:gd name="connsiteX78" fmla="*/ 3147060 w 5433060"/>
              <a:gd name="connsiteY78" fmla="*/ 449661 h 571581"/>
              <a:gd name="connsiteX79" fmla="*/ 3169920 w 5433060"/>
              <a:gd name="connsiteY79" fmla="*/ 457281 h 571581"/>
              <a:gd name="connsiteX80" fmla="*/ 3291840 w 5433060"/>
              <a:gd name="connsiteY80" fmla="*/ 472521 h 571581"/>
              <a:gd name="connsiteX81" fmla="*/ 3322320 w 5433060"/>
              <a:gd name="connsiteY81" fmla="*/ 480141 h 571581"/>
              <a:gd name="connsiteX82" fmla="*/ 3429000 w 5433060"/>
              <a:gd name="connsiteY82" fmla="*/ 495381 h 571581"/>
              <a:gd name="connsiteX83" fmla="*/ 3566160 w 5433060"/>
              <a:gd name="connsiteY83" fmla="*/ 480141 h 571581"/>
              <a:gd name="connsiteX84" fmla="*/ 3619500 w 5433060"/>
              <a:gd name="connsiteY84" fmla="*/ 472521 h 571581"/>
              <a:gd name="connsiteX85" fmla="*/ 3649980 w 5433060"/>
              <a:gd name="connsiteY85" fmla="*/ 457281 h 571581"/>
              <a:gd name="connsiteX86" fmla="*/ 3680460 w 5433060"/>
              <a:gd name="connsiteY86" fmla="*/ 449661 h 571581"/>
              <a:gd name="connsiteX87" fmla="*/ 3703320 w 5433060"/>
              <a:gd name="connsiteY87" fmla="*/ 442041 h 571581"/>
              <a:gd name="connsiteX88" fmla="*/ 3756660 w 5433060"/>
              <a:gd name="connsiteY88" fmla="*/ 426801 h 571581"/>
              <a:gd name="connsiteX89" fmla="*/ 3779520 w 5433060"/>
              <a:gd name="connsiteY89" fmla="*/ 411561 h 571581"/>
              <a:gd name="connsiteX90" fmla="*/ 3802380 w 5433060"/>
              <a:gd name="connsiteY90" fmla="*/ 403941 h 571581"/>
              <a:gd name="connsiteX91" fmla="*/ 3832860 w 5433060"/>
              <a:gd name="connsiteY91" fmla="*/ 388701 h 571581"/>
              <a:gd name="connsiteX92" fmla="*/ 3855720 w 5433060"/>
              <a:gd name="connsiteY92" fmla="*/ 381081 h 571581"/>
              <a:gd name="connsiteX93" fmla="*/ 3886200 w 5433060"/>
              <a:gd name="connsiteY93" fmla="*/ 365841 h 571581"/>
              <a:gd name="connsiteX94" fmla="*/ 3947160 w 5433060"/>
              <a:gd name="connsiteY94" fmla="*/ 342981 h 571581"/>
              <a:gd name="connsiteX95" fmla="*/ 3962400 w 5433060"/>
              <a:gd name="connsiteY95" fmla="*/ 320121 h 571581"/>
              <a:gd name="connsiteX96" fmla="*/ 4015740 w 5433060"/>
              <a:gd name="connsiteY96" fmla="*/ 297261 h 571581"/>
              <a:gd name="connsiteX97" fmla="*/ 4030980 w 5433060"/>
              <a:gd name="connsiteY97" fmla="*/ 274401 h 571581"/>
              <a:gd name="connsiteX98" fmla="*/ 4061460 w 5433060"/>
              <a:gd name="connsiteY98" fmla="*/ 259161 h 571581"/>
              <a:gd name="connsiteX99" fmla="*/ 4084320 w 5433060"/>
              <a:gd name="connsiteY99" fmla="*/ 243921 h 571581"/>
              <a:gd name="connsiteX100" fmla="*/ 4152900 w 5433060"/>
              <a:gd name="connsiteY100" fmla="*/ 190581 h 571581"/>
              <a:gd name="connsiteX101" fmla="*/ 4168140 w 5433060"/>
              <a:gd name="connsiteY101" fmla="*/ 167721 h 571581"/>
              <a:gd name="connsiteX102" fmla="*/ 4213860 w 5433060"/>
              <a:gd name="connsiteY102" fmla="*/ 137241 h 571581"/>
              <a:gd name="connsiteX103" fmla="*/ 4236720 w 5433060"/>
              <a:gd name="connsiteY103" fmla="*/ 167721 h 571581"/>
              <a:gd name="connsiteX104" fmla="*/ 4244340 w 5433060"/>
              <a:gd name="connsiteY104" fmla="*/ 221061 h 571581"/>
              <a:gd name="connsiteX105" fmla="*/ 4274820 w 5433060"/>
              <a:gd name="connsiteY105" fmla="*/ 282021 h 571581"/>
              <a:gd name="connsiteX106" fmla="*/ 4305300 w 5433060"/>
              <a:gd name="connsiteY106" fmla="*/ 342981 h 571581"/>
              <a:gd name="connsiteX107" fmla="*/ 4312920 w 5433060"/>
              <a:gd name="connsiteY107" fmla="*/ 381081 h 571581"/>
              <a:gd name="connsiteX108" fmla="*/ 4366260 w 5433060"/>
              <a:gd name="connsiteY108" fmla="*/ 434421 h 571581"/>
              <a:gd name="connsiteX109" fmla="*/ 4381500 w 5433060"/>
              <a:gd name="connsiteY109" fmla="*/ 457281 h 571581"/>
              <a:gd name="connsiteX110" fmla="*/ 4457700 w 5433060"/>
              <a:gd name="connsiteY110" fmla="*/ 525861 h 571581"/>
              <a:gd name="connsiteX111" fmla="*/ 4518660 w 5433060"/>
              <a:gd name="connsiteY111" fmla="*/ 556341 h 571581"/>
              <a:gd name="connsiteX112" fmla="*/ 4541520 w 5433060"/>
              <a:gd name="connsiteY112" fmla="*/ 571581 h 571581"/>
              <a:gd name="connsiteX113" fmla="*/ 4762500 w 5433060"/>
              <a:gd name="connsiteY113" fmla="*/ 563961 h 571581"/>
              <a:gd name="connsiteX114" fmla="*/ 4808220 w 5433060"/>
              <a:gd name="connsiteY114" fmla="*/ 541101 h 571581"/>
              <a:gd name="connsiteX115" fmla="*/ 4838700 w 5433060"/>
              <a:gd name="connsiteY115" fmla="*/ 533481 h 571581"/>
              <a:gd name="connsiteX116" fmla="*/ 4892040 w 5433060"/>
              <a:gd name="connsiteY116" fmla="*/ 510621 h 571581"/>
              <a:gd name="connsiteX117" fmla="*/ 4922520 w 5433060"/>
              <a:gd name="connsiteY117" fmla="*/ 487761 h 571581"/>
              <a:gd name="connsiteX118" fmla="*/ 4991100 w 5433060"/>
              <a:gd name="connsiteY118" fmla="*/ 442041 h 571581"/>
              <a:gd name="connsiteX119" fmla="*/ 5013960 w 5433060"/>
              <a:gd name="connsiteY119" fmla="*/ 426801 h 571581"/>
              <a:gd name="connsiteX120" fmla="*/ 5113020 w 5433060"/>
              <a:gd name="connsiteY120" fmla="*/ 396321 h 571581"/>
              <a:gd name="connsiteX121" fmla="*/ 5158740 w 5433060"/>
              <a:gd name="connsiteY121" fmla="*/ 381081 h 571581"/>
              <a:gd name="connsiteX122" fmla="*/ 5204460 w 5433060"/>
              <a:gd name="connsiteY122" fmla="*/ 350601 h 571581"/>
              <a:gd name="connsiteX123" fmla="*/ 5227320 w 5433060"/>
              <a:gd name="connsiteY123" fmla="*/ 335361 h 571581"/>
              <a:gd name="connsiteX124" fmla="*/ 5257800 w 5433060"/>
              <a:gd name="connsiteY124" fmla="*/ 320121 h 571581"/>
              <a:gd name="connsiteX125" fmla="*/ 5280660 w 5433060"/>
              <a:gd name="connsiteY125" fmla="*/ 297261 h 571581"/>
              <a:gd name="connsiteX126" fmla="*/ 5295900 w 5433060"/>
              <a:gd name="connsiteY126" fmla="*/ 274401 h 571581"/>
              <a:gd name="connsiteX127" fmla="*/ 5318760 w 5433060"/>
              <a:gd name="connsiteY127" fmla="*/ 266781 h 571581"/>
              <a:gd name="connsiteX128" fmla="*/ 5349240 w 5433060"/>
              <a:gd name="connsiteY128" fmla="*/ 236301 h 571581"/>
              <a:gd name="connsiteX129" fmla="*/ 5372100 w 5433060"/>
              <a:gd name="connsiteY129" fmla="*/ 221061 h 571581"/>
              <a:gd name="connsiteX130" fmla="*/ 5417820 w 5433060"/>
              <a:gd name="connsiteY130" fmla="*/ 175341 h 571581"/>
              <a:gd name="connsiteX131" fmla="*/ 5433060 w 5433060"/>
              <a:gd name="connsiteY131" fmla="*/ 160101 h 57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5433060" h="571581">
                <a:moveTo>
                  <a:pt x="0" y="15321"/>
                </a:moveTo>
                <a:cubicBezTo>
                  <a:pt x="2540" y="28021"/>
                  <a:pt x="5491" y="40646"/>
                  <a:pt x="7620" y="53421"/>
                </a:cubicBezTo>
                <a:cubicBezTo>
                  <a:pt x="9867" y="66905"/>
                  <a:pt x="14880" y="118622"/>
                  <a:pt x="22860" y="137241"/>
                </a:cubicBezTo>
                <a:cubicBezTo>
                  <a:pt x="26708" y="146220"/>
                  <a:pt x="58172" y="186678"/>
                  <a:pt x="60960" y="190581"/>
                </a:cubicBezTo>
                <a:cubicBezTo>
                  <a:pt x="66283" y="198033"/>
                  <a:pt x="69165" y="207578"/>
                  <a:pt x="76200" y="213441"/>
                </a:cubicBezTo>
                <a:cubicBezTo>
                  <a:pt x="84926" y="220713"/>
                  <a:pt x="96817" y="223045"/>
                  <a:pt x="106680" y="228681"/>
                </a:cubicBezTo>
                <a:cubicBezTo>
                  <a:pt x="114631" y="233225"/>
                  <a:pt x="121920" y="238841"/>
                  <a:pt x="129540" y="243921"/>
                </a:cubicBezTo>
                <a:cubicBezTo>
                  <a:pt x="185420" y="241381"/>
                  <a:pt x="241945" y="245139"/>
                  <a:pt x="297180" y="236301"/>
                </a:cubicBezTo>
                <a:cubicBezTo>
                  <a:pt x="316353" y="233233"/>
                  <a:pt x="327574" y="193750"/>
                  <a:pt x="335280" y="182961"/>
                </a:cubicBezTo>
                <a:cubicBezTo>
                  <a:pt x="341544" y="174192"/>
                  <a:pt x="350520" y="167721"/>
                  <a:pt x="358140" y="160101"/>
                </a:cubicBezTo>
                <a:cubicBezTo>
                  <a:pt x="360680" y="152481"/>
                  <a:pt x="363553" y="144964"/>
                  <a:pt x="365760" y="137241"/>
                </a:cubicBezTo>
                <a:cubicBezTo>
                  <a:pt x="373211" y="111163"/>
                  <a:pt x="375836" y="81445"/>
                  <a:pt x="396240" y="61041"/>
                </a:cubicBezTo>
                <a:cubicBezTo>
                  <a:pt x="402716" y="54565"/>
                  <a:pt x="411480" y="50881"/>
                  <a:pt x="419100" y="45801"/>
                </a:cubicBezTo>
                <a:cubicBezTo>
                  <a:pt x="456625" y="-10486"/>
                  <a:pt x="434927" y="-10909"/>
                  <a:pt x="480060" y="22941"/>
                </a:cubicBezTo>
                <a:cubicBezTo>
                  <a:pt x="485529" y="44817"/>
                  <a:pt x="493644" y="80589"/>
                  <a:pt x="502920" y="99141"/>
                </a:cubicBezTo>
                <a:cubicBezTo>
                  <a:pt x="508000" y="109301"/>
                  <a:pt x="513685" y="119180"/>
                  <a:pt x="518160" y="129621"/>
                </a:cubicBezTo>
                <a:cubicBezTo>
                  <a:pt x="521324" y="137004"/>
                  <a:pt x="520100" y="146801"/>
                  <a:pt x="525780" y="152481"/>
                </a:cubicBezTo>
                <a:cubicBezTo>
                  <a:pt x="538732" y="165433"/>
                  <a:pt x="571500" y="182961"/>
                  <a:pt x="571500" y="182961"/>
                </a:cubicBezTo>
                <a:cubicBezTo>
                  <a:pt x="648536" y="298515"/>
                  <a:pt x="565154" y="179918"/>
                  <a:pt x="624840" y="251541"/>
                </a:cubicBezTo>
                <a:cubicBezTo>
                  <a:pt x="630703" y="258576"/>
                  <a:pt x="634757" y="266949"/>
                  <a:pt x="640080" y="274401"/>
                </a:cubicBezTo>
                <a:cubicBezTo>
                  <a:pt x="647462" y="284735"/>
                  <a:pt x="654675" y="295238"/>
                  <a:pt x="662940" y="304881"/>
                </a:cubicBezTo>
                <a:cubicBezTo>
                  <a:pt x="669953" y="313063"/>
                  <a:pt x="678180" y="320121"/>
                  <a:pt x="685800" y="327741"/>
                </a:cubicBezTo>
                <a:cubicBezTo>
                  <a:pt x="690880" y="340441"/>
                  <a:pt x="693453" y="354460"/>
                  <a:pt x="701040" y="365841"/>
                </a:cubicBezTo>
                <a:cubicBezTo>
                  <a:pt x="709010" y="377796"/>
                  <a:pt x="720707" y="386859"/>
                  <a:pt x="731520" y="396321"/>
                </a:cubicBezTo>
                <a:cubicBezTo>
                  <a:pt x="741078" y="404684"/>
                  <a:pt x="751666" y="411799"/>
                  <a:pt x="762000" y="419181"/>
                </a:cubicBezTo>
                <a:cubicBezTo>
                  <a:pt x="780562" y="432439"/>
                  <a:pt x="785803" y="437171"/>
                  <a:pt x="807720" y="442041"/>
                </a:cubicBezTo>
                <a:cubicBezTo>
                  <a:pt x="822802" y="445393"/>
                  <a:pt x="838290" y="446631"/>
                  <a:pt x="853440" y="449661"/>
                </a:cubicBezTo>
                <a:cubicBezTo>
                  <a:pt x="863709" y="451715"/>
                  <a:pt x="873760" y="454741"/>
                  <a:pt x="883920" y="457281"/>
                </a:cubicBezTo>
                <a:lnTo>
                  <a:pt x="1112520" y="449661"/>
                </a:lnTo>
                <a:cubicBezTo>
                  <a:pt x="1135490" y="448483"/>
                  <a:pt x="1158647" y="447031"/>
                  <a:pt x="1181100" y="442041"/>
                </a:cubicBezTo>
                <a:cubicBezTo>
                  <a:pt x="1204623" y="436814"/>
                  <a:pt x="1225911" y="423142"/>
                  <a:pt x="1249680" y="419181"/>
                </a:cubicBezTo>
                <a:cubicBezTo>
                  <a:pt x="1315600" y="408194"/>
                  <a:pt x="1280069" y="413477"/>
                  <a:pt x="1356360" y="403941"/>
                </a:cubicBezTo>
                <a:cubicBezTo>
                  <a:pt x="1471278" y="365635"/>
                  <a:pt x="1329627" y="417307"/>
                  <a:pt x="1447800" y="358221"/>
                </a:cubicBezTo>
                <a:cubicBezTo>
                  <a:pt x="1459753" y="352245"/>
                  <a:pt x="1490370" y="338511"/>
                  <a:pt x="1501140" y="327741"/>
                </a:cubicBezTo>
                <a:cubicBezTo>
                  <a:pt x="1504592" y="324289"/>
                  <a:pt x="1534913" y="283054"/>
                  <a:pt x="1539240" y="274401"/>
                </a:cubicBezTo>
                <a:cubicBezTo>
                  <a:pt x="1551635" y="249611"/>
                  <a:pt x="1540262" y="250519"/>
                  <a:pt x="1562100" y="228681"/>
                </a:cubicBezTo>
                <a:cubicBezTo>
                  <a:pt x="1568576" y="222205"/>
                  <a:pt x="1577340" y="218521"/>
                  <a:pt x="1584960" y="213441"/>
                </a:cubicBezTo>
                <a:cubicBezTo>
                  <a:pt x="1590040" y="198201"/>
                  <a:pt x="1591289" y="181087"/>
                  <a:pt x="1600200" y="167721"/>
                </a:cubicBezTo>
                <a:cubicBezTo>
                  <a:pt x="1605280" y="160101"/>
                  <a:pt x="1611344" y="153052"/>
                  <a:pt x="1615440" y="144861"/>
                </a:cubicBezTo>
                <a:cubicBezTo>
                  <a:pt x="1630268" y="115204"/>
                  <a:pt x="1616031" y="125701"/>
                  <a:pt x="1630680" y="91521"/>
                </a:cubicBezTo>
                <a:cubicBezTo>
                  <a:pt x="1634288" y="83103"/>
                  <a:pt x="1640840" y="76281"/>
                  <a:pt x="1645920" y="68661"/>
                </a:cubicBezTo>
                <a:cubicBezTo>
                  <a:pt x="1661690" y="76546"/>
                  <a:pt x="1685412" y="86832"/>
                  <a:pt x="1699260" y="99141"/>
                </a:cubicBezTo>
                <a:cubicBezTo>
                  <a:pt x="1715369" y="113460"/>
                  <a:pt x="1729740" y="129621"/>
                  <a:pt x="1744980" y="144861"/>
                </a:cubicBezTo>
                <a:lnTo>
                  <a:pt x="1790700" y="190581"/>
                </a:lnTo>
                <a:cubicBezTo>
                  <a:pt x="1798320" y="198201"/>
                  <a:pt x="1804939" y="206975"/>
                  <a:pt x="1813560" y="213441"/>
                </a:cubicBezTo>
                <a:cubicBezTo>
                  <a:pt x="1890413" y="271081"/>
                  <a:pt x="1795599" y="197726"/>
                  <a:pt x="1874520" y="266781"/>
                </a:cubicBezTo>
                <a:cubicBezTo>
                  <a:pt x="1884078" y="275144"/>
                  <a:pt x="1896020" y="280661"/>
                  <a:pt x="1905000" y="289641"/>
                </a:cubicBezTo>
                <a:cubicBezTo>
                  <a:pt x="1911476" y="296117"/>
                  <a:pt x="1913348" y="306470"/>
                  <a:pt x="1920240" y="312501"/>
                </a:cubicBezTo>
                <a:cubicBezTo>
                  <a:pt x="1934024" y="324562"/>
                  <a:pt x="1951307" y="331991"/>
                  <a:pt x="1965960" y="342981"/>
                </a:cubicBezTo>
                <a:cubicBezTo>
                  <a:pt x="1976120" y="350601"/>
                  <a:pt x="1986106" y="358459"/>
                  <a:pt x="1996440" y="365841"/>
                </a:cubicBezTo>
                <a:cubicBezTo>
                  <a:pt x="2003892" y="371164"/>
                  <a:pt x="2012265" y="375218"/>
                  <a:pt x="2019300" y="381081"/>
                </a:cubicBezTo>
                <a:cubicBezTo>
                  <a:pt x="2040828" y="399021"/>
                  <a:pt x="2057471" y="428339"/>
                  <a:pt x="2087880" y="434421"/>
                </a:cubicBezTo>
                <a:cubicBezTo>
                  <a:pt x="2100580" y="436961"/>
                  <a:pt x="2113415" y="438900"/>
                  <a:pt x="2125980" y="442041"/>
                </a:cubicBezTo>
                <a:cubicBezTo>
                  <a:pt x="2133772" y="443989"/>
                  <a:pt x="2141117" y="447454"/>
                  <a:pt x="2148840" y="449661"/>
                </a:cubicBezTo>
                <a:cubicBezTo>
                  <a:pt x="2158910" y="452538"/>
                  <a:pt x="2169160" y="454741"/>
                  <a:pt x="2179320" y="457281"/>
                </a:cubicBezTo>
                <a:lnTo>
                  <a:pt x="2461260" y="442041"/>
                </a:lnTo>
                <a:cubicBezTo>
                  <a:pt x="2486003" y="440231"/>
                  <a:pt x="2492181" y="431783"/>
                  <a:pt x="2514600" y="426801"/>
                </a:cubicBezTo>
                <a:cubicBezTo>
                  <a:pt x="2529682" y="423449"/>
                  <a:pt x="2545080" y="421721"/>
                  <a:pt x="2560320" y="419181"/>
                </a:cubicBezTo>
                <a:cubicBezTo>
                  <a:pt x="2570480" y="414101"/>
                  <a:pt x="2580359" y="408416"/>
                  <a:pt x="2590800" y="403941"/>
                </a:cubicBezTo>
                <a:cubicBezTo>
                  <a:pt x="2598183" y="400777"/>
                  <a:pt x="2606476" y="399913"/>
                  <a:pt x="2613660" y="396321"/>
                </a:cubicBezTo>
                <a:cubicBezTo>
                  <a:pt x="2648755" y="378773"/>
                  <a:pt x="2629816" y="372394"/>
                  <a:pt x="2682240" y="365841"/>
                </a:cubicBezTo>
                <a:lnTo>
                  <a:pt x="2743200" y="358221"/>
                </a:lnTo>
                <a:cubicBezTo>
                  <a:pt x="2750820" y="353141"/>
                  <a:pt x="2757691" y="346700"/>
                  <a:pt x="2766060" y="342981"/>
                </a:cubicBezTo>
                <a:cubicBezTo>
                  <a:pt x="2780740" y="336457"/>
                  <a:pt x="2798414" y="336652"/>
                  <a:pt x="2811780" y="327741"/>
                </a:cubicBezTo>
                <a:cubicBezTo>
                  <a:pt x="2819400" y="322661"/>
                  <a:pt x="2826222" y="316109"/>
                  <a:pt x="2834640" y="312501"/>
                </a:cubicBezTo>
                <a:cubicBezTo>
                  <a:pt x="2868820" y="297852"/>
                  <a:pt x="2858323" y="312089"/>
                  <a:pt x="2887980" y="297261"/>
                </a:cubicBezTo>
                <a:cubicBezTo>
                  <a:pt x="2899122" y="291690"/>
                  <a:pt x="2934417" y="264338"/>
                  <a:pt x="2941320" y="259161"/>
                </a:cubicBezTo>
                <a:cubicBezTo>
                  <a:pt x="2943860" y="251541"/>
                  <a:pt x="2945348" y="243485"/>
                  <a:pt x="2948940" y="236301"/>
                </a:cubicBezTo>
                <a:cubicBezTo>
                  <a:pt x="2953267" y="227648"/>
                  <a:pt x="2983588" y="186413"/>
                  <a:pt x="2987040" y="182961"/>
                </a:cubicBezTo>
                <a:cubicBezTo>
                  <a:pt x="2993516" y="176485"/>
                  <a:pt x="2975896" y="197630"/>
                  <a:pt x="2971800" y="205821"/>
                </a:cubicBezTo>
                <a:cubicBezTo>
                  <a:pt x="2968208" y="213005"/>
                  <a:pt x="2966720" y="221061"/>
                  <a:pt x="2964180" y="228681"/>
                </a:cubicBezTo>
                <a:cubicBezTo>
                  <a:pt x="2981519" y="280698"/>
                  <a:pt x="2959961" y="218134"/>
                  <a:pt x="2994660" y="304881"/>
                </a:cubicBezTo>
                <a:cubicBezTo>
                  <a:pt x="2997643" y="312339"/>
                  <a:pt x="3000073" y="320018"/>
                  <a:pt x="3002280" y="327741"/>
                </a:cubicBezTo>
                <a:cubicBezTo>
                  <a:pt x="3005157" y="337811"/>
                  <a:pt x="3004091" y="349507"/>
                  <a:pt x="3009900" y="358221"/>
                </a:cubicBezTo>
                <a:cubicBezTo>
                  <a:pt x="3014980" y="365841"/>
                  <a:pt x="3025140" y="368381"/>
                  <a:pt x="3032760" y="373461"/>
                </a:cubicBezTo>
                <a:cubicBezTo>
                  <a:pt x="3042471" y="388028"/>
                  <a:pt x="3055064" y="410155"/>
                  <a:pt x="3070860" y="419181"/>
                </a:cubicBezTo>
                <a:cubicBezTo>
                  <a:pt x="3079953" y="424377"/>
                  <a:pt x="3091270" y="423924"/>
                  <a:pt x="3101340" y="426801"/>
                </a:cubicBezTo>
                <a:cubicBezTo>
                  <a:pt x="3109063" y="429008"/>
                  <a:pt x="3117016" y="430829"/>
                  <a:pt x="3124200" y="434421"/>
                </a:cubicBezTo>
                <a:cubicBezTo>
                  <a:pt x="3132391" y="438517"/>
                  <a:pt x="3138869" y="445565"/>
                  <a:pt x="3147060" y="449661"/>
                </a:cubicBezTo>
                <a:cubicBezTo>
                  <a:pt x="3154244" y="453253"/>
                  <a:pt x="3162197" y="455074"/>
                  <a:pt x="3169920" y="457281"/>
                </a:cubicBezTo>
                <a:cubicBezTo>
                  <a:pt x="3219457" y="471435"/>
                  <a:pt x="3220965" y="466615"/>
                  <a:pt x="3291840" y="472521"/>
                </a:cubicBezTo>
                <a:cubicBezTo>
                  <a:pt x="3302000" y="475061"/>
                  <a:pt x="3312051" y="478087"/>
                  <a:pt x="3322320" y="480141"/>
                </a:cubicBezTo>
                <a:cubicBezTo>
                  <a:pt x="3358942" y="487465"/>
                  <a:pt x="3391541" y="490699"/>
                  <a:pt x="3429000" y="495381"/>
                </a:cubicBezTo>
                <a:lnTo>
                  <a:pt x="3566160" y="480141"/>
                </a:lnTo>
                <a:cubicBezTo>
                  <a:pt x="3583993" y="478001"/>
                  <a:pt x="3602172" y="477247"/>
                  <a:pt x="3619500" y="472521"/>
                </a:cubicBezTo>
                <a:cubicBezTo>
                  <a:pt x="3630459" y="469532"/>
                  <a:pt x="3639344" y="461269"/>
                  <a:pt x="3649980" y="457281"/>
                </a:cubicBezTo>
                <a:cubicBezTo>
                  <a:pt x="3659786" y="453604"/>
                  <a:pt x="3670390" y="452538"/>
                  <a:pt x="3680460" y="449661"/>
                </a:cubicBezTo>
                <a:cubicBezTo>
                  <a:pt x="3688183" y="447454"/>
                  <a:pt x="3695627" y="444349"/>
                  <a:pt x="3703320" y="442041"/>
                </a:cubicBezTo>
                <a:cubicBezTo>
                  <a:pt x="3721032" y="436728"/>
                  <a:pt x="3738880" y="431881"/>
                  <a:pt x="3756660" y="426801"/>
                </a:cubicBezTo>
                <a:cubicBezTo>
                  <a:pt x="3764280" y="421721"/>
                  <a:pt x="3771329" y="415657"/>
                  <a:pt x="3779520" y="411561"/>
                </a:cubicBezTo>
                <a:cubicBezTo>
                  <a:pt x="3786704" y="407969"/>
                  <a:pt x="3794997" y="407105"/>
                  <a:pt x="3802380" y="403941"/>
                </a:cubicBezTo>
                <a:cubicBezTo>
                  <a:pt x="3812821" y="399466"/>
                  <a:pt x="3822419" y="393176"/>
                  <a:pt x="3832860" y="388701"/>
                </a:cubicBezTo>
                <a:cubicBezTo>
                  <a:pt x="3840243" y="385537"/>
                  <a:pt x="3848337" y="384245"/>
                  <a:pt x="3855720" y="381081"/>
                </a:cubicBezTo>
                <a:cubicBezTo>
                  <a:pt x="3866161" y="376606"/>
                  <a:pt x="3875820" y="370454"/>
                  <a:pt x="3886200" y="365841"/>
                </a:cubicBezTo>
                <a:cubicBezTo>
                  <a:pt x="3913535" y="353692"/>
                  <a:pt x="3922025" y="351359"/>
                  <a:pt x="3947160" y="342981"/>
                </a:cubicBezTo>
                <a:cubicBezTo>
                  <a:pt x="3952240" y="335361"/>
                  <a:pt x="3955365" y="325984"/>
                  <a:pt x="3962400" y="320121"/>
                </a:cubicBezTo>
                <a:cubicBezTo>
                  <a:pt x="3974955" y="309659"/>
                  <a:pt x="3999859" y="302555"/>
                  <a:pt x="4015740" y="297261"/>
                </a:cubicBezTo>
                <a:cubicBezTo>
                  <a:pt x="4020820" y="289641"/>
                  <a:pt x="4023945" y="280264"/>
                  <a:pt x="4030980" y="274401"/>
                </a:cubicBezTo>
                <a:cubicBezTo>
                  <a:pt x="4039706" y="267129"/>
                  <a:pt x="4051597" y="264797"/>
                  <a:pt x="4061460" y="259161"/>
                </a:cubicBezTo>
                <a:cubicBezTo>
                  <a:pt x="4069411" y="254617"/>
                  <a:pt x="4077475" y="250005"/>
                  <a:pt x="4084320" y="243921"/>
                </a:cubicBezTo>
                <a:cubicBezTo>
                  <a:pt x="4146000" y="189095"/>
                  <a:pt x="4105762" y="206294"/>
                  <a:pt x="4152900" y="190581"/>
                </a:cubicBezTo>
                <a:cubicBezTo>
                  <a:pt x="4157980" y="182961"/>
                  <a:pt x="4161248" y="173752"/>
                  <a:pt x="4168140" y="167721"/>
                </a:cubicBezTo>
                <a:cubicBezTo>
                  <a:pt x="4181924" y="155660"/>
                  <a:pt x="4213860" y="137241"/>
                  <a:pt x="4213860" y="137241"/>
                </a:cubicBezTo>
                <a:cubicBezTo>
                  <a:pt x="4221480" y="147401"/>
                  <a:pt x="4232380" y="155786"/>
                  <a:pt x="4236720" y="167721"/>
                </a:cubicBezTo>
                <a:cubicBezTo>
                  <a:pt x="4242858" y="184600"/>
                  <a:pt x="4239984" y="203637"/>
                  <a:pt x="4244340" y="221061"/>
                </a:cubicBezTo>
                <a:cubicBezTo>
                  <a:pt x="4251796" y="250887"/>
                  <a:pt x="4259481" y="259013"/>
                  <a:pt x="4274820" y="282021"/>
                </a:cubicBezTo>
                <a:cubicBezTo>
                  <a:pt x="4298109" y="375175"/>
                  <a:pt x="4260891" y="243060"/>
                  <a:pt x="4305300" y="342981"/>
                </a:cubicBezTo>
                <a:cubicBezTo>
                  <a:pt x="4310560" y="354816"/>
                  <a:pt x="4305736" y="370305"/>
                  <a:pt x="4312920" y="381081"/>
                </a:cubicBezTo>
                <a:cubicBezTo>
                  <a:pt x="4326868" y="402003"/>
                  <a:pt x="4352312" y="413499"/>
                  <a:pt x="4366260" y="434421"/>
                </a:cubicBezTo>
                <a:cubicBezTo>
                  <a:pt x="4371340" y="442041"/>
                  <a:pt x="4375416" y="450436"/>
                  <a:pt x="4381500" y="457281"/>
                </a:cubicBezTo>
                <a:cubicBezTo>
                  <a:pt x="4412510" y="492167"/>
                  <a:pt x="4423938" y="501745"/>
                  <a:pt x="4457700" y="525861"/>
                </a:cubicBezTo>
                <a:cubicBezTo>
                  <a:pt x="4498893" y="555285"/>
                  <a:pt x="4461674" y="527848"/>
                  <a:pt x="4518660" y="556341"/>
                </a:cubicBezTo>
                <a:cubicBezTo>
                  <a:pt x="4526851" y="560437"/>
                  <a:pt x="4533900" y="566501"/>
                  <a:pt x="4541520" y="571581"/>
                </a:cubicBezTo>
                <a:cubicBezTo>
                  <a:pt x="4615180" y="569041"/>
                  <a:pt x="4688940" y="568559"/>
                  <a:pt x="4762500" y="563961"/>
                </a:cubicBezTo>
                <a:cubicBezTo>
                  <a:pt x="4787560" y="562395"/>
                  <a:pt x="4786074" y="550592"/>
                  <a:pt x="4808220" y="541101"/>
                </a:cubicBezTo>
                <a:cubicBezTo>
                  <a:pt x="4817846" y="536976"/>
                  <a:pt x="4828540" y="536021"/>
                  <a:pt x="4838700" y="533481"/>
                </a:cubicBezTo>
                <a:cubicBezTo>
                  <a:pt x="4921909" y="478008"/>
                  <a:pt x="4793628" y="559827"/>
                  <a:pt x="4892040" y="510621"/>
                </a:cubicBezTo>
                <a:cubicBezTo>
                  <a:pt x="4903399" y="504941"/>
                  <a:pt x="4912116" y="495044"/>
                  <a:pt x="4922520" y="487761"/>
                </a:cubicBezTo>
                <a:lnTo>
                  <a:pt x="4991100" y="442041"/>
                </a:lnTo>
                <a:cubicBezTo>
                  <a:pt x="4998720" y="436961"/>
                  <a:pt x="5005075" y="429022"/>
                  <a:pt x="5013960" y="426801"/>
                </a:cubicBezTo>
                <a:cubicBezTo>
                  <a:pt x="5116389" y="401194"/>
                  <a:pt x="5037058" y="423944"/>
                  <a:pt x="5113020" y="396321"/>
                </a:cubicBezTo>
                <a:cubicBezTo>
                  <a:pt x="5128117" y="390831"/>
                  <a:pt x="5145374" y="389992"/>
                  <a:pt x="5158740" y="381081"/>
                </a:cubicBezTo>
                <a:lnTo>
                  <a:pt x="5204460" y="350601"/>
                </a:lnTo>
                <a:cubicBezTo>
                  <a:pt x="5212080" y="345521"/>
                  <a:pt x="5219129" y="339457"/>
                  <a:pt x="5227320" y="335361"/>
                </a:cubicBezTo>
                <a:cubicBezTo>
                  <a:pt x="5237480" y="330281"/>
                  <a:pt x="5248557" y="326723"/>
                  <a:pt x="5257800" y="320121"/>
                </a:cubicBezTo>
                <a:cubicBezTo>
                  <a:pt x="5266569" y="313857"/>
                  <a:pt x="5273761" y="305540"/>
                  <a:pt x="5280660" y="297261"/>
                </a:cubicBezTo>
                <a:cubicBezTo>
                  <a:pt x="5286523" y="290226"/>
                  <a:pt x="5288749" y="280122"/>
                  <a:pt x="5295900" y="274401"/>
                </a:cubicBezTo>
                <a:cubicBezTo>
                  <a:pt x="5302172" y="269383"/>
                  <a:pt x="5311140" y="269321"/>
                  <a:pt x="5318760" y="266781"/>
                </a:cubicBezTo>
                <a:cubicBezTo>
                  <a:pt x="5328920" y="256621"/>
                  <a:pt x="5338331" y="245652"/>
                  <a:pt x="5349240" y="236301"/>
                </a:cubicBezTo>
                <a:cubicBezTo>
                  <a:pt x="5356193" y="230341"/>
                  <a:pt x="5365255" y="227145"/>
                  <a:pt x="5372100" y="221061"/>
                </a:cubicBezTo>
                <a:cubicBezTo>
                  <a:pt x="5388209" y="206742"/>
                  <a:pt x="5402580" y="190581"/>
                  <a:pt x="5417820" y="175341"/>
                </a:cubicBezTo>
                <a:lnTo>
                  <a:pt x="5433060" y="160101"/>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4" name="TextBox 103">
            <a:extLst>
              <a:ext uri="{FF2B5EF4-FFF2-40B4-BE49-F238E27FC236}">
                <a16:creationId xmlns:a16="http://schemas.microsoft.com/office/drawing/2014/main" id="{AD394175-F52D-43EE-BCDD-447C5D28EEA8}"/>
              </a:ext>
            </a:extLst>
          </p:cNvPr>
          <p:cNvSpPr txBox="1"/>
          <p:nvPr/>
        </p:nvSpPr>
        <p:spPr>
          <a:xfrm>
            <a:off x="1282065" y="1630617"/>
            <a:ext cx="914400" cy="307777"/>
          </a:xfrm>
          <a:prstGeom prst="rect">
            <a:avLst/>
          </a:prstGeom>
          <a:noFill/>
        </p:spPr>
        <p:txBody>
          <a:bodyPr wrap="square" rtlCol="0">
            <a:spAutoFit/>
          </a:bodyPr>
          <a:lstStyle/>
          <a:p>
            <a:r>
              <a:rPr lang="en-IN" dirty="0"/>
              <a:t>01</a:t>
            </a:r>
            <a:r>
              <a:rPr lang="en-IN" sz="1200" dirty="0"/>
              <a:t>W</a:t>
            </a:r>
            <a:r>
              <a:rPr lang="en-IN" dirty="0"/>
              <a:t>X</a:t>
            </a:r>
          </a:p>
        </p:txBody>
      </p:sp>
      <p:sp>
        <p:nvSpPr>
          <p:cNvPr id="105" name="TextBox 104">
            <a:extLst>
              <a:ext uri="{FF2B5EF4-FFF2-40B4-BE49-F238E27FC236}">
                <a16:creationId xmlns:a16="http://schemas.microsoft.com/office/drawing/2014/main" id="{DBA251A9-DD09-469A-82F1-192B50E6CECA}"/>
              </a:ext>
            </a:extLst>
          </p:cNvPr>
          <p:cNvSpPr txBox="1"/>
          <p:nvPr/>
        </p:nvSpPr>
        <p:spPr>
          <a:xfrm>
            <a:off x="2855595" y="1667923"/>
            <a:ext cx="914400" cy="276999"/>
          </a:xfrm>
          <a:prstGeom prst="rect">
            <a:avLst/>
          </a:prstGeom>
          <a:noFill/>
        </p:spPr>
        <p:txBody>
          <a:bodyPr wrap="square" rtlCol="0">
            <a:spAutoFit/>
          </a:bodyPr>
          <a:lstStyle/>
          <a:p>
            <a:r>
              <a:rPr lang="en-IN" sz="1200" dirty="0"/>
              <a:t>02WX</a:t>
            </a:r>
          </a:p>
        </p:txBody>
      </p:sp>
      <p:sp>
        <p:nvSpPr>
          <p:cNvPr id="106" name="TextBox 105">
            <a:extLst>
              <a:ext uri="{FF2B5EF4-FFF2-40B4-BE49-F238E27FC236}">
                <a16:creationId xmlns:a16="http://schemas.microsoft.com/office/drawing/2014/main" id="{3877A6B3-DF20-465B-9C91-CDD553880BAE}"/>
              </a:ext>
            </a:extLst>
          </p:cNvPr>
          <p:cNvSpPr txBox="1"/>
          <p:nvPr/>
        </p:nvSpPr>
        <p:spPr>
          <a:xfrm>
            <a:off x="4177664" y="1678005"/>
            <a:ext cx="914400" cy="276999"/>
          </a:xfrm>
          <a:prstGeom prst="rect">
            <a:avLst/>
          </a:prstGeom>
          <a:noFill/>
        </p:spPr>
        <p:txBody>
          <a:bodyPr wrap="square" rtlCol="0">
            <a:spAutoFit/>
          </a:bodyPr>
          <a:lstStyle/>
          <a:p>
            <a:r>
              <a:rPr lang="en-IN" sz="1200" dirty="0"/>
              <a:t>03WX</a:t>
            </a:r>
          </a:p>
        </p:txBody>
      </p:sp>
      <p:sp>
        <p:nvSpPr>
          <p:cNvPr id="107" name="TextBox 106">
            <a:extLst>
              <a:ext uri="{FF2B5EF4-FFF2-40B4-BE49-F238E27FC236}">
                <a16:creationId xmlns:a16="http://schemas.microsoft.com/office/drawing/2014/main" id="{0487CC2F-0CAF-4DE0-B783-2499945D1D17}"/>
              </a:ext>
            </a:extLst>
          </p:cNvPr>
          <p:cNvSpPr txBox="1"/>
          <p:nvPr/>
        </p:nvSpPr>
        <p:spPr>
          <a:xfrm>
            <a:off x="5467313" y="1672122"/>
            <a:ext cx="914400" cy="276999"/>
          </a:xfrm>
          <a:prstGeom prst="rect">
            <a:avLst/>
          </a:prstGeom>
          <a:noFill/>
        </p:spPr>
        <p:txBody>
          <a:bodyPr wrap="square" rtlCol="0">
            <a:spAutoFit/>
          </a:bodyPr>
          <a:lstStyle/>
          <a:p>
            <a:r>
              <a:rPr lang="en-IN" sz="1200" dirty="0"/>
              <a:t>04WX</a:t>
            </a:r>
          </a:p>
        </p:txBody>
      </p:sp>
      <p:sp>
        <p:nvSpPr>
          <p:cNvPr id="109" name="TextBox 108">
            <a:extLst>
              <a:ext uri="{FF2B5EF4-FFF2-40B4-BE49-F238E27FC236}">
                <a16:creationId xmlns:a16="http://schemas.microsoft.com/office/drawing/2014/main" id="{8DF1C5A1-9B38-4E97-8EFC-6A35BB31D8D2}"/>
              </a:ext>
            </a:extLst>
          </p:cNvPr>
          <p:cNvSpPr txBox="1"/>
          <p:nvPr/>
        </p:nvSpPr>
        <p:spPr>
          <a:xfrm>
            <a:off x="716280" y="68863"/>
            <a:ext cx="914400" cy="307777"/>
          </a:xfrm>
          <a:prstGeom prst="rect">
            <a:avLst/>
          </a:prstGeom>
          <a:noFill/>
        </p:spPr>
        <p:txBody>
          <a:bodyPr wrap="square" rtlCol="0">
            <a:spAutoFit/>
          </a:bodyPr>
          <a:lstStyle/>
          <a:p>
            <a:r>
              <a:rPr lang="en-IN" dirty="0"/>
              <a:t>(CCMS)</a:t>
            </a:r>
          </a:p>
        </p:txBody>
      </p:sp>
      <p:sp>
        <p:nvSpPr>
          <p:cNvPr id="110" name="TextBox 109">
            <a:extLst>
              <a:ext uri="{FF2B5EF4-FFF2-40B4-BE49-F238E27FC236}">
                <a16:creationId xmlns:a16="http://schemas.microsoft.com/office/drawing/2014/main" id="{A9987C3B-990D-47F5-95D4-4374BE454FFF}"/>
              </a:ext>
            </a:extLst>
          </p:cNvPr>
          <p:cNvSpPr txBox="1"/>
          <p:nvPr/>
        </p:nvSpPr>
        <p:spPr>
          <a:xfrm>
            <a:off x="3099455" y="4441022"/>
            <a:ext cx="1863047" cy="246221"/>
          </a:xfrm>
          <a:prstGeom prst="rect">
            <a:avLst/>
          </a:prstGeom>
          <a:noFill/>
        </p:spPr>
        <p:txBody>
          <a:bodyPr wrap="square" rtlCol="0">
            <a:spAutoFit/>
          </a:bodyPr>
          <a:lstStyle/>
          <a:p>
            <a:r>
              <a:rPr lang="en-IN" sz="1000" dirty="0"/>
              <a:t>STREET LIGHTS</a:t>
            </a:r>
          </a:p>
        </p:txBody>
      </p:sp>
      <p:sp>
        <p:nvSpPr>
          <p:cNvPr id="111" name="Arrow: Down 110">
            <a:extLst>
              <a:ext uri="{FF2B5EF4-FFF2-40B4-BE49-F238E27FC236}">
                <a16:creationId xmlns:a16="http://schemas.microsoft.com/office/drawing/2014/main" id="{BFDBC7E6-A3C6-40C3-813B-FA7FF8526AA1}"/>
              </a:ext>
            </a:extLst>
          </p:cNvPr>
          <p:cNvSpPr/>
          <p:nvPr/>
        </p:nvSpPr>
        <p:spPr>
          <a:xfrm>
            <a:off x="1564534" y="3000501"/>
            <a:ext cx="156203" cy="270973"/>
          </a:xfrm>
          <a:prstGeom prst="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4" name="Arrow: Down 113">
            <a:extLst>
              <a:ext uri="{FF2B5EF4-FFF2-40B4-BE49-F238E27FC236}">
                <a16:creationId xmlns:a16="http://schemas.microsoft.com/office/drawing/2014/main" id="{4AA0BEA4-DB2C-4C82-8739-179FDAA3567A}"/>
              </a:ext>
            </a:extLst>
          </p:cNvPr>
          <p:cNvSpPr/>
          <p:nvPr/>
        </p:nvSpPr>
        <p:spPr>
          <a:xfrm>
            <a:off x="3154910" y="2993498"/>
            <a:ext cx="156203" cy="251378"/>
          </a:xfrm>
          <a:prstGeom prst="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5" name="Arrow: Down 114">
            <a:extLst>
              <a:ext uri="{FF2B5EF4-FFF2-40B4-BE49-F238E27FC236}">
                <a16:creationId xmlns:a16="http://schemas.microsoft.com/office/drawing/2014/main" id="{32AB8E58-21DC-43AB-AAA7-3C24A7D1AEF9}"/>
              </a:ext>
            </a:extLst>
          </p:cNvPr>
          <p:cNvSpPr/>
          <p:nvPr/>
        </p:nvSpPr>
        <p:spPr>
          <a:xfrm>
            <a:off x="4478661" y="3030477"/>
            <a:ext cx="156203" cy="251378"/>
          </a:xfrm>
          <a:prstGeom prst="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6" name="Arrow: Down 115">
            <a:extLst>
              <a:ext uri="{FF2B5EF4-FFF2-40B4-BE49-F238E27FC236}">
                <a16:creationId xmlns:a16="http://schemas.microsoft.com/office/drawing/2014/main" id="{B9EE980F-7040-41C6-8B00-F5623F6B4D44}"/>
              </a:ext>
            </a:extLst>
          </p:cNvPr>
          <p:cNvSpPr/>
          <p:nvPr/>
        </p:nvSpPr>
        <p:spPr>
          <a:xfrm>
            <a:off x="5846411" y="3023219"/>
            <a:ext cx="156203" cy="251378"/>
          </a:xfrm>
          <a:prstGeom prst="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7" name="TextBox 116">
            <a:extLst>
              <a:ext uri="{FF2B5EF4-FFF2-40B4-BE49-F238E27FC236}">
                <a16:creationId xmlns:a16="http://schemas.microsoft.com/office/drawing/2014/main" id="{B33BDD44-3BEB-4ADA-B580-1C5CC3DC55D9}"/>
              </a:ext>
            </a:extLst>
          </p:cNvPr>
          <p:cNvSpPr txBox="1"/>
          <p:nvPr/>
        </p:nvSpPr>
        <p:spPr>
          <a:xfrm>
            <a:off x="1720737" y="3030477"/>
            <a:ext cx="914400" cy="230832"/>
          </a:xfrm>
          <a:prstGeom prst="rect">
            <a:avLst/>
          </a:prstGeom>
          <a:noFill/>
        </p:spPr>
        <p:txBody>
          <a:bodyPr wrap="square" rtlCol="0">
            <a:spAutoFit/>
          </a:bodyPr>
          <a:lstStyle/>
          <a:p>
            <a:r>
              <a:rPr lang="en-IN" sz="900" dirty="0"/>
              <a:t>LDR</a:t>
            </a:r>
          </a:p>
        </p:txBody>
      </p:sp>
      <p:sp>
        <p:nvSpPr>
          <p:cNvPr id="118" name="TextBox 117">
            <a:extLst>
              <a:ext uri="{FF2B5EF4-FFF2-40B4-BE49-F238E27FC236}">
                <a16:creationId xmlns:a16="http://schemas.microsoft.com/office/drawing/2014/main" id="{D6F65D1E-DE23-4BB4-A704-6F5BEFEF09A8}"/>
              </a:ext>
            </a:extLst>
          </p:cNvPr>
          <p:cNvSpPr txBox="1"/>
          <p:nvPr/>
        </p:nvSpPr>
        <p:spPr>
          <a:xfrm>
            <a:off x="3034025" y="232746"/>
            <a:ext cx="3114626" cy="307777"/>
          </a:xfrm>
          <a:prstGeom prst="rect">
            <a:avLst/>
          </a:prstGeom>
          <a:noFill/>
        </p:spPr>
        <p:txBody>
          <a:bodyPr wrap="square" rtlCol="0">
            <a:spAutoFit/>
          </a:bodyPr>
          <a:lstStyle/>
          <a:p>
            <a:r>
              <a:rPr lang="en-IN" dirty="0"/>
              <a:t>ADDRESSING FORMAT</a:t>
            </a:r>
          </a:p>
        </p:txBody>
      </p:sp>
      <p:sp>
        <p:nvSpPr>
          <p:cNvPr id="119" name="TextBox 118">
            <a:extLst>
              <a:ext uri="{FF2B5EF4-FFF2-40B4-BE49-F238E27FC236}">
                <a16:creationId xmlns:a16="http://schemas.microsoft.com/office/drawing/2014/main" id="{B3B914D3-266D-47F5-A786-39BBFF5E13E0}"/>
              </a:ext>
            </a:extLst>
          </p:cNvPr>
          <p:cNvSpPr txBox="1"/>
          <p:nvPr/>
        </p:nvSpPr>
        <p:spPr>
          <a:xfrm>
            <a:off x="2445331" y="677980"/>
            <a:ext cx="3703320" cy="307777"/>
          </a:xfrm>
          <a:prstGeom prst="rect">
            <a:avLst/>
          </a:prstGeom>
          <a:noFill/>
        </p:spPr>
        <p:txBody>
          <a:bodyPr wrap="square" rtlCol="0">
            <a:spAutoFit/>
          </a:bodyPr>
          <a:lstStyle/>
          <a:p>
            <a:r>
              <a:rPr lang="en-IN" dirty="0"/>
              <a:t>       </a:t>
            </a:r>
            <a:r>
              <a:rPr lang="en-IN" dirty="0" err="1"/>
              <a:t>Polenumber</a:t>
            </a:r>
            <a:r>
              <a:rPr lang="en-IN" dirty="0"/>
              <a:t> + W + </a:t>
            </a:r>
            <a:r>
              <a:rPr lang="en-IN" dirty="0" err="1"/>
              <a:t>Wardnumber</a:t>
            </a:r>
            <a:endParaRPr lang="en-IN" dirty="0"/>
          </a:p>
        </p:txBody>
      </p:sp>
      <p:sp>
        <p:nvSpPr>
          <p:cNvPr id="120" name="Rectangle: Rounded Corners 119">
            <a:extLst>
              <a:ext uri="{FF2B5EF4-FFF2-40B4-BE49-F238E27FC236}">
                <a16:creationId xmlns:a16="http://schemas.microsoft.com/office/drawing/2014/main" id="{7D4334B8-34A2-40B2-8F51-5BC67671478E}"/>
              </a:ext>
            </a:extLst>
          </p:cNvPr>
          <p:cNvSpPr/>
          <p:nvPr/>
        </p:nvSpPr>
        <p:spPr>
          <a:xfrm>
            <a:off x="2611073" y="676675"/>
            <a:ext cx="3133182" cy="35866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 name="TextBox 120">
            <a:extLst>
              <a:ext uri="{FF2B5EF4-FFF2-40B4-BE49-F238E27FC236}">
                <a16:creationId xmlns:a16="http://schemas.microsoft.com/office/drawing/2014/main" id="{8BAFE8B9-FC67-40FA-89A9-789DAD417D77}"/>
              </a:ext>
            </a:extLst>
          </p:cNvPr>
          <p:cNvSpPr txBox="1"/>
          <p:nvPr/>
        </p:nvSpPr>
        <p:spPr>
          <a:xfrm>
            <a:off x="4926287" y="1056710"/>
            <a:ext cx="1953346" cy="430887"/>
          </a:xfrm>
          <a:prstGeom prst="rect">
            <a:avLst/>
          </a:prstGeom>
          <a:noFill/>
        </p:spPr>
        <p:txBody>
          <a:bodyPr wrap="square" rtlCol="0">
            <a:spAutoFit/>
          </a:bodyPr>
          <a:lstStyle/>
          <a:p>
            <a:r>
              <a:rPr lang="en-IN" sz="1100" dirty="0"/>
              <a:t>Ex:- 01W20</a:t>
            </a:r>
          </a:p>
          <a:p>
            <a:r>
              <a:rPr lang="en-IN" sz="1100" dirty="0"/>
              <a:t>       02W05</a:t>
            </a:r>
          </a:p>
        </p:txBody>
      </p:sp>
    </p:spTree>
    <p:extLst>
      <p:ext uri="{BB962C8B-B14F-4D97-AF65-F5344CB8AC3E}">
        <p14:creationId xmlns:p14="http://schemas.microsoft.com/office/powerpoint/2010/main" val="259561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7624BB1B-9E67-4905-BC00-06A3DCE1D605}"/>
              </a:ext>
            </a:extLst>
          </p:cNvPr>
          <p:cNvCxnSpPr>
            <a:cxnSpLocks/>
          </p:cNvCxnSpPr>
          <p:nvPr/>
        </p:nvCxnSpPr>
        <p:spPr>
          <a:xfrm>
            <a:off x="646423" y="715365"/>
            <a:ext cx="6819305" cy="398446"/>
          </a:xfrm>
          <a:prstGeom prst="bentConnector3">
            <a:avLst>
              <a:gd name="adj1" fmla="val -954"/>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F761B4D3-0AB7-444A-81F1-63CC9B228CAC}"/>
              </a:ext>
            </a:extLst>
          </p:cNvPr>
          <p:cNvCxnSpPr/>
          <p:nvPr/>
        </p:nvCxnSpPr>
        <p:spPr>
          <a:xfrm flipV="1">
            <a:off x="1624965" y="1113811"/>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FF58D761-5508-40DB-9477-1BA4516E403E}"/>
              </a:ext>
            </a:extLst>
          </p:cNvPr>
          <p:cNvCxnSpPr/>
          <p:nvPr/>
        </p:nvCxnSpPr>
        <p:spPr>
          <a:xfrm flipV="1">
            <a:off x="3099455" y="1113811"/>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F5EB60-24A2-49CD-8D8E-4D53B9DCC4D6}"/>
              </a:ext>
            </a:extLst>
          </p:cNvPr>
          <p:cNvCxnSpPr/>
          <p:nvPr/>
        </p:nvCxnSpPr>
        <p:spPr>
          <a:xfrm flipV="1">
            <a:off x="4493405" y="1113811"/>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CE992BE-EDEC-4B70-A3C3-1540DB1649A0}"/>
              </a:ext>
            </a:extLst>
          </p:cNvPr>
          <p:cNvCxnSpPr/>
          <p:nvPr/>
        </p:nvCxnSpPr>
        <p:spPr>
          <a:xfrm flipV="1">
            <a:off x="5628773" y="1113811"/>
            <a:ext cx="0" cy="6705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2B063C6F-8E77-4C04-9E71-5FB70CF5A870}"/>
              </a:ext>
            </a:extLst>
          </p:cNvPr>
          <p:cNvSpPr/>
          <p:nvPr/>
        </p:nvSpPr>
        <p:spPr>
          <a:xfrm>
            <a:off x="1151904" y="1763915"/>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bg1"/>
              </a:solidFill>
            </a:endParaRPr>
          </a:p>
          <a:p>
            <a:pPr algn="ctr"/>
            <a:endParaRPr lang="en-IN" dirty="0"/>
          </a:p>
        </p:txBody>
      </p:sp>
      <p:pic>
        <p:nvPicPr>
          <p:cNvPr id="21" name="Picture 20">
            <a:extLst>
              <a:ext uri="{FF2B5EF4-FFF2-40B4-BE49-F238E27FC236}">
                <a16:creationId xmlns:a16="http://schemas.microsoft.com/office/drawing/2014/main" id="{A8889E5D-78A5-4704-9ECB-88C8DD89907B}"/>
              </a:ext>
            </a:extLst>
          </p:cNvPr>
          <p:cNvPicPr>
            <a:picLocks noChangeAspect="1"/>
          </p:cNvPicPr>
          <p:nvPr/>
        </p:nvPicPr>
        <p:blipFill>
          <a:blip r:embed="rId2"/>
          <a:stretch>
            <a:fillRect/>
          </a:stretch>
        </p:blipFill>
        <p:spPr>
          <a:xfrm>
            <a:off x="4082408" y="1784065"/>
            <a:ext cx="826727" cy="451143"/>
          </a:xfrm>
          <a:prstGeom prst="rect">
            <a:avLst/>
          </a:prstGeom>
        </p:spPr>
      </p:pic>
      <p:sp>
        <p:nvSpPr>
          <p:cNvPr id="22" name="Rectangle 21">
            <a:extLst>
              <a:ext uri="{FF2B5EF4-FFF2-40B4-BE49-F238E27FC236}">
                <a16:creationId xmlns:a16="http://schemas.microsoft.com/office/drawing/2014/main" id="{4FFCFCE3-9DDE-41EB-8533-080FED4BA6E1}"/>
              </a:ext>
            </a:extLst>
          </p:cNvPr>
          <p:cNvSpPr/>
          <p:nvPr/>
        </p:nvSpPr>
        <p:spPr>
          <a:xfrm>
            <a:off x="2726073" y="1778612"/>
            <a:ext cx="826727" cy="421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77B9260-26B9-4BA2-9E1D-D1F3BFB7608E}"/>
              </a:ext>
            </a:extLst>
          </p:cNvPr>
          <p:cNvSpPr/>
          <p:nvPr/>
        </p:nvSpPr>
        <p:spPr>
          <a:xfrm>
            <a:off x="5171744" y="1785363"/>
            <a:ext cx="826725" cy="421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Arc 25">
            <a:extLst>
              <a:ext uri="{FF2B5EF4-FFF2-40B4-BE49-F238E27FC236}">
                <a16:creationId xmlns:a16="http://schemas.microsoft.com/office/drawing/2014/main" id="{20969FF3-3EFA-4721-BD2A-D1B9CC9D96F7}"/>
              </a:ext>
            </a:extLst>
          </p:cNvPr>
          <p:cNvSpPr/>
          <p:nvPr/>
        </p:nvSpPr>
        <p:spPr>
          <a:xfrm>
            <a:off x="7862977" y="290322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Rectangle 40">
            <a:extLst>
              <a:ext uri="{FF2B5EF4-FFF2-40B4-BE49-F238E27FC236}">
                <a16:creationId xmlns:a16="http://schemas.microsoft.com/office/drawing/2014/main" id="{81F5F034-A4E5-4085-B200-E289776AFE3D}"/>
              </a:ext>
            </a:extLst>
          </p:cNvPr>
          <p:cNvSpPr/>
          <p:nvPr/>
        </p:nvSpPr>
        <p:spPr>
          <a:xfrm>
            <a:off x="2757473" y="1827197"/>
            <a:ext cx="673582" cy="307777"/>
          </a:xfrm>
          <a:prstGeom prst="rect">
            <a:avLst/>
          </a:prstGeom>
        </p:spPr>
        <p:txBody>
          <a:bodyPr wrap="none">
            <a:spAutoFit/>
          </a:bodyPr>
          <a:lstStyle/>
          <a:p>
            <a:r>
              <a:rPr lang="en-IN" dirty="0">
                <a:solidFill>
                  <a:schemeClr val="bg1"/>
                </a:solidFill>
              </a:rPr>
              <a:t>02WX</a:t>
            </a:r>
          </a:p>
        </p:txBody>
      </p:sp>
      <p:sp>
        <p:nvSpPr>
          <p:cNvPr id="42" name="TextBox 41">
            <a:extLst>
              <a:ext uri="{FF2B5EF4-FFF2-40B4-BE49-F238E27FC236}">
                <a16:creationId xmlns:a16="http://schemas.microsoft.com/office/drawing/2014/main" id="{8B53BE56-8184-4492-8389-1B42600D3088}"/>
              </a:ext>
            </a:extLst>
          </p:cNvPr>
          <p:cNvSpPr txBox="1"/>
          <p:nvPr/>
        </p:nvSpPr>
        <p:spPr>
          <a:xfrm>
            <a:off x="4082408" y="1876069"/>
            <a:ext cx="914400" cy="307777"/>
          </a:xfrm>
          <a:prstGeom prst="rect">
            <a:avLst/>
          </a:prstGeom>
          <a:noFill/>
        </p:spPr>
        <p:txBody>
          <a:bodyPr wrap="square" rtlCol="0">
            <a:spAutoFit/>
          </a:bodyPr>
          <a:lstStyle/>
          <a:p>
            <a:r>
              <a:rPr lang="en-IN" dirty="0">
                <a:solidFill>
                  <a:schemeClr val="bg1"/>
                </a:solidFill>
              </a:rPr>
              <a:t>03WX</a:t>
            </a:r>
          </a:p>
        </p:txBody>
      </p:sp>
      <p:sp>
        <p:nvSpPr>
          <p:cNvPr id="43" name="TextBox 42">
            <a:extLst>
              <a:ext uri="{FF2B5EF4-FFF2-40B4-BE49-F238E27FC236}">
                <a16:creationId xmlns:a16="http://schemas.microsoft.com/office/drawing/2014/main" id="{B2FD2D04-A11C-4597-95DB-45605FFE8DA3}"/>
              </a:ext>
            </a:extLst>
          </p:cNvPr>
          <p:cNvSpPr txBox="1"/>
          <p:nvPr/>
        </p:nvSpPr>
        <p:spPr>
          <a:xfrm>
            <a:off x="5171744" y="1851907"/>
            <a:ext cx="914400" cy="307777"/>
          </a:xfrm>
          <a:prstGeom prst="rect">
            <a:avLst/>
          </a:prstGeom>
          <a:noFill/>
        </p:spPr>
        <p:txBody>
          <a:bodyPr wrap="square" rtlCol="0">
            <a:spAutoFit/>
          </a:bodyPr>
          <a:lstStyle/>
          <a:p>
            <a:r>
              <a:rPr lang="en-IN" dirty="0">
                <a:solidFill>
                  <a:schemeClr val="bg1"/>
                </a:solidFill>
              </a:rPr>
              <a:t> 04WX</a:t>
            </a:r>
          </a:p>
        </p:txBody>
      </p:sp>
      <p:sp>
        <p:nvSpPr>
          <p:cNvPr id="44" name="TextBox 43">
            <a:extLst>
              <a:ext uri="{FF2B5EF4-FFF2-40B4-BE49-F238E27FC236}">
                <a16:creationId xmlns:a16="http://schemas.microsoft.com/office/drawing/2014/main" id="{818797A6-443F-45BB-896F-BC0D0D4D0BDB}"/>
              </a:ext>
            </a:extLst>
          </p:cNvPr>
          <p:cNvSpPr txBox="1"/>
          <p:nvPr/>
        </p:nvSpPr>
        <p:spPr>
          <a:xfrm>
            <a:off x="1282065" y="1827198"/>
            <a:ext cx="914400" cy="307777"/>
          </a:xfrm>
          <a:prstGeom prst="rect">
            <a:avLst/>
          </a:prstGeom>
          <a:noFill/>
        </p:spPr>
        <p:txBody>
          <a:bodyPr wrap="square" rtlCol="0">
            <a:spAutoFit/>
          </a:bodyPr>
          <a:lstStyle/>
          <a:p>
            <a:r>
              <a:rPr lang="en-IN" dirty="0">
                <a:solidFill>
                  <a:schemeClr val="bg1"/>
                </a:solidFill>
              </a:rPr>
              <a:t>01 WX</a:t>
            </a:r>
          </a:p>
        </p:txBody>
      </p:sp>
      <p:sp>
        <p:nvSpPr>
          <p:cNvPr id="56" name="Rectangle 55">
            <a:extLst>
              <a:ext uri="{FF2B5EF4-FFF2-40B4-BE49-F238E27FC236}">
                <a16:creationId xmlns:a16="http://schemas.microsoft.com/office/drawing/2014/main" id="{0A42E9F3-6866-4CA2-A8D7-7945FF7EE90D}"/>
              </a:ext>
            </a:extLst>
          </p:cNvPr>
          <p:cNvSpPr/>
          <p:nvPr/>
        </p:nvSpPr>
        <p:spPr>
          <a:xfrm>
            <a:off x="113080" y="251218"/>
            <a:ext cx="887769" cy="486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1780B5D3-1D4E-42C1-8B9F-0112BE035822}"/>
              </a:ext>
            </a:extLst>
          </p:cNvPr>
          <p:cNvSpPr/>
          <p:nvPr/>
        </p:nvSpPr>
        <p:spPr>
          <a:xfrm>
            <a:off x="3808063" y="152244"/>
            <a:ext cx="3641420" cy="6297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1361CA9D-32C4-4FDB-9538-71AB347BB587}"/>
              </a:ext>
            </a:extLst>
          </p:cNvPr>
          <p:cNvCxnSpPr>
            <a:stCxn id="57" idx="1"/>
            <a:endCxn id="57" idx="3"/>
          </p:cNvCxnSpPr>
          <p:nvPr/>
        </p:nvCxnSpPr>
        <p:spPr>
          <a:xfrm>
            <a:off x="3808063" y="467112"/>
            <a:ext cx="3641420"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710FB2D-A73A-4166-97A7-FB301A29B70F}"/>
              </a:ext>
            </a:extLst>
          </p:cNvPr>
          <p:cNvCxnSpPr/>
          <p:nvPr/>
        </p:nvCxnSpPr>
        <p:spPr>
          <a:xfrm>
            <a:off x="4491990" y="190500"/>
            <a:ext cx="0" cy="62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F79E2C3-E226-4F0A-8A02-2B00945F3EA2}"/>
              </a:ext>
            </a:extLst>
          </p:cNvPr>
          <p:cNvCxnSpPr/>
          <p:nvPr/>
        </p:nvCxnSpPr>
        <p:spPr>
          <a:xfrm>
            <a:off x="5311119" y="190500"/>
            <a:ext cx="0" cy="629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5E8597-4D17-4CD4-94A5-27FE284F5BC5}"/>
              </a:ext>
            </a:extLst>
          </p:cNvPr>
          <p:cNvCxnSpPr/>
          <p:nvPr/>
        </p:nvCxnSpPr>
        <p:spPr>
          <a:xfrm>
            <a:off x="6065520" y="190500"/>
            <a:ext cx="0" cy="59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145072E-262D-4D1D-BDD1-2594A63FD5D7}"/>
              </a:ext>
            </a:extLst>
          </p:cNvPr>
          <p:cNvCxnSpPr/>
          <p:nvPr/>
        </p:nvCxnSpPr>
        <p:spPr>
          <a:xfrm>
            <a:off x="6781800" y="152244"/>
            <a:ext cx="0" cy="629735"/>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F0FF997-CF47-4D3C-B714-05EC25552957}"/>
              </a:ext>
            </a:extLst>
          </p:cNvPr>
          <p:cNvSpPr txBox="1"/>
          <p:nvPr/>
        </p:nvSpPr>
        <p:spPr>
          <a:xfrm>
            <a:off x="3984112" y="182755"/>
            <a:ext cx="914400" cy="307777"/>
          </a:xfrm>
          <a:prstGeom prst="rect">
            <a:avLst/>
          </a:prstGeom>
          <a:noFill/>
        </p:spPr>
        <p:txBody>
          <a:bodyPr wrap="square" rtlCol="0">
            <a:spAutoFit/>
          </a:bodyPr>
          <a:lstStyle/>
          <a:p>
            <a:r>
              <a:rPr lang="en-IN" dirty="0"/>
              <a:t>01</a:t>
            </a:r>
          </a:p>
        </p:txBody>
      </p:sp>
      <p:sp>
        <p:nvSpPr>
          <p:cNvPr id="71" name="TextBox 70">
            <a:extLst>
              <a:ext uri="{FF2B5EF4-FFF2-40B4-BE49-F238E27FC236}">
                <a16:creationId xmlns:a16="http://schemas.microsoft.com/office/drawing/2014/main" id="{C6608D2F-87E6-4565-A489-E6479ED894BF}"/>
              </a:ext>
            </a:extLst>
          </p:cNvPr>
          <p:cNvSpPr txBox="1"/>
          <p:nvPr/>
        </p:nvSpPr>
        <p:spPr>
          <a:xfrm>
            <a:off x="4723272" y="173536"/>
            <a:ext cx="914400" cy="307777"/>
          </a:xfrm>
          <a:prstGeom prst="rect">
            <a:avLst/>
          </a:prstGeom>
          <a:noFill/>
        </p:spPr>
        <p:txBody>
          <a:bodyPr wrap="square" rtlCol="0">
            <a:spAutoFit/>
          </a:bodyPr>
          <a:lstStyle/>
          <a:p>
            <a:r>
              <a:rPr lang="en-IN" dirty="0"/>
              <a:t>02</a:t>
            </a:r>
          </a:p>
        </p:txBody>
      </p:sp>
      <p:sp>
        <p:nvSpPr>
          <p:cNvPr id="72" name="TextBox 71">
            <a:extLst>
              <a:ext uri="{FF2B5EF4-FFF2-40B4-BE49-F238E27FC236}">
                <a16:creationId xmlns:a16="http://schemas.microsoft.com/office/drawing/2014/main" id="{2B285E8A-6EE3-49B3-B877-A6D9940901EE}"/>
              </a:ext>
            </a:extLst>
          </p:cNvPr>
          <p:cNvSpPr txBox="1"/>
          <p:nvPr/>
        </p:nvSpPr>
        <p:spPr>
          <a:xfrm>
            <a:off x="5462432" y="157092"/>
            <a:ext cx="914400" cy="307777"/>
          </a:xfrm>
          <a:prstGeom prst="rect">
            <a:avLst/>
          </a:prstGeom>
          <a:noFill/>
        </p:spPr>
        <p:txBody>
          <a:bodyPr wrap="square" rtlCol="0">
            <a:spAutoFit/>
          </a:bodyPr>
          <a:lstStyle/>
          <a:p>
            <a:r>
              <a:rPr lang="en-IN" dirty="0"/>
              <a:t>03</a:t>
            </a:r>
          </a:p>
        </p:txBody>
      </p:sp>
      <p:sp>
        <p:nvSpPr>
          <p:cNvPr id="73" name="TextBox 72">
            <a:extLst>
              <a:ext uri="{FF2B5EF4-FFF2-40B4-BE49-F238E27FC236}">
                <a16:creationId xmlns:a16="http://schemas.microsoft.com/office/drawing/2014/main" id="{A30DA728-E080-4A52-B8C7-386B00174A7F}"/>
              </a:ext>
            </a:extLst>
          </p:cNvPr>
          <p:cNvSpPr txBox="1"/>
          <p:nvPr/>
        </p:nvSpPr>
        <p:spPr>
          <a:xfrm>
            <a:off x="6217171" y="182755"/>
            <a:ext cx="914400" cy="307777"/>
          </a:xfrm>
          <a:prstGeom prst="rect">
            <a:avLst/>
          </a:prstGeom>
          <a:noFill/>
        </p:spPr>
        <p:txBody>
          <a:bodyPr wrap="square" rtlCol="0">
            <a:spAutoFit/>
          </a:bodyPr>
          <a:lstStyle/>
          <a:p>
            <a:r>
              <a:rPr lang="en-IN" dirty="0"/>
              <a:t>04</a:t>
            </a:r>
          </a:p>
        </p:txBody>
      </p:sp>
      <p:sp>
        <p:nvSpPr>
          <p:cNvPr id="74" name="TextBox 73">
            <a:extLst>
              <a:ext uri="{FF2B5EF4-FFF2-40B4-BE49-F238E27FC236}">
                <a16:creationId xmlns:a16="http://schemas.microsoft.com/office/drawing/2014/main" id="{F34BF065-2542-4DC8-BF93-1AC4008AC821}"/>
              </a:ext>
            </a:extLst>
          </p:cNvPr>
          <p:cNvSpPr txBox="1"/>
          <p:nvPr/>
        </p:nvSpPr>
        <p:spPr>
          <a:xfrm>
            <a:off x="6889230" y="159334"/>
            <a:ext cx="914400" cy="307777"/>
          </a:xfrm>
          <a:prstGeom prst="rect">
            <a:avLst/>
          </a:prstGeom>
          <a:noFill/>
        </p:spPr>
        <p:txBody>
          <a:bodyPr wrap="square" rtlCol="0">
            <a:spAutoFit/>
          </a:bodyPr>
          <a:lstStyle/>
          <a:p>
            <a:r>
              <a:rPr lang="en-IN" dirty="0"/>
              <a:t>05</a:t>
            </a:r>
          </a:p>
        </p:txBody>
      </p:sp>
      <p:sp>
        <p:nvSpPr>
          <p:cNvPr id="75" name="Rectangle 74">
            <a:extLst>
              <a:ext uri="{FF2B5EF4-FFF2-40B4-BE49-F238E27FC236}">
                <a16:creationId xmlns:a16="http://schemas.microsoft.com/office/drawing/2014/main" id="{19E5FBAA-E373-473C-8491-ECC66ECEF2DC}"/>
              </a:ext>
            </a:extLst>
          </p:cNvPr>
          <p:cNvSpPr/>
          <p:nvPr/>
        </p:nvSpPr>
        <p:spPr>
          <a:xfrm>
            <a:off x="7449483" y="152244"/>
            <a:ext cx="459213" cy="3382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6" name="TextBox 75">
            <a:extLst>
              <a:ext uri="{FF2B5EF4-FFF2-40B4-BE49-F238E27FC236}">
                <a16:creationId xmlns:a16="http://schemas.microsoft.com/office/drawing/2014/main" id="{F97B678E-AFE4-475B-BE0D-9E1D301A4EA8}"/>
              </a:ext>
            </a:extLst>
          </p:cNvPr>
          <p:cNvSpPr txBox="1"/>
          <p:nvPr/>
        </p:nvSpPr>
        <p:spPr>
          <a:xfrm>
            <a:off x="7465728" y="167499"/>
            <a:ext cx="914400" cy="307777"/>
          </a:xfrm>
          <a:prstGeom prst="rect">
            <a:avLst/>
          </a:prstGeom>
          <a:noFill/>
        </p:spPr>
        <p:txBody>
          <a:bodyPr wrap="square" rtlCol="0">
            <a:spAutoFit/>
          </a:bodyPr>
          <a:lstStyle/>
          <a:p>
            <a:r>
              <a:rPr lang="en-IN" dirty="0"/>
              <a:t>WX</a:t>
            </a:r>
          </a:p>
        </p:txBody>
      </p:sp>
      <p:cxnSp>
        <p:nvCxnSpPr>
          <p:cNvPr id="89" name="Straight Arrow Connector 88">
            <a:extLst>
              <a:ext uri="{FF2B5EF4-FFF2-40B4-BE49-F238E27FC236}">
                <a16:creationId xmlns:a16="http://schemas.microsoft.com/office/drawing/2014/main" id="{C03261AF-8FA6-4FC4-9F06-DD260BBC848F}"/>
              </a:ext>
            </a:extLst>
          </p:cNvPr>
          <p:cNvCxnSpPr>
            <a:stCxn id="76" idx="3"/>
          </p:cNvCxnSpPr>
          <p:nvPr/>
        </p:nvCxnSpPr>
        <p:spPr>
          <a:xfrm flipH="1" flipV="1">
            <a:off x="8046720" y="321387"/>
            <a:ext cx="3334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E840D9E7-93AC-41BA-87C9-7EF7E3B946F8}"/>
              </a:ext>
            </a:extLst>
          </p:cNvPr>
          <p:cNvCxnSpPr/>
          <p:nvPr/>
        </p:nvCxnSpPr>
        <p:spPr>
          <a:xfrm flipH="1">
            <a:off x="7679089" y="669582"/>
            <a:ext cx="7010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6FF56B0-F0E5-4E8E-B1F3-72781C41E6C9}"/>
              </a:ext>
            </a:extLst>
          </p:cNvPr>
          <p:cNvCxnSpPr>
            <a:stCxn id="76" idx="3"/>
          </p:cNvCxnSpPr>
          <p:nvPr/>
        </p:nvCxnSpPr>
        <p:spPr>
          <a:xfrm>
            <a:off x="8380128" y="321388"/>
            <a:ext cx="0" cy="348194"/>
          </a:xfrm>
          <a:prstGeom prst="line">
            <a:avLst/>
          </a:prstGeom>
        </p:spPr>
        <p:style>
          <a:lnRef idx="1">
            <a:schemeClr val="dk1"/>
          </a:lnRef>
          <a:fillRef idx="0">
            <a:schemeClr val="dk1"/>
          </a:fillRef>
          <a:effectRef idx="0">
            <a:schemeClr val="dk1"/>
          </a:effectRef>
          <a:fontRef idx="minor">
            <a:schemeClr val="tx1"/>
          </a:fontRef>
        </p:style>
      </p:cxnSp>
      <p:sp>
        <p:nvSpPr>
          <p:cNvPr id="96" name="TextBox 95">
            <a:extLst>
              <a:ext uri="{FF2B5EF4-FFF2-40B4-BE49-F238E27FC236}">
                <a16:creationId xmlns:a16="http://schemas.microsoft.com/office/drawing/2014/main" id="{5F3662AB-7A99-4087-A95F-A129C0928F1A}"/>
              </a:ext>
            </a:extLst>
          </p:cNvPr>
          <p:cNvSpPr txBox="1"/>
          <p:nvPr/>
        </p:nvSpPr>
        <p:spPr>
          <a:xfrm>
            <a:off x="7689565" y="718856"/>
            <a:ext cx="1190583" cy="461665"/>
          </a:xfrm>
          <a:prstGeom prst="rect">
            <a:avLst/>
          </a:prstGeom>
          <a:noFill/>
        </p:spPr>
        <p:txBody>
          <a:bodyPr wrap="square" rtlCol="0">
            <a:spAutoFit/>
          </a:bodyPr>
          <a:lstStyle/>
          <a:p>
            <a:r>
              <a:rPr lang="en-IN" sz="1200" dirty="0"/>
              <a:t>Compare </a:t>
            </a:r>
          </a:p>
          <a:p>
            <a:r>
              <a:rPr lang="en-IN" sz="1200" dirty="0"/>
              <a:t>(Missing data)</a:t>
            </a:r>
          </a:p>
        </p:txBody>
      </p:sp>
      <p:sp>
        <p:nvSpPr>
          <p:cNvPr id="98" name="Arrow: Right 97">
            <a:extLst>
              <a:ext uri="{FF2B5EF4-FFF2-40B4-BE49-F238E27FC236}">
                <a16:creationId xmlns:a16="http://schemas.microsoft.com/office/drawing/2014/main" id="{F7D7224F-1349-41E0-A367-166EB91EA423}"/>
              </a:ext>
            </a:extLst>
          </p:cNvPr>
          <p:cNvSpPr/>
          <p:nvPr/>
        </p:nvSpPr>
        <p:spPr>
          <a:xfrm>
            <a:off x="1386840" y="411480"/>
            <a:ext cx="1993375" cy="2381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9" name="TextBox 98">
            <a:extLst>
              <a:ext uri="{FF2B5EF4-FFF2-40B4-BE49-F238E27FC236}">
                <a16:creationId xmlns:a16="http://schemas.microsoft.com/office/drawing/2014/main" id="{D67BF9F5-162F-4FC2-A44B-F2B0121B3891}"/>
              </a:ext>
            </a:extLst>
          </p:cNvPr>
          <p:cNvSpPr txBox="1"/>
          <p:nvPr/>
        </p:nvSpPr>
        <p:spPr>
          <a:xfrm>
            <a:off x="1785328" y="129275"/>
            <a:ext cx="914400" cy="307777"/>
          </a:xfrm>
          <a:prstGeom prst="rect">
            <a:avLst/>
          </a:prstGeom>
          <a:noFill/>
        </p:spPr>
        <p:txBody>
          <a:bodyPr wrap="square" rtlCol="0">
            <a:spAutoFit/>
          </a:bodyPr>
          <a:lstStyle/>
          <a:p>
            <a:r>
              <a:rPr lang="en-IN" dirty="0"/>
              <a:t>DATA</a:t>
            </a:r>
          </a:p>
        </p:txBody>
      </p:sp>
      <p:sp>
        <p:nvSpPr>
          <p:cNvPr id="100" name="TextBox 99">
            <a:extLst>
              <a:ext uri="{FF2B5EF4-FFF2-40B4-BE49-F238E27FC236}">
                <a16:creationId xmlns:a16="http://schemas.microsoft.com/office/drawing/2014/main" id="{84F4EE0E-EB39-4E72-8AEC-8EAA7A5F4666}"/>
              </a:ext>
            </a:extLst>
          </p:cNvPr>
          <p:cNvSpPr txBox="1"/>
          <p:nvPr/>
        </p:nvSpPr>
        <p:spPr>
          <a:xfrm>
            <a:off x="99055" y="336643"/>
            <a:ext cx="1283974" cy="307777"/>
          </a:xfrm>
          <a:prstGeom prst="rect">
            <a:avLst/>
          </a:prstGeom>
          <a:noFill/>
        </p:spPr>
        <p:txBody>
          <a:bodyPr wrap="square" rtlCol="0">
            <a:spAutoFit/>
          </a:bodyPr>
          <a:lstStyle/>
          <a:p>
            <a:r>
              <a:rPr lang="en-IN" dirty="0">
                <a:solidFill>
                  <a:schemeClr val="bg1"/>
                </a:solidFill>
              </a:rPr>
              <a:t>MASTER</a:t>
            </a:r>
          </a:p>
        </p:txBody>
      </p:sp>
      <p:sp>
        <p:nvSpPr>
          <p:cNvPr id="101" name="Rectangle 100">
            <a:extLst>
              <a:ext uri="{FF2B5EF4-FFF2-40B4-BE49-F238E27FC236}">
                <a16:creationId xmlns:a16="http://schemas.microsoft.com/office/drawing/2014/main" id="{DBF8AF12-4A47-40FE-80C6-012DD2F6EBC6}"/>
              </a:ext>
            </a:extLst>
          </p:cNvPr>
          <p:cNvSpPr/>
          <p:nvPr/>
        </p:nvSpPr>
        <p:spPr>
          <a:xfrm>
            <a:off x="6384621" y="1819878"/>
            <a:ext cx="826725" cy="421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2" name="TextBox 101">
            <a:extLst>
              <a:ext uri="{FF2B5EF4-FFF2-40B4-BE49-F238E27FC236}">
                <a16:creationId xmlns:a16="http://schemas.microsoft.com/office/drawing/2014/main" id="{D00C84DA-05EC-4665-9009-DAA67B8FD81C}"/>
              </a:ext>
            </a:extLst>
          </p:cNvPr>
          <p:cNvSpPr txBox="1"/>
          <p:nvPr/>
        </p:nvSpPr>
        <p:spPr>
          <a:xfrm>
            <a:off x="6472296" y="1896134"/>
            <a:ext cx="914400" cy="307777"/>
          </a:xfrm>
          <a:prstGeom prst="rect">
            <a:avLst/>
          </a:prstGeom>
          <a:noFill/>
        </p:spPr>
        <p:txBody>
          <a:bodyPr wrap="square" rtlCol="0">
            <a:spAutoFit/>
          </a:bodyPr>
          <a:lstStyle/>
          <a:p>
            <a:r>
              <a:rPr lang="en-IN" dirty="0">
                <a:solidFill>
                  <a:schemeClr val="bg1"/>
                </a:solidFill>
              </a:rPr>
              <a:t>05WX</a:t>
            </a:r>
          </a:p>
        </p:txBody>
      </p:sp>
      <p:cxnSp>
        <p:nvCxnSpPr>
          <p:cNvPr id="110" name="Straight Arrow Connector 109">
            <a:extLst>
              <a:ext uri="{FF2B5EF4-FFF2-40B4-BE49-F238E27FC236}">
                <a16:creationId xmlns:a16="http://schemas.microsoft.com/office/drawing/2014/main" id="{EB8B988E-0431-4A3A-8644-F69561F7D33F}"/>
              </a:ext>
            </a:extLst>
          </p:cNvPr>
          <p:cNvCxnSpPr>
            <a:cxnSpLocks/>
          </p:cNvCxnSpPr>
          <p:nvPr/>
        </p:nvCxnSpPr>
        <p:spPr>
          <a:xfrm flipV="1">
            <a:off x="6889980" y="1131650"/>
            <a:ext cx="0" cy="6955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2" name="Rectangle 111">
            <a:extLst>
              <a:ext uri="{FF2B5EF4-FFF2-40B4-BE49-F238E27FC236}">
                <a16:creationId xmlns:a16="http://schemas.microsoft.com/office/drawing/2014/main" id="{01010429-B2C1-4161-AFF8-C6DF1C941610}"/>
              </a:ext>
            </a:extLst>
          </p:cNvPr>
          <p:cNvSpPr/>
          <p:nvPr/>
        </p:nvSpPr>
        <p:spPr>
          <a:xfrm>
            <a:off x="1151904" y="2472248"/>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bg1"/>
              </a:solidFill>
            </a:endParaRPr>
          </a:p>
          <a:p>
            <a:pPr algn="ctr"/>
            <a:endParaRPr lang="en-IN" dirty="0"/>
          </a:p>
        </p:txBody>
      </p:sp>
      <p:sp>
        <p:nvSpPr>
          <p:cNvPr id="113" name="Rectangle 112">
            <a:extLst>
              <a:ext uri="{FF2B5EF4-FFF2-40B4-BE49-F238E27FC236}">
                <a16:creationId xmlns:a16="http://schemas.microsoft.com/office/drawing/2014/main" id="{922985CE-A3ED-46E8-A838-1F25F0B6BE82}"/>
              </a:ext>
            </a:extLst>
          </p:cNvPr>
          <p:cNvSpPr/>
          <p:nvPr/>
        </p:nvSpPr>
        <p:spPr>
          <a:xfrm>
            <a:off x="3992880" y="2488355"/>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bg1"/>
              </a:solidFill>
            </a:endParaRPr>
          </a:p>
          <a:p>
            <a:pPr algn="ctr"/>
            <a:endParaRPr lang="en-IN" dirty="0"/>
          </a:p>
        </p:txBody>
      </p:sp>
      <p:sp>
        <p:nvSpPr>
          <p:cNvPr id="114" name="Rectangle 113">
            <a:extLst>
              <a:ext uri="{FF2B5EF4-FFF2-40B4-BE49-F238E27FC236}">
                <a16:creationId xmlns:a16="http://schemas.microsoft.com/office/drawing/2014/main" id="{07D77236-F002-45C9-919E-BEAE0E44670C}"/>
              </a:ext>
            </a:extLst>
          </p:cNvPr>
          <p:cNvSpPr/>
          <p:nvPr/>
        </p:nvSpPr>
        <p:spPr>
          <a:xfrm>
            <a:off x="5127015" y="2501960"/>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bg1"/>
              </a:solidFill>
            </a:endParaRPr>
          </a:p>
          <a:p>
            <a:pPr algn="ctr"/>
            <a:endParaRPr lang="en-IN" dirty="0"/>
          </a:p>
        </p:txBody>
      </p:sp>
      <p:sp>
        <p:nvSpPr>
          <p:cNvPr id="115" name="Rectangle 114">
            <a:extLst>
              <a:ext uri="{FF2B5EF4-FFF2-40B4-BE49-F238E27FC236}">
                <a16:creationId xmlns:a16="http://schemas.microsoft.com/office/drawing/2014/main" id="{31078B23-74B5-4762-A4F6-2F016908E12F}"/>
              </a:ext>
            </a:extLst>
          </p:cNvPr>
          <p:cNvSpPr/>
          <p:nvPr/>
        </p:nvSpPr>
        <p:spPr>
          <a:xfrm>
            <a:off x="6320790" y="2532540"/>
            <a:ext cx="938505" cy="45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a:p>
            <a:pPr algn="ctr"/>
            <a:endParaRPr lang="en-IN" dirty="0"/>
          </a:p>
        </p:txBody>
      </p:sp>
      <p:sp>
        <p:nvSpPr>
          <p:cNvPr id="116" name="Rectangle 115">
            <a:extLst>
              <a:ext uri="{FF2B5EF4-FFF2-40B4-BE49-F238E27FC236}">
                <a16:creationId xmlns:a16="http://schemas.microsoft.com/office/drawing/2014/main" id="{8C3297BC-EFA5-45D3-A036-346B42BABC39}"/>
              </a:ext>
            </a:extLst>
          </p:cNvPr>
          <p:cNvSpPr/>
          <p:nvPr/>
        </p:nvSpPr>
        <p:spPr>
          <a:xfrm>
            <a:off x="2614295" y="2488197"/>
            <a:ext cx="938505" cy="45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a:p>
            <a:pPr algn="ctr"/>
            <a:endParaRPr lang="en-IN" dirty="0"/>
          </a:p>
        </p:txBody>
      </p:sp>
      <p:sp>
        <p:nvSpPr>
          <p:cNvPr id="118" name="Rectangle 117">
            <a:extLst>
              <a:ext uri="{FF2B5EF4-FFF2-40B4-BE49-F238E27FC236}">
                <a16:creationId xmlns:a16="http://schemas.microsoft.com/office/drawing/2014/main" id="{D57CD5C1-3F4F-4066-A2B3-FA838DDCA1DD}"/>
              </a:ext>
            </a:extLst>
          </p:cNvPr>
          <p:cNvSpPr/>
          <p:nvPr/>
        </p:nvSpPr>
        <p:spPr>
          <a:xfrm>
            <a:off x="1066801" y="3350848"/>
            <a:ext cx="6192494" cy="45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9" name="Rectangle 118">
            <a:extLst>
              <a:ext uri="{FF2B5EF4-FFF2-40B4-BE49-F238E27FC236}">
                <a16:creationId xmlns:a16="http://schemas.microsoft.com/office/drawing/2014/main" id="{130085AE-99EC-47CF-9A22-320D0394D4E4}"/>
              </a:ext>
            </a:extLst>
          </p:cNvPr>
          <p:cNvSpPr/>
          <p:nvPr/>
        </p:nvSpPr>
        <p:spPr>
          <a:xfrm>
            <a:off x="1066801" y="4130503"/>
            <a:ext cx="6192494" cy="45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1" name="Straight Connector 120">
            <a:extLst>
              <a:ext uri="{FF2B5EF4-FFF2-40B4-BE49-F238E27FC236}">
                <a16:creationId xmlns:a16="http://schemas.microsoft.com/office/drawing/2014/main" id="{0CF42865-C90E-4498-915B-6FE8684691C7}"/>
              </a:ext>
            </a:extLst>
          </p:cNvPr>
          <p:cNvCxnSpPr>
            <a:stCxn id="118" idx="1"/>
            <a:endCxn id="118" idx="3"/>
          </p:cNvCxnSpPr>
          <p:nvPr/>
        </p:nvCxnSpPr>
        <p:spPr>
          <a:xfrm>
            <a:off x="1066801" y="3576419"/>
            <a:ext cx="6192494"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27AD3999-A89B-43C3-8F4A-562A62C917F2}"/>
              </a:ext>
            </a:extLst>
          </p:cNvPr>
          <p:cNvCxnSpPr>
            <a:stCxn id="119" idx="1"/>
            <a:endCxn id="119" idx="3"/>
          </p:cNvCxnSpPr>
          <p:nvPr/>
        </p:nvCxnSpPr>
        <p:spPr>
          <a:xfrm>
            <a:off x="1066801" y="4356074"/>
            <a:ext cx="6192494" cy="0"/>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6324A61F-E247-4DDA-8AC9-D20D9B5228BD}"/>
              </a:ext>
            </a:extLst>
          </p:cNvPr>
          <p:cNvCxnSpPr>
            <a:cxnSpLocks/>
          </p:cNvCxnSpPr>
          <p:nvPr/>
        </p:nvCxnSpPr>
        <p:spPr>
          <a:xfrm flipH="1">
            <a:off x="2196465" y="3350848"/>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43DD0F5-F4BB-496E-876D-33D00113845E}"/>
              </a:ext>
            </a:extLst>
          </p:cNvPr>
          <p:cNvCxnSpPr>
            <a:cxnSpLocks/>
          </p:cNvCxnSpPr>
          <p:nvPr/>
        </p:nvCxnSpPr>
        <p:spPr>
          <a:xfrm flipH="1">
            <a:off x="3697605" y="3350848"/>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F3B0B3-9DD7-4D96-B3C0-CEE53F06721C}"/>
              </a:ext>
            </a:extLst>
          </p:cNvPr>
          <p:cNvCxnSpPr>
            <a:cxnSpLocks/>
          </p:cNvCxnSpPr>
          <p:nvPr/>
        </p:nvCxnSpPr>
        <p:spPr>
          <a:xfrm flipH="1">
            <a:off x="5033375" y="3367212"/>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3447729-F96B-4EC9-9100-FC7EAC0BAE7D}"/>
              </a:ext>
            </a:extLst>
          </p:cNvPr>
          <p:cNvCxnSpPr>
            <a:cxnSpLocks/>
          </p:cNvCxnSpPr>
          <p:nvPr/>
        </p:nvCxnSpPr>
        <p:spPr>
          <a:xfrm flipH="1">
            <a:off x="6209186" y="3350848"/>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D0BB508-2BE0-41B6-A336-3DD2877D6BBA}"/>
              </a:ext>
            </a:extLst>
          </p:cNvPr>
          <p:cNvCxnSpPr>
            <a:cxnSpLocks/>
          </p:cNvCxnSpPr>
          <p:nvPr/>
        </p:nvCxnSpPr>
        <p:spPr>
          <a:xfrm flipH="1">
            <a:off x="2196100" y="4114139"/>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37C40DE-479E-4F11-9B18-DA5A27F39847}"/>
              </a:ext>
            </a:extLst>
          </p:cNvPr>
          <p:cNvCxnSpPr>
            <a:cxnSpLocks/>
          </p:cNvCxnSpPr>
          <p:nvPr/>
        </p:nvCxnSpPr>
        <p:spPr>
          <a:xfrm flipH="1">
            <a:off x="3697605" y="4114139"/>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A73A72-D493-43DF-9EC6-97BCF73D5DD5}"/>
              </a:ext>
            </a:extLst>
          </p:cNvPr>
          <p:cNvCxnSpPr>
            <a:cxnSpLocks/>
          </p:cNvCxnSpPr>
          <p:nvPr/>
        </p:nvCxnSpPr>
        <p:spPr>
          <a:xfrm flipH="1">
            <a:off x="5033010" y="4169156"/>
            <a:ext cx="1" cy="45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14070E6-4643-4828-8387-2F9DF0952BA6}"/>
              </a:ext>
            </a:extLst>
          </p:cNvPr>
          <p:cNvCxnSpPr>
            <a:cxnSpLocks/>
          </p:cNvCxnSpPr>
          <p:nvPr/>
        </p:nvCxnSpPr>
        <p:spPr>
          <a:xfrm flipH="1">
            <a:off x="6217171" y="4137561"/>
            <a:ext cx="1" cy="451142"/>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48ABAAB5-A0E5-458A-BFC0-C7DE7A2631EC}"/>
              </a:ext>
            </a:extLst>
          </p:cNvPr>
          <p:cNvSpPr/>
          <p:nvPr/>
        </p:nvSpPr>
        <p:spPr>
          <a:xfrm>
            <a:off x="502920" y="3367212"/>
            <a:ext cx="497929" cy="434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9" name="Rectangle 138">
            <a:extLst>
              <a:ext uri="{FF2B5EF4-FFF2-40B4-BE49-F238E27FC236}">
                <a16:creationId xmlns:a16="http://schemas.microsoft.com/office/drawing/2014/main" id="{B0BC1D78-F45C-4704-B3EA-96D95BF35365}"/>
              </a:ext>
            </a:extLst>
          </p:cNvPr>
          <p:cNvSpPr/>
          <p:nvPr/>
        </p:nvSpPr>
        <p:spPr>
          <a:xfrm>
            <a:off x="479696" y="4145743"/>
            <a:ext cx="497929" cy="434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1" name="Straight Connector 140">
            <a:extLst>
              <a:ext uri="{FF2B5EF4-FFF2-40B4-BE49-F238E27FC236}">
                <a16:creationId xmlns:a16="http://schemas.microsoft.com/office/drawing/2014/main" id="{4D4233C3-E60B-424B-A3CC-0115FFBF285D}"/>
              </a:ext>
            </a:extLst>
          </p:cNvPr>
          <p:cNvCxnSpPr>
            <a:stCxn id="138" idx="1"/>
            <a:endCxn id="138" idx="3"/>
          </p:cNvCxnSpPr>
          <p:nvPr/>
        </p:nvCxnSpPr>
        <p:spPr>
          <a:xfrm>
            <a:off x="502920" y="3584601"/>
            <a:ext cx="497929" cy="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9E51305A-CCCE-4F29-BC03-D41887392611}"/>
              </a:ext>
            </a:extLst>
          </p:cNvPr>
          <p:cNvCxnSpPr/>
          <p:nvPr/>
        </p:nvCxnSpPr>
        <p:spPr>
          <a:xfrm>
            <a:off x="479696" y="4363132"/>
            <a:ext cx="497929" cy="0"/>
          </a:xfrm>
          <a:prstGeom prst="line">
            <a:avLst/>
          </a:prstGeom>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B2AC3F9A-CE3A-4CB5-942C-DFEAB7B5C0D9}"/>
              </a:ext>
            </a:extLst>
          </p:cNvPr>
          <p:cNvSpPr txBox="1"/>
          <p:nvPr/>
        </p:nvSpPr>
        <p:spPr>
          <a:xfrm>
            <a:off x="609601" y="3337491"/>
            <a:ext cx="914400" cy="523220"/>
          </a:xfrm>
          <a:prstGeom prst="rect">
            <a:avLst/>
          </a:prstGeom>
          <a:noFill/>
        </p:spPr>
        <p:txBody>
          <a:bodyPr wrap="square" rtlCol="0">
            <a:spAutoFit/>
          </a:bodyPr>
          <a:lstStyle/>
          <a:p>
            <a:r>
              <a:rPr lang="en-IN" dirty="0"/>
              <a:t>A</a:t>
            </a:r>
          </a:p>
          <a:p>
            <a:r>
              <a:rPr lang="en-IN" dirty="0"/>
              <a:t>B</a:t>
            </a:r>
          </a:p>
        </p:txBody>
      </p:sp>
      <p:sp>
        <p:nvSpPr>
          <p:cNvPr id="144" name="TextBox 143">
            <a:extLst>
              <a:ext uri="{FF2B5EF4-FFF2-40B4-BE49-F238E27FC236}">
                <a16:creationId xmlns:a16="http://schemas.microsoft.com/office/drawing/2014/main" id="{82A072B0-B1FF-42DF-86AB-DCE6CDB30844}"/>
              </a:ext>
            </a:extLst>
          </p:cNvPr>
          <p:cNvSpPr txBox="1"/>
          <p:nvPr/>
        </p:nvSpPr>
        <p:spPr>
          <a:xfrm>
            <a:off x="563909" y="4099775"/>
            <a:ext cx="914400" cy="523220"/>
          </a:xfrm>
          <a:prstGeom prst="rect">
            <a:avLst/>
          </a:prstGeom>
          <a:noFill/>
        </p:spPr>
        <p:txBody>
          <a:bodyPr wrap="square" rtlCol="0">
            <a:spAutoFit/>
          </a:bodyPr>
          <a:lstStyle/>
          <a:p>
            <a:r>
              <a:rPr lang="en-IN" dirty="0"/>
              <a:t>A</a:t>
            </a:r>
          </a:p>
          <a:p>
            <a:r>
              <a:rPr lang="en-IN" dirty="0"/>
              <a:t>B</a:t>
            </a:r>
          </a:p>
        </p:txBody>
      </p:sp>
      <p:sp>
        <p:nvSpPr>
          <p:cNvPr id="145" name="TextBox 144">
            <a:extLst>
              <a:ext uri="{FF2B5EF4-FFF2-40B4-BE49-F238E27FC236}">
                <a16:creationId xmlns:a16="http://schemas.microsoft.com/office/drawing/2014/main" id="{CFD0EE88-CBB3-4888-B02C-F71A62B98A28}"/>
              </a:ext>
            </a:extLst>
          </p:cNvPr>
          <p:cNvSpPr txBox="1"/>
          <p:nvPr/>
        </p:nvSpPr>
        <p:spPr>
          <a:xfrm>
            <a:off x="1151904" y="3328210"/>
            <a:ext cx="6212571" cy="523220"/>
          </a:xfrm>
          <a:prstGeom prst="rect">
            <a:avLst/>
          </a:prstGeom>
          <a:noFill/>
        </p:spPr>
        <p:txBody>
          <a:bodyPr wrap="square" rtlCol="0">
            <a:spAutoFit/>
          </a:bodyPr>
          <a:lstStyle/>
          <a:p>
            <a:r>
              <a:rPr lang="en-IN" dirty="0"/>
              <a:t>  Null                      02WX                      Null               </a:t>
            </a:r>
            <a:r>
              <a:rPr lang="en-IN" dirty="0" err="1"/>
              <a:t>Null</a:t>
            </a:r>
            <a:r>
              <a:rPr lang="en-IN" dirty="0"/>
              <a:t>                 05WX</a:t>
            </a:r>
          </a:p>
          <a:p>
            <a:r>
              <a:rPr lang="en-IN" dirty="0"/>
              <a:t>  01WX                02WX                      03WX               04WX              05WX</a:t>
            </a:r>
          </a:p>
        </p:txBody>
      </p:sp>
      <p:sp>
        <p:nvSpPr>
          <p:cNvPr id="146" name="TextBox 145">
            <a:extLst>
              <a:ext uri="{FF2B5EF4-FFF2-40B4-BE49-F238E27FC236}">
                <a16:creationId xmlns:a16="http://schemas.microsoft.com/office/drawing/2014/main" id="{3CD80382-8E77-4528-8E0B-5CDBE217C88E}"/>
              </a:ext>
            </a:extLst>
          </p:cNvPr>
          <p:cNvSpPr txBox="1"/>
          <p:nvPr/>
        </p:nvSpPr>
        <p:spPr>
          <a:xfrm>
            <a:off x="1174125" y="4097466"/>
            <a:ext cx="6212571" cy="523220"/>
          </a:xfrm>
          <a:prstGeom prst="rect">
            <a:avLst/>
          </a:prstGeom>
          <a:noFill/>
        </p:spPr>
        <p:txBody>
          <a:bodyPr wrap="square" rtlCol="0">
            <a:spAutoFit/>
          </a:bodyPr>
          <a:lstStyle/>
          <a:p>
            <a:r>
              <a:rPr lang="en-IN" dirty="0"/>
              <a:t>  Null                    02WX                       Null               </a:t>
            </a:r>
            <a:r>
              <a:rPr lang="en-IN" dirty="0" err="1"/>
              <a:t>Null</a:t>
            </a:r>
            <a:r>
              <a:rPr lang="en-IN" dirty="0"/>
              <a:t>                 05WX</a:t>
            </a:r>
          </a:p>
          <a:p>
            <a:r>
              <a:rPr lang="en-IN" dirty="0"/>
              <a:t>  01WX                02WX                      03WX               04WX              05WX</a:t>
            </a:r>
          </a:p>
        </p:txBody>
      </p:sp>
      <p:cxnSp>
        <p:nvCxnSpPr>
          <p:cNvPr id="148" name="Straight Arrow Connector 147">
            <a:extLst>
              <a:ext uri="{FF2B5EF4-FFF2-40B4-BE49-F238E27FC236}">
                <a16:creationId xmlns:a16="http://schemas.microsoft.com/office/drawing/2014/main" id="{042D9687-6400-4341-9EE2-1AE870439208}"/>
              </a:ext>
            </a:extLst>
          </p:cNvPr>
          <p:cNvCxnSpPr/>
          <p:nvPr/>
        </p:nvCxnSpPr>
        <p:spPr>
          <a:xfrm>
            <a:off x="2870836" y="4580521"/>
            <a:ext cx="0" cy="257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9" name="Straight Arrow Connector 148">
            <a:extLst>
              <a:ext uri="{FF2B5EF4-FFF2-40B4-BE49-F238E27FC236}">
                <a16:creationId xmlns:a16="http://schemas.microsoft.com/office/drawing/2014/main" id="{FB16251F-D3C8-49B8-87C0-587CE89497BB}"/>
              </a:ext>
            </a:extLst>
          </p:cNvPr>
          <p:cNvCxnSpPr/>
          <p:nvPr/>
        </p:nvCxnSpPr>
        <p:spPr>
          <a:xfrm>
            <a:off x="6797983" y="4588703"/>
            <a:ext cx="0" cy="257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0" name="TextBox 149">
            <a:extLst>
              <a:ext uri="{FF2B5EF4-FFF2-40B4-BE49-F238E27FC236}">
                <a16:creationId xmlns:a16="http://schemas.microsoft.com/office/drawing/2014/main" id="{3D354208-25B6-4890-B4F9-E71C9011B3E0}"/>
              </a:ext>
            </a:extLst>
          </p:cNvPr>
          <p:cNvSpPr txBox="1"/>
          <p:nvPr/>
        </p:nvSpPr>
        <p:spPr>
          <a:xfrm>
            <a:off x="2485557" y="4860336"/>
            <a:ext cx="5203999" cy="307777"/>
          </a:xfrm>
          <a:prstGeom prst="rect">
            <a:avLst/>
          </a:prstGeom>
          <a:noFill/>
        </p:spPr>
        <p:txBody>
          <a:bodyPr wrap="square" rtlCol="0">
            <a:spAutoFit/>
          </a:bodyPr>
          <a:lstStyle/>
          <a:p>
            <a:r>
              <a:rPr lang="en-IN" dirty="0"/>
              <a:t>02WX                 </a:t>
            </a:r>
            <a:r>
              <a:rPr lang="en-IN" dirty="0" err="1"/>
              <a:t>Comparisiom</a:t>
            </a:r>
            <a:r>
              <a:rPr lang="en-IN" dirty="0"/>
              <a:t> are faulty                05WX                                   </a:t>
            </a:r>
          </a:p>
        </p:txBody>
      </p:sp>
      <p:sp>
        <p:nvSpPr>
          <p:cNvPr id="151" name="Rectangle 150">
            <a:extLst>
              <a:ext uri="{FF2B5EF4-FFF2-40B4-BE49-F238E27FC236}">
                <a16:creationId xmlns:a16="http://schemas.microsoft.com/office/drawing/2014/main" id="{BA4229CA-1295-494A-9142-32A2DB551FE9}"/>
              </a:ext>
            </a:extLst>
          </p:cNvPr>
          <p:cNvSpPr/>
          <p:nvPr/>
        </p:nvSpPr>
        <p:spPr>
          <a:xfrm>
            <a:off x="7514565" y="2462570"/>
            <a:ext cx="1561674" cy="20930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3" name="Straight Connector 152">
            <a:extLst>
              <a:ext uri="{FF2B5EF4-FFF2-40B4-BE49-F238E27FC236}">
                <a16:creationId xmlns:a16="http://schemas.microsoft.com/office/drawing/2014/main" id="{F0D9BA01-47B7-4508-A429-F1F05C50D22B}"/>
              </a:ext>
            </a:extLst>
          </p:cNvPr>
          <p:cNvCxnSpPr/>
          <p:nvPr/>
        </p:nvCxnSpPr>
        <p:spPr>
          <a:xfrm>
            <a:off x="7514565" y="2928320"/>
            <a:ext cx="1561674" cy="7938"/>
          </a:xfrm>
          <a:prstGeom prst="line">
            <a:avLst/>
          </a:prstGeom>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D954099A-F1EA-46BC-BC2C-B64185F0E5FE}"/>
              </a:ext>
            </a:extLst>
          </p:cNvPr>
          <p:cNvSpPr txBox="1"/>
          <p:nvPr/>
        </p:nvSpPr>
        <p:spPr>
          <a:xfrm>
            <a:off x="7641620" y="3008347"/>
            <a:ext cx="1421282" cy="1384995"/>
          </a:xfrm>
          <a:prstGeom prst="rect">
            <a:avLst/>
          </a:prstGeom>
          <a:noFill/>
        </p:spPr>
        <p:txBody>
          <a:bodyPr wrap="square" rtlCol="0">
            <a:spAutoFit/>
          </a:bodyPr>
          <a:lstStyle/>
          <a:p>
            <a:r>
              <a:rPr lang="en-IN" dirty="0"/>
              <a:t>Ward No: X</a:t>
            </a:r>
          </a:p>
          <a:p>
            <a:endParaRPr lang="en-IN" dirty="0"/>
          </a:p>
          <a:p>
            <a:r>
              <a:rPr lang="en-IN" dirty="0"/>
              <a:t>Pole No:  2,5</a:t>
            </a:r>
          </a:p>
          <a:p>
            <a:endParaRPr lang="en-IN" dirty="0"/>
          </a:p>
          <a:p>
            <a:r>
              <a:rPr lang="en-IN" dirty="0"/>
              <a:t>Are Faulty or Off</a:t>
            </a:r>
          </a:p>
        </p:txBody>
      </p:sp>
      <p:sp>
        <p:nvSpPr>
          <p:cNvPr id="157" name="Arrow: Up 156">
            <a:extLst>
              <a:ext uri="{FF2B5EF4-FFF2-40B4-BE49-F238E27FC236}">
                <a16:creationId xmlns:a16="http://schemas.microsoft.com/office/drawing/2014/main" id="{E868765F-09B5-4B3D-A303-B33F50AFB90C}"/>
              </a:ext>
            </a:extLst>
          </p:cNvPr>
          <p:cNvSpPr/>
          <p:nvPr/>
        </p:nvSpPr>
        <p:spPr>
          <a:xfrm>
            <a:off x="205741" y="949689"/>
            <a:ext cx="178074" cy="726711"/>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8" name="Rectangle 157">
            <a:extLst>
              <a:ext uri="{FF2B5EF4-FFF2-40B4-BE49-F238E27FC236}">
                <a16:creationId xmlns:a16="http://schemas.microsoft.com/office/drawing/2014/main" id="{E848B952-C2FC-43A9-91C7-AAC9817D7777}"/>
              </a:ext>
            </a:extLst>
          </p:cNvPr>
          <p:cNvSpPr/>
          <p:nvPr/>
        </p:nvSpPr>
        <p:spPr>
          <a:xfrm>
            <a:off x="87711" y="1790484"/>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SLAVE</a:t>
            </a:r>
          </a:p>
        </p:txBody>
      </p:sp>
      <p:sp>
        <p:nvSpPr>
          <p:cNvPr id="159" name="TextBox 158">
            <a:extLst>
              <a:ext uri="{FF2B5EF4-FFF2-40B4-BE49-F238E27FC236}">
                <a16:creationId xmlns:a16="http://schemas.microsoft.com/office/drawing/2014/main" id="{E5E059D1-BA57-4941-85E2-94A694519F5F}"/>
              </a:ext>
            </a:extLst>
          </p:cNvPr>
          <p:cNvSpPr txBox="1"/>
          <p:nvPr/>
        </p:nvSpPr>
        <p:spPr>
          <a:xfrm>
            <a:off x="7715185" y="2556413"/>
            <a:ext cx="1504265" cy="338554"/>
          </a:xfrm>
          <a:prstGeom prst="rect">
            <a:avLst/>
          </a:prstGeom>
          <a:noFill/>
        </p:spPr>
        <p:txBody>
          <a:bodyPr wrap="square" rtlCol="0">
            <a:spAutoFit/>
          </a:bodyPr>
          <a:lstStyle/>
          <a:p>
            <a:r>
              <a:rPr lang="en-IN" sz="1600" dirty="0"/>
              <a:t>Final Output</a:t>
            </a:r>
          </a:p>
        </p:txBody>
      </p:sp>
      <p:sp>
        <p:nvSpPr>
          <p:cNvPr id="160" name="Rectangle 159">
            <a:extLst>
              <a:ext uri="{FF2B5EF4-FFF2-40B4-BE49-F238E27FC236}">
                <a16:creationId xmlns:a16="http://schemas.microsoft.com/office/drawing/2014/main" id="{C572B214-D541-44B6-BDFC-40308F2890F3}"/>
              </a:ext>
            </a:extLst>
          </p:cNvPr>
          <p:cNvSpPr/>
          <p:nvPr/>
        </p:nvSpPr>
        <p:spPr>
          <a:xfrm>
            <a:off x="82604" y="2497797"/>
            <a:ext cx="938505" cy="45114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Pole Lights</a:t>
            </a:r>
          </a:p>
        </p:txBody>
      </p:sp>
      <p:sp>
        <p:nvSpPr>
          <p:cNvPr id="161" name="TextBox 160">
            <a:extLst>
              <a:ext uri="{FF2B5EF4-FFF2-40B4-BE49-F238E27FC236}">
                <a16:creationId xmlns:a16="http://schemas.microsoft.com/office/drawing/2014/main" id="{7B86A464-3312-4EDB-B1FB-B2019D3ED29D}"/>
              </a:ext>
            </a:extLst>
          </p:cNvPr>
          <p:cNvSpPr txBox="1"/>
          <p:nvPr/>
        </p:nvSpPr>
        <p:spPr>
          <a:xfrm>
            <a:off x="1289050" y="2545610"/>
            <a:ext cx="6330954" cy="338554"/>
          </a:xfrm>
          <a:prstGeom prst="rect">
            <a:avLst/>
          </a:prstGeom>
          <a:noFill/>
        </p:spPr>
        <p:txBody>
          <a:bodyPr wrap="square" rtlCol="0">
            <a:spAutoFit/>
          </a:bodyPr>
          <a:lstStyle/>
          <a:p>
            <a:r>
              <a:rPr lang="en-IN" sz="1600" dirty="0">
                <a:solidFill>
                  <a:schemeClr val="bg1"/>
                </a:solidFill>
              </a:rPr>
              <a:t>ON                                              </a:t>
            </a:r>
            <a:r>
              <a:rPr lang="en-IN" sz="1600" dirty="0" err="1">
                <a:solidFill>
                  <a:schemeClr val="bg1"/>
                </a:solidFill>
              </a:rPr>
              <a:t>ON</a:t>
            </a:r>
            <a:r>
              <a:rPr lang="en-IN" sz="1600" dirty="0">
                <a:solidFill>
                  <a:schemeClr val="bg1"/>
                </a:solidFill>
              </a:rPr>
              <a:t>               </a:t>
            </a:r>
            <a:r>
              <a:rPr lang="en-IN" sz="1600" dirty="0" err="1">
                <a:solidFill>
                  <a:schemeClr val="bg1"/>
                </a:solidFill>
              </a:rPr>
              <a:t>ON</a:t>
            </a:r>
            <a:endParaRPr lang="en-IN" sz="1600" dirty="0">
              <a:solidFill>
                <a:schemeClr val="bg1"/>
              </a:solidFill>
            </a:endParaRPr>
          </a:p>
        </p:txBody>
      </p:sp>
      <p:sp>
        <p:nvSpPr>
          <p:cNvPr id="162" name="Oval 161">
            <a:extLst>
              <a:ext uri="{FF2B5EF4-FFF2-40B4-BE49-F238E27FC236}">
                <a16:creationId xmlns:a16="http://schemas.microsoft.com/office/drawing/2014/main" id="{FFAFFF1E-D4DE-456B-88B6-42A0DB88D3AC}"/>
              </a:ext>
            </a:extLst>
          </p:cNvPr>
          <p:cNvSpPr/>
          <p:nvPr/>
        </p:nvSpPr>
        <p:spPr>
          <a:xfrm>
            <a:off x="2179980" y="3962454"/>
            <a:ext cx="1313696" cy="118104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163" name="Oval 162">
            <a:extLst>
              <a:ext uri="{FF2B5EF4-FFF2-40B4-BE49-F238E27FC236}">
                <a16:creationId xmlns:a16="http://schemas.microsoft.com/office/drawing/2014/main" id="{E7F8B5E8-85B5-4911-AB43-73C81611753E}"/>
              </a:ext>
            </a:extLst>
          </p:cNvPr>
          <p:cNvSpPr/>
          <p:nvPr/>
        </p:nvSpPr>
        <p:spPr>
          <a:xfrm>
            <a:off x="6028533" y="3881177"/>
            <a:ext cx="1434691" cy="1279229"/>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164" name="Multiplication Sign 163">
            <a:extLst>
              <a:ext uri="{FF2B5EF4-FFF2-40B4-BE49-F238E27FC236}">
                <a16:creationId xmlns:a16="http://schemas.microsoft.com/office/drawing/2014/main" id="{DF7F5ABF-2E3C-4CC7-9E47-2BDB4732CD5C}"/>
              </a:ext>
            </a:extLst>
          </p:cNvPr>
          <p:cNvSpPr/>
          <p:nvPr/>
        </p:nvSpPr>
        <p:spPr>
          <a:xfrm>
            <a:off x="2870836" y="2571750"/>
            <a:ext cx="509379" cy="345451"/>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5" name="Multiplication Sign 164">
            <a:extLst>
              <a:ext uri="{FF2B5EF4-FFF2-40B4-BE49-F238E27FC236}">
                <a16:creationId xmlns:a16="http://schemas.microsoft.com/office/drawing/2014/main" id="{E7B58694-E9E6-40D7-AADC-B021C3263EF7}"/>
              </a:ext>
            </a:extLst>
          </p:cNvPr>
          <p:cNvSpPr/>
          <p:nvPr/>
        </p:nvSpPr>
        <p:spPr>
          <a:xfrm>
            <a:off x="6525785" y="2579019"/>
            <a:ext cx="509379" cy="345451"/>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396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idx="4294967295"/>
          </p:nvPr>
        </p:nvSpPr>
        <p:spPr>
          <a:xfrm>
            <a:off x="182780" y="-49509"/>
            <a:ext cx="5745401" cy="11983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latin typeface="Times New Roman" panose="02020603050405020304" pitchFamily="18" charset="0"/>
                <a:cs typeface="Times New Roman" panose="02020603050405020304" pitchFamily="18" charset="0"/>
              </a:rPr>
              <a:t>MAIN HIGHLIGHT</a:t>
            </a:r>
            <a:endParaRPr sz="4800" dirty="0">
              <a:latin typeface="Times New Roman" panose="02020603050405020304" pitchFamily="18" charset="0"/>
              <a:cs typeface="Times New Roman" panose="02020603050405020304" pitchFamily="18" charset="0"/>
            </a:endParaRPr>
          </a:p>
        </p:txBody>
      </p:sp>
      <p:sp>
        <p:nvSpPr>
          <p:cNvPr id="181" name="Google Shape;181;p19"/>
          <p:cNvSpPr txBox="1">
            <a:spLocks noGrp="1"/>
          </p:cNvSpPr>
          <p:nvPr>
            <p:ph type="subTitle" idx="4294967295"/>
          </p:nvPr>
        </p:nvSpPr>
        <p:spPr>
          <a:xfrm>
            <a:off x="177115" y="1177412"/>
            <a:ext cx="5910760" cy="2335966"/>
          </a:xfrm>
          <a:prstGeom prst="rect">
            <a:avLst/>
          </a:prstGeom>
        </p:spPr>
        <p:txBody>
          <a:bodyPr spcFirstLastPara="1" wrap="square" lIns="0" tIns="0" rIns="0" bIns="0" anchor="t" anchorCtr="0">
            <a:noAutofit/>
          </a:bodyPr>
          <a:lstStyle/>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AJAX-0N is Made in India</a:t>
            </a:r>
          </a:p>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Cost effective</a:t>
            </a:r>
          </a:p>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Highly accurate</a:t>
            </a:r>
          </a:p>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Flexible device</a:t>
            </a:r>
          </a:p>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Small in size</a:t>
            </a:r>
          </a:p>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Less Number of Component</a:t>
            </a:r>
          </a:p>
          <a:p>
            <a:pPr marL="285750" lvl="0" indent="-285750" rtl="0">
              <a:lnSpc>
                <a:spcPct val="150000"/>
              </a:lnSpc>
              <a:spcBef>
                <a:spcPts val="600"/>
              </a:spcBef>
              <a:spcAft>
                <a:spcPts val="0"/>
              </a:spcAf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Real time Acknowledgement </a:t>
            </a:r>
          </a:p>
          <a:p>
            <a:pPr marL="285750" lvl="0" indent="-285750" rtl="0">
              <a:lnSpc>
                <a:spcPct val="150000"/>
              </a:lnSpc>
              <a:spcBef>
                <a:spcPts val="600"/>
              </a:spcBef>
              <a:spcAft>
                <a:spcPts val="0"/>
              </a:spcAft>
              <a:buFont typeface="Wingdings" panose="05000000000000000000" pitchFamily="2" charset="2"/>
              <a:buChar char="Ø"/>
            </a:pPr>
            <a:endParaRPr sz="2000" dirty="0">
              <a:solidFill>
                <a:schemeClr val="bg1"/>
              </a:solidFill>
              <a:latin typeface="Times New Roman" panose="02020603050405020304" pitchFamily="18" charset="0"/>
              <a:cs typeface="Times New Roman" panose="02020603050405020304" pitchFamily="18" charset="0"/>
            </a:endParaRPr>
          </a:p>
        </p:txBody>
      </p:sp>
      <p:sp>
        <p:nvSpPr>
          <p:cNvPr id="182" name="Google Shape;182;p19"/>
          <p:cNvSpPr/>
          <p:nvPr/>
        </p:nvSpPr>
        <p:spPr>
          <a:xfrm>
            <a:off x="7570680" y="2247629"/>
            <a:ext cx="283836" cy="2710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9"/>
          <p:cNvGrpSpPr/>
          <p:nvPr/>
        </p:nvGrpSpPr>
        <p:grpSpPr>
          <a:xfrm>
            <a:off x="9144000" y="-1308685"/>
            <a:ext cx="1216091" cy="1216410"/>
            <a:chOff x="6654650" y="3665275"/>
            <a:chExt cx="409100" cy="409125"/>
          </a:xfrm>
        </p:grpSpPr>
        <p:sp>
          <p:nvSpPr>
            <p:cNvPr id="184" name="Google Shape;184;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9"/>
          <p:cNvGrpSpPr/>
          <p:nvPr/>
        </p:nvGrpSpPr>
        <p:grpSpPr>
          <a:xfrm rot="1056970">
            <a:off x="6046093" y="1682069"/>
            <a:ext cx="803433" cy="803550"/>
            <a:chOff x="570875" y="4322250"/>
            <a:chExt cx="443300" cy="443325"/>
          </a:xfrm>
        </p:grpSpPr>
        <p:sp>
          <p:nvSpPr>
            <p:cNvPr id="187" name="Google Shape;187;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p:nvPr/>
        </p:nvSpPr>
        <p:spPr>
          <a:xfrm rot="2466685">
            <a:off x="6136548" y="961352"/>
            <a:ext cx="394362" cy="3765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1609489">
            <a:off x="6713312" y="1198287"/>
            <a:ext cx="283826" cy="2710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2926195">
            <a:off x="8434174" y="1412981"/>
            <a:ext cx="212540" cy="2029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1609101">
            <a:off x="7513412" y="329101"/>
            <a:ext cx="191497" cy="18284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28575" dist="9525" dir="5400000" algn="bl" rotWithShape="0">
              <a:srgbClr val="00001A">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txBox="1">
            <a:spLocks noGrp="1"/>
          </p:cNvSpPr>
          <p:nvPr>
            <p:ph type="sldNum" idx="12"/>
          </p:nvPr>
        </p:nvSpPr>
        <p:spPr>
          <a:xfrm>
            <a:off x="259225" y="4674100"/>
            <a:ext cx="481500" cy="245100"/>
          </a:xfrm>
          <a:prstGeom prst="rect">
            <a:avLst/>
          </a:prstGeom>
        </p:spPr>
        <p:txBody>
          <a:bodyPr spcFirstLastPara="1" wrap="square" lIns="0" tIns="0" rIns="0" bIns="0" anchor="b"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a:solidFill>
                  <a:srgbClr val="FFFFFF"/>
                </a:solidFill>
              </a:rPr>
              <a:t>8</a:t>
            </a:fld>
            <a:endParaRPr>
              <a:solidFill>
                <a:srgbClr val="FFFFFF"/>
              </a:solidFill>
            </a:endParaRPr>
          </a:p>
        </p:txBody>
      </p:sp>
    </p:spTree>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95</Paragraphs>
  <Slides>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Roboto Slab</vt:lpstr>
      <vt:lpstr>Calibri</vt:lpstr>
      <vt:lpstr>TeamViewer14</vt:lpstr>
      <vt:lpstr>Arial</vt:lpstr>
      <vt:lpstr>Times New Roman</vt:lpstr>
      <vt:lpstr>Courier New</vt:lpstr>
      <vt:lpstr>Wingdings</vt:lpstr>
      <vt:lpstr>Chivo</vt:lpstr>
      <vt:lpstr>Macmorris template</vt:lpstr>
      <vt:lpstr>INTRODUCTION</vt:lpstr>
      <vt:lpstr>Challenges in Present system</vt:lpstr>
      <vt:lpstr>Difficult to find out how many street lights are faulty. </vt:lpstr>
      <vt:lpstr>PowerPoint Presentation</vt:lpstr>
      <vt:lpstr>TECHNOLOGY USED </vt:lpstr>
      <vt:lpstr>PowerPoint Presentation</vt:lpstr>
      <vt:lpstr>PowerPoint Presentation</vt:lpstr>
      <vt:lpstr>MAIN HIGHLIGHT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dc:creator>
  <cp:lastModifiedBy>Vijay Narain Meena</cp:lastModifiedBy>
  <cp:revision>72</cp:revision>
  <dcterms:modified xsi:type="dcterms:W3CDTF">2019-06-11T12:36:56Z</dcterms:modified>
</cp:coreProperties>
</file>