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4" r:id="rId3"/>
    <p:sldMasterId id="2147483685" r:id="rId4"/>
    <p:sldMasterId id="214748368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10058400" cx="7772400"/>
  <p:notesSz cx="6858000" cy="9144000"/>
  <p:embeddedFontLst>
    <p:embeddedFont>
      <p:font typeface="Open Sans SemiBold"/>
      <p:regular r:id="rId27"/>
      <p:bold r:id="rId28"/>
      <p:italic r:id="rId29"/>
      <p:boldItalic r:id="rId30"/>
    </p:embeddedFont>
    <p:embeddedFont>
      <p:font typeface="Helvetica Neue"/>
      <p:regular r:id="rId31"/>
      <p:bold r:id="rId32"/>
      <p:italic r:id="rId33"/>
      <p:boldItalic r:id="rId34"/>
    </p:embeddedFont>
    <p:embeddedFont>
      <p:font typeface="Open Sans Light"/>
      <p:regular r:id="rId35"/>
      <p:bold r:id="rId36"/>
      <p:italic r:id="rId37"/>
      <p:boldItalic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4.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OpenSansSemiBold-bold.fntdata"/><Relationship Id="rId27" Type="http://schemas.openxmlformats.org/officeDocument/2006/relationships/font" Target="fonts/OpenSansSemiBold-regular.fntdata"/><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font" Target="fonts/OpenSansSemi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regular.fntdata"/><Relationship Id="rId30" Type="http://schemas.openxmlformats.org/officeDocument/2006/relationships/font" Target="fonts/OpenSansSemiBold-boldItalic.fntdata"/><Relationship Id="rId11" Type="http://schemas.openxmlformats.org/officeDocument/2006/relationships/slide" Target="slides/slide5.xml"/><Relationship Id="rId33" Type="http://schemas.openxmlformats.org/officeDocument/2006/relationships/font" Target="fonts/HelveticaNeue-italic.fntdata"/><Relationship Id="rId10" Type="http://schemas.openxmlformats.org/officeDocument/2006/relationships/slide" Target="slides/slide4.xml"/><Relationship Id="rId32" Type="http://schemas.openxmlformats.org/officeDocument/2006/relationships/font" Target="fonts/HelveticaNeue-bold.fntdata"/><Relationship Id="rId13" Type="http://schemas.openxmlformats.org/officeDocument/2006/relationships/slide" Target="slides/slide7.xml"/><Relationship Id="rId35" Type="http://schemas.openxmlformats.org/officeDocument/2006/relationships/font" Target="fonts/OpenSansLight-regular.fntdata"/><Relationship Id="rId12" Type="http://schemas.openxmlformats.org/officeDocument/2006/relationships/slide" Target="slides/slide6.xml"/><Relationship Id="rId34" Type="http://schemas.openxmlformats.org/officeDocument/2006/relationships/font" Target="fonts/HelveticaNeue-boldItalic.fntdata"/><Relationship Id="rId15" Type="http://schemas.openxmlformats.org/officeDocument/2006/relationships/slide" Target="slides/slide9.xml"/><Relationship Id="rId37" Type="http://schemas.openxmlformats.org/officeDocument/2006/relationships/font" Target="fonts/OpenSansLight-italic.fntdata"/><Relationship Id="rId14" Type="http://schemas.openxmlformats.org/officeDocument/2006/relationships/slide" Target="slides/slide8.xml"/><Relationship Id="rId36" Type="http://schemas.openxmlformats.org/officeDocument/2006/relationships/font" Target="fonts/OpenSansLight-bold.fntdata"/><Relationship Id="rId17" Type="http://schemas.openxmlformats.org/officeDocument/2006/relationships/slide" Target="slides/slide11.xml"/><Relationship Id="rId39" Type="http://schemas.openxmlformats.org/officeDocument/2006/relationships/font" Target="fonts/OpenSans-regular.fntdata"/><Relationship Id="rId16" Type="http://schemas.openxmlformats.org/officeDocument/2006/relationships/slide" Target="slides/slide10.xml"/><Relationship Id="rId38" Type="http://schemas.openxmlformats.org/officeDocument/2006/relationships/font" Target="fonts/OpenSansLight-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1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1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1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13: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1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15: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1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17: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1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19: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2: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20: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3: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4: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5: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7: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9: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264952" y="1456058"/>
            <a:ext cx="7242600" cy="4014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Font typeface="Open Sans"/>
              <a:buNone/>
              <a:defRPr sz="5200">
                <a:latin typeface="Open Sans"/>
                <a:ea typeface="Open Sans"/>
                <a:cs typeface="Open Sans"/>
                <a:sym typeface="Open Sans"/>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idx="1" type="subTitle"/>
          </p:nvPr>
        </p:nvSpPr>
        <p:spPr>
          <a:xfrm>
            <a:off x="264945" y="5542289"/>
            <a:ext cx="7242600" cy="155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Open Sans"/>
              <a:buNone/>
              <a:defRPr sz="2800">
                <a:latin typeface="Open Sans"/>
                <a:ea typeface="Open Sans"/>
                <a:cs typeface="Open Sans"/>
                <a:sym typeface="Open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7" name="Shape 47"/>
        <p:cNvGrpSpPr/>
        <p:nvPr/>
      </p:nvGrpSpPr>
      <p:grpSpPr>
        <a:xfrm>
          <a:off x="0" y="0"/>
          <a:ext cx="0" cy="0"/>
          <a:chOff x="0" y="0"/>
          <a:chExt cx="0" cy="0"/>
        </a:xfrm>
      </p:grpSpPr>
      <p:sp>
        <p:nvSpPr>
          <p:cNvPr id="48" name="Google Shape;48;p11"/>
          <p:cNvSpPr txBox="1"/>
          <p:nvPr>
            <p:ph idx="1" type="body"/>
          </p:nvPr>
        </p:nvSpPr>
        <p:spPr>
          <a:xfrm>
            <a:off x="264945" y="8273124"/>
            <a:ext cx="5099100" cy="11832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9" name="Google Shape;49;p11"/>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0" name="Shape 50"/>
        <p:cNvGrpSpPr/>
        <p:nvPr/>
      </p:nvGrpSpPr>
      <p:grpSpPr>
        <a:xfrm>
          <a:off x="0" y="0"/>
          <a:ext cx="0" cy="0"/>
          <a:chOff x="0" y="0"/>
          <a:chExt cx="0" cy="0"/>
        </a:xfrm>
      </p:grpSpPr>
      <p:sp>
        <p:nvSpPr>
          <p:cNvPr id="51" name="Google Shape;51;p12"/>
          <p:cNvSpPr txBox="1"/>
          <p:nvPr>
            <p:ph hasCustomPrompt="1" type="title"/>
          </p:nvPr>
        </p:nvSpPr>
        <p:spPr>
          <a:xfrm>
            <a:off x="264945" y="2163089"/>
            <a:ext cx="7242600" cy="38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12"/>
          <p:cNvSpPr txBox="1"/>
          <p:nvPr>
            <p:ph idx="1" type="body"/>
          </p:nvPr>
        </p:nvSpPr>
        <p:spPr>
          <a:xfrm>
            <a:off x="264945" y="6164351"/>
            <a:ext cx="7242600" cy="25437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3" name="Google Shape;53;p12"/>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13"/>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62" name="Shape 62"/>
        <p:cNvGrpSpPr/>
        <p:nvPr/>
      </p:nvGrpSpPr>
      <p:grpSpPr>
        <a:xfrm>
          <a:off x="0" y="0"/>
          <a:ext cx="0" cy="0"/>
          <a:chOff x="0" y="0"/>
          <a:chExt cx="0" cy="0"/>
        </a:xfrm>
      </p:grpSpPr>
      <p:sp>
        <p:nvSpPr>
          <p:cNvPr id="63" name="Google Shape;63;p15"/>
          <p:cNvSpPr txBox="1"/>
          <p:nvPr>
            <p:ph type="ctrTitle"/>
          </p:nvPr>
        </p:nvSpPr>
        <p:spPr>
          <a:xfrm>
            <a:off x="264952" y="1456058"/>
            <a:ext cx="7242600" cy="4014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Font typeface="Open Sans"/>
              <a:buNone/>
              <a:defRPr sz="5200">
                <a:latin typeface="Open Sans"/>
                <a:ea typeface="Open Sans"/>
                <a:cs typeface="Open Sans"/>
                <a:sym typeface="Open Sans"/>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4" name="Google Shape;64;p15"/>
          <p:cNvSpPr txBox="1"/>
          <p:nvPr>
            <p:ph idx="1" type="subTitle"/>
          </p:nvPr>
        </p:nvSpPr>
        <p:spPr>
          <a:xfrm>
            <a:off x="264945" y="5542289"/>
            <a:ext cx="7242600" cy="155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Open Sans"/>
              <a:buNone/>
              <a:defRPr sz="2800">
                <a:latin typeface="Open Sans"/>
                <a:ea typeface="Open Sans"/>
                <a:cs typeface="Open Sans"/>
                <a:sym typeface="Open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5" name="Google Shape;65;p15"/>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1">
  <p:cSld name="TITLE_AND_BODY_1">
    <p:spTree>
      <p:nvGrpSpPr>
        <p:cNvPr id="66" name="Shape 66"/>
        <p:cNvGrpSpPr/>
        <p:nvPr/>
      </p:nvGrpSpPr>
      <p:grpSpPr>
        <a:xfrm>
          <a:off x="0" y="0"/>
          <a:ext cx="0" cy="0"/>
          <a:chOff x="0" y="0"/>
          <a:chExt cx="0" cy="0"/>
        </a:xfrm>
      </p:grpSpPr>
      <p:sp>
        <p:nvSpPr>
          <p:cNvPr id="67" name="Google Shape;67;p16"/>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8" name="Google Shape;68;p16"/>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Font typeface="Open Sans"/>
              <a:buChar char="●"/>
              <a:defRPr>
                <a:latin typeface="Open Sans"/>
                <a:ea typeface="Open Sans"/>
                <a:cs typeface="Open Sans"/>
                <a:sym typeface="Open Sans"/>
              </a:defRPr>
            </a:lvl1pPr>
            <a:lvl2pPr indent="-317500" lvl="1" marL="914400" algn="l">
              <a:lnSpc>
                <a:spcPct val="115000"/>
              </a:lnSpc>
              <a:spcBef>
                <a:spcPts val="1600"/>
              </a:spcBef>
              <a:spcAft>
                <a:spcPts val="0"/>
              </a:spcAft>
              <a:buSzPts val="1400"/>
              <a:buFont typeface="Open Sans"/>
              <a:buChar char="○"/>
              <a:defRPr>
                <a:latin typeface="Open Sans"/>
                <a:ea typeface="Open Sans"/>
                <a:cs typeface="Open Sans"/>
                <a:sym typeface="Open Sans"/>
              </a:defRPr>
            </a:lvl2pPr>
            <a:lvl3pPr indent="-317500" lvl="2" marL="1371600" algn="l">
              <a:lnSpc>
                <a:spcPct val="115000"/>
              </a:lnSpc>
              <a:spcBef>
                <a:spcPts val="1600"/>
              </a:spcBef>
              <a:spcAft>
                <a:spcPts val="0"/>
              </a:spcAft>
              <a:buSzPts val="1400"/>
              <a:buFont typeface="Open Sans"/>
              <a:buChar char="■"/>
              <a:defRPr>
                <a:latin typeface="Open Sans"/>
                <a:ea typeface="Open Sans"/>
                <a:cs typeface="Open Sans"/>
                <a:sym typeface="Open Sans"/>
              </a:defRPr>
            </a:lvl3pPr>
            <a:lvl4pPr indent="-317500" lvl="3" marL="1828800" algn="l">
              <a:lnSpc>
                <a:spcPct val="115000"/>
              </a:lnSpc>
              <a:spcBef>
                <a:spcPts val="1600"/>
              </a:spcBef>
              <a:spcAft>
                <a:spcPts val="0"/>
              </a:spcAft>
              <a:buSzPts val="1400"/>
              <a:buFont typeface="Open Sans"/>
              <a:buChar char="●"/>
              <a:defRPr>
                <a:latin typeface="Open Sans"/>
                <a:ea typeface="Open Sans"/>
                <a:cs typeface="Open Sans"/>
                <a:sym typeface="Open Sans"/>
              </a:defRPr>
            </a:lvl4pPr>
            <a:lvl5pPr indent="-317500" lvl="4" marL="2286000" algn="l">
              <a:lnSpc>
                <a:spcPct val="115000"/>
              </a:lnSpc>
              <a:spcBef>
                <a:spcPts val="1600"/>
              </a:spcBef>
              <a:spcAft>
                <a:spcPts val="0"/>
              </a:spcAft>
              <a:buSzPts val="1400"/>
              <a:buFont typeface="Open Sans"/>
              <a:buChar char="○"/>
              <a:defRPr>
                <a:latin typeface="Open Sans"/>
                <a:ea typeface="Open Sans"/>
                <a:cs typeface="Open Sans"/>
                <a:sym typeface="Open Sans"/>
              </a:defRPr>
            </a:lvl5pPr>
            <a:lvl6pPr indent="-317500" lvl="5" marL="2743200" algn="l">
              <a:lnSpc>
                <a:spcPct val="115000"/>
              </a:lnSpc>
              <a:spcBef>
                <a:spcPts val="1600"/>
              </a:spcBef>
              <a:spcAft>
                <a:spcPts val="0"/>
              </a:spcAft>
              <a:buSzPts val="1400"/>
              <a:buFont typeface="Open Sans"/>
              <a:buChar char="■"/>
              <a:defRPr>
                <a:latin typeface="Open Sans"/>
                <a:ea typeface="Open Sans"/>
                <a:cs typeface="Open Sans"/>
                <a:sym typeface="Open Sans"/>
              </a:defRPr>
            </a:lvl6pPr>
            <a:lvl7pPr indent="-317500" lvl="6" marL="3200400" algn="l">
              <a:lnSpc>
                <a:spcPct val="115000"/>
              </a:lnSpc>
              <a:spcBef>
                <a:spcPts val="1600"/>
              </a:spcBef>
              <a:spcAft>
                <a:spcPts val="0"/>
              </a:spcAft>
              <a:buSzPts val="1400"/>
              <a:buFont typeface="Open Sans"/>
              <a:buChar char="●"/>
              <a:defRPr>
                <a:latin typeface="Open Sans"/>
                <a:ea typeface="Open Sans"/>
                <a:cs typeface="Open Sans"/>
                <a:sym typeface="Open Sans"/>
              </a:defRPr>
            </a:lvl7pPr>
            <a:lvl8pPr indent="-317500" lvl="7" marL="3657600" algn="l">
              <a:lnSpc>
                <a:spcPct val="115000"/>
              </a:lnSpc>
              <a:spcBef>
                <a:spcPts val="1600"/>
              </a:spcBef>
              <a:spcAft>
                <a:spcPts val="0"/>
              </a:spcAft>
              <a:buSzPts val="1400"/>
              <a:buFont typeface="Open Sans"/>
              <a:buChar char="○"/>
              <a:defRPr>
                <a:latin typeface="Open Sans"/>
                <a:ea typeface="Open Sans"/>
                <a:cs typeface="Open Sans"/>
                <a:sym typeface="Open Sans"/>
              </a:defRPr>
            </a:lvl8pPr>
            <a:lvl9pPr indent="-317500" lvl="8" marL="4114800" algn="l">
              <a:lnSpc>
                <a:spcPct val="115000"/>
              </a:lnSpc>
              <a:spcBef>
                <a:spcPts val="1600"/>
              </a:spcBef>
              <a:spcAft>
                <a:spcPts val="1600"/>
              </a:spcAft>
              <a:buSzPts val="1400"/>
              <a:buFont typeface="Open Sans"/>
              <a:buChar char="■"/>
              <a:defRPr>
                <a:latin typeface="Open Sans"/>
                <a:ea typeface="Open Sans"/>
                <a:cs typeface="Open Sans"/>
                <a:sym typeface="Open Sans"/>
              </a:defRPr>
            </a:lvl9pPr>
          </a:lstStyle>
          <a:p/>
        </p:txBody>
      </p:sp>
      <p:sp>
        <p:nvSpPr>
          <p:cNvPr id="69" name="Google Shape;69;p16"/>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70" name="Google Shape;70;p16"/>
          <p:cNvPicPr preferRelativeResize="0"/>
          <p:nvPr/>
        </p:nvPicPr>
        <p:blipFill rotWithShape="1">
          <a:blip r:embed="rId2">
            <a:alphaModFix/>
          </a:blip>
          <a:srcRect b="0" l="0" r="0" t="0"/>
          <a:stretch/>
        </p:blipFill>
        <p:spPr>
          <a:xfrm>
            <a:off x="338800" y="251396"/>
            <a:ext cx="1250250" cy="6188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2E3D49"/>
        </a:solidFill>
      </p:bgPr>
    </p:bg>
    <p:spTree>
      <p:nvGrpSpPr>
        <p:cNvPr id="71" name="Shape 71"/>
        <p:cNvGrpSpPr/>
        <p:nvPr/>
      </p:nvGrpSpPr>
      <p:grpSpPr>
        <a:xfrm>
          <a:off x="0" y="0"/>
          <a:ext cx="0" cy="0"/>
          <a:chOff x="0" y="0"/>
          <a:chExt cx="0" cy="0"/>
        </a:xfrm>
      </p:grpSpPr>
      <p:sp>
        <p:nvSpPr>
          <p:cNvPr id="72" name="Google Shape;72;p17"/>
          <p:cNvSpPr txBox="1"/>
          <p:nvPr>
            <p:ph type="title"/>
          </p:nvPr>
        </p:nvSpPr>
        <p:spPr>
          <a:xfrm>
            <a:off x="264945" y="4206107"/>
            <a:ext cx="72426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600"/>
              <a:buFont typeface="Open Sans"/>
              <a:buNone/>
              <a:defRPr sz="3600">
                <a:solidFill>
                  <a:schemeClr val="lt1"/>
                </a:solidFill>
                <a:latin typeface="Open Sans"/>
                <a:ea typeface="Open Sans"/>
                <a:cs typeface="Open Sans"/>
                <a:sym typeface="Open Sans"/>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3" name="Google Shape;73;p17"/>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NND" type="tx">
  <p:cSld name="TITLE_AND_BODY">
    <p:spTree>
      <p:nvGrpSpPr>
        <p:cNvPr id="74" name="Shape 74"/>
        <p:cNvGrpSpPr/>
        <p:nvPr/>
      </p:nvGrpSpPr>
      <p:grpSpPr>
        <a:xfrm>
          <a:off x="0" y="0"/>
          <a:ext cx="0" cy="0"/>
          <a:chOff x="0" y="0"/>
          <a:chExt cx="0" cy="0"/>
        </a:xfrm>
      </p:grpSpPr>
      <p:sp>
        <p:nvSpPr>
          <p:cNvPr id="75" name="Google Shape;75;p18"/>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6" name="Google Shape;76;p18"/>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Font typeface="Open Sans"/>
              <a:buChar char="●"/>
              <a:defRPr>
                <a:latin typeface="Open Sans"/>
                <a:ea typeface="Open Sans"/>
                <a:cs typeface="Open Sans"/>
                <a:sym typeface="Open Sans"/>
              </a:defRPr>
            </a:lvl1pPr>
            <a:lvl2pPr indent="-317500" lvl="1" marL="914400" algn="l">
              <a:lnSpc>
                <a:spcPct val="115000"/>
              </a:lnSpc>
              <a:spcBef>
                <a:spcPts val="1600"/>
              </a:spcBef>
              <a:spcAft>
                <a:spcPts val="0"/>
              </a:spcAft>
              <a:buSzPts val="1400"/>
              <a:buFont typeface="Open Sans"/>
              <a:buChar char="○"/>
              <a:defRPr>
                <a:latin typeface="Open Sans"/>
                <a:ea typeface="Open Sans"/>
                <a:cs typeface="Open Sans"/>
                <a:sym typeface="Open Sans"/>
              </a:defRPr>
            </a:lvl2pPr>
            <a:lvl3pPr indent="-317500" lvl="2" marL="1371600" algn="l">
              <a:lnSpc>
                <a:spcPct val="115000"/>
              </a:lnSpc>
              <a:spcBef>
                <a:spcPts val="1600"/>
              </a:spcBef>
              <a:spcAft>
                <a:spcPts val="0"/>
              </a:spcAft>
              <a:buSzPts val="1400"/>
              <a:buFont typeface="Open Sans"/>
              <a:buChar char="■"/>
              <a:defRPr>
                <a:latin typeface="Open Sans"/>
                <a:ea typeface="Open Sans"/>
                <a:cs typeface="Open Sans"/>
                <a:sym typeface="Open Sans"/>
              </a:defRPr>
            </a:lvl3pPr>
            <a:lvl4pPr indent="-317500" lvl="3" marL="1828800" algn="l">
              <a:lnSpc>
                <a:spcPct val="115000"/>
              </a:lnSpc>
              <a:spcBef>
                <a:spcPts val="1600"/>
              </a:spcBef>
              <a:spcAft>
                <a:spcPts val="0"/>
              </a:spcAft>
              <a:buSzPts val="1400"/>
              <a:buFont typeface="Open Sans"/>
              <a:buChar char="●"/>
              <a:defRPr>
                <a:latin typeface="Open Sans"/>
                <a:ea typeface="Open Sans"/>
                <a:cs typeface="Open Sans"/>
                <a:sym typeface="Open Sans"/>
              </a:defRPr>
            </a:lvl4pPr>
            <a:lvl5pPr indent="-317500" lvl="4" marL="2286000" algn="l">
              <a:lnSpc>
                <a:spcPct val="115000"/>
              </a:lnSpc>
              <a:spcBef>
                <a:spcPts val="1600"/>
              </a:spcBef>
              <a:spcAft>
                <a:spcPts val="0"/>
              </a:spcAft>
              <a:buSzPts val="1400"/>
              <a:buFont typeface="Open Sans"/>
              <a:buChar char="○"/>
              <a:defRPr>
                <a:latin typeface="Open Sans"/>
                <a:ea typeface="Open Sans"/>
                <a:cs typeface="Open Sans"/>
                <a:sym typeface="Open Sans"/>
              </a:defRPr>
            </a:lvl5pPr>
            <a:lvl6pPr indent="-317500" lvl="5" marL="2743200" algn="l">
              <a:lnSpc>
                <a:spcPct val="115000"/>
              </a:lnSpc>
              <a:spcBef>
                <a:spcPts val="1600"/>
              </a:spcBef>
              <a:spcAft>
                <a:spcPts val="0"/>
              </a:spcAft>
              <a:buSzPts val="1400"/>
              <a:buFont typeface="Open Sans"/>
              <a:buChar char="■"/>
              <a:defRPr>
                <a:latin typeface="Open Sans"/>
                <a:ea typeface="Open Sans"/>
                <a:cs typeface="Open Sans"/>
                <a:sym typeface="Open Sans"/>
              </a:defRPr>
            </a:lvl6pPr>
            <a:lvl7pPr indent="-317500" lvl="6" marL="3200400" algn="l">
              <a:lnSpc>
                <a:spcPct val="115000"/>
              </a:lnSpc>
              <a:spcBef>
                <a:spcPts val="1600"/>
              </a:spcBef>
              <a:spcAft>
                <a:spcPts val="0"/>
              </a:spcAft>
              <a:buSzPts val="1400"/>
              <a:buFont typeface="Open Sans"/>
              <a:buChar char="●"/>
              <a:defRPr>
                <a:latin typeface="Open Sans"/>
                <a:ea typeface="Open Sans"/>
                <a:cs typeface="Open Sans"/>
                <a:sym typeface="Open Sans"/>
              </a:defRPr>
            </a:lvl7pPr>
            <a:lvl8pPr indent="-317500" lvl="7" marL="3657600" algn="l">
              <a:lnSpc>
                <a:spcPct val="115000"/>
              </a:lnSpc>
              <a:spcBef>
                <a:spcPts val="1600"/>
              </a:spcBef>
              <a:spcAft>
                <a:spcPts val="0"/>
              </a:spcAft>
              <a:buSzPts val="1400"/>
              <a:buFont typeface="Open Sans"/>
              <a:buChar char="○"/>
              <a:defRPr>
                <a:latin typeface="Open Sans"/>
                <a:ea typeface="Open Sans"/>
                <a:cs typeface="Open Sans"/>
                <a:sym typeface="Open Sans"/>
              </a:defRPr>
            </a:lvl8pPr>
            <a:lvl9pPr indent="-317500" lvl="8" marL="4114800" algn="l">
              <a:lnSpc>
                <a:spcPct val="115000"/>
              </a:lnSpc>
              <a:spcBef>
                <a:spcPts val="1600"/>
              </a:spcBef>
              <a:spcAft>
                <a:spcPts val="1600"/>
              </a:spcAft>
              <a:buSzPts val="1400"/>
              <a:buFont typeface="Open Sans"/>
              <a:buChar char="■"/>
              <a:defRPr>
                <a:latin typeface="Open Sans"/>
                <a:ea typeface="Open Sans"/>
                <a:cs typeface="Open Sans"/>
                <a:sym typeface="Open Sans"/>
              </a:defRPr>
            </a:lvl9pPr>
          </a:lstStyle>
          <a:p/>
        </p:txBody>
      </p:sp>
      <p:sp>
        <p:nvSpPr>
          <p:cNvPr id="77" name="Google Shape;77;p18"/>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78" name="Google Shape;78;p18"/>
          <p:cNvSpPr txBox="1"/>
          <p:nvPr/>
        </p:nvSpPr>
        <p:spPr>
          <a:xfrm>
            <a:off x="884150" y="7891976"/>
            <a:ext cx="6004200" cy="1749300"/>
          </a:xfrm>
          <a:prstGeom prst="rect">
            <a:avLst/>
          </a:prstGeom>
          <a:solidFill>
            <a:srgbClr val="DBE2E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 sz="3600" u="none" cap="none" strike="noStrike">
                <a:solidFill>
                  <a:srgbClr val="15C26B"/>
                </a:solidFill>
                <a:latin typeface="Open Sans"/>
                <a:ea typeface="Open Sans"/>
                <a:cs typeface="Open Sans"/>
                <a:sym typeface="Open Sans"/>
              </a:rPr>
              <a:t>Remove this slide </a:t>
            </a:r>
            <a:endParaRPr b="0" i="1" sz="3600" u="none" cap="none" strike="noStrike">
              <a:solidFill>
                <a:srgbClr val="15C26B"/>
              </a:solidFill>
              <a:latin typeface="Open Sans"/>
              <a:ea typeface="Open Sans"/>
              <a:cs typeface="Open Sans"/>
              <a:sym typeface="Open Sans"/>
            </a:endParaRPr>
          </a:p>
        </p:txBody>
      </p:sp>
      <p:pic>
        <p:nvPicPr>
          <p:cNvPr id="79" name="Google Shape;79;p18"/>
          <p:cNvPicPr preferRelativeResize="0"/>
          <p:nvPr/>
        </p:nvPicPr>
        <p:blipFill rotWithShape="1">
          <a:blip r:embed="rId2">
            <a:alphaModFix/>
          </a:blip>
          <a:srcRect b="0" l="0" r="0" t="0"/>
          <a:stretch/>
        </p:blipFill>
        <p:spPr>
          <a:xfrm>
            <a:off x="338800" y="251396"/>
            <a:ext cx="1250250" cy="6188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NND_Template" type="twoColTx">
  <p:cSld name="TITLE_AND_TWO_COLUMNS">
    <p:spTree>
      <p:nvGrpSpPr>
        <p:cNvPr id="80" name="Shape 80"/>
        <p:cNvGrpSpPr/>
        <p:nvPr/>
      </p:nvGrpSpPr>
      <p:grpSpPr>
        <a:xfrm>
          <a:off x="0" y="0"/>
          <a:ext cx="0" cy="0"/>
          <a:chOff x="0" y="0"/>
          <a:chExt cx="0" cy="0"/>
        </a:xfrm>
      </p:grpSpPr>
      <p:sp>
        <p:nvSpPr>
          <p:cNvPr id="81" name="Google Shape;81;p19"/>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2" name="Google Shape;82;p19"/>
          <p:cNvSpPr txBox="1"/>
          <p:nvPr>
            <p:ph idx="1" type="body"/>
          </p:nvPr>
        </p:nvSpPr>
        <p:spPr>
          <a:xfrm>
            <a:off x="264945"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3" name="Google Shape;83;p19"/>
          <p:cNvSpPr txBox="1"/>
          <p:nvPr>
            <p:ph idx="2" type="body"/>
          </p:nvPr>
        </p:nvSpPr>
        <p:spPr>
          <a:xfrm>
            <a:off x="4107540"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4" name="Google Shape;84;p19"/>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85" name="Google Shape;85;p19"/>
          <p:cNvPicPr preferRelativeResize="0"/>
          <p:nvPr/>
        </p:nvPicPr>
        <p:blipFill rotWithShape="1">
          <a:blip r:embed="rId2">
            <a:alphaModFix/>
          </a:blip>
          <a:srcRect b="0" l="0" r="0" t="0"/>
          <a:stretch/>
        </p:blipFill>
        <p:spPr>
          <a:xfrm>
            <a:off x="338800" y="251396"/>
            <a:ext cx="1250250" cy="61887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6" name="Shape 86"/>
        <p:cNvGrpSpPr/>
        <p:nvPr/>
      </p:nvGrpSpPr>
      <p:grpSpPr>
        <a:xfrm>
          <a:off x="0" y="0"/>
          <a:ext cx="0" cy="0"/>
          <a:chOff x="0" y="0"/>
          <a:chExt cx="0" cy="0"/>
        </a:xfrm>
      </p:grpSpPr>
      <p:sp>
        <p:nvSpPr>
          <p:cNvPr id="87" name="Google Shape;87;p20"/>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Font typeface="Open Sans"/>
              <a:buNone/>
              <a:defRPr>
                <a:latin typeface="Open Sans"/>
                <a:ea typeface="Open Sans"/>
                <a:cs typeface="Open Sans"/>
                <a:sym typeface="Open San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8" name="Google Shape;88;p20"/>
          <p:cNvSpPr txBox="1"/>
          <p:nvPr>
            <p:ph idx="12" type="sldNum"/>
          </p:nvPr>
        </p:nvSpPr>
        <p:spPr>
          <a:xfrm>
            <a:off x="7231389" y="9288605"/>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89" name="Google Shape;89;p20"/>
          <p:cNvPicPr preferRelativeResize="0"/>
          <p:nvPr/>
        </p:nvPicPr>
        <p:blipFill rotWithShape="1">
          <a:blip r:embed="rId2">
            <a:alphaModFix/>
          </a:blip>
          <a:srcRect b="0" l="0" r="0" t="0"/>
          <a:stretch/>
        </p:blipFill>
        <p:spPr>
          <a:xfrm>
            <a:off x="338800" y="251396"/>
            <a:ext cx="1250250" cy="61887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1">
  <p:cSld name="TITLE_ONLY_1">
    <p:spTree>
      <p:nvGrpSpPr>
        <p:cNvPr id="90" name="Shape 90"/>
        <p:cNvGrpSpPr/>
        <p:nvPr/>
      </p:nvGrpSpPr>
      <p:grpSpPr>
        <a:xfrm>
          <a:off x="0" y="0"/>
          <a:ext cx="0" cy="0"/>
          <a:chOff x="0" y="0"/>
          <a:chExt cx="0" cy="0"/>
        </a:xfrm>
      </p:grpSpPr>
      <p:sp>
        <p:nvSpPr>
          <p:cNvPr id="91" name="Google Shape;91;p21"/>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2" name="Google Shape;92;p21"/>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2E3D49"/>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64945" y="4206107"/>
            <a:ext cx="72426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600"/>
              <a:buFont typeface="Open Sans"/>
              <a:buNone/>
              <a:defRPr sz="3600">
                <a:solidFill>
                  <a:schemeClr val="lt1"/>
                </a:solidFill>
                <a:latin typeface="Open Sans"/>
                <a:ea typeface="Open Sans"/>
                <a:cs typeface="Open Sans"/>
                <a:sym typeface="Open Sans"/>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6" name="Google Shape;16;p3"/>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93" name="Shape 93"/>
        <p:cNvGrpSpPr/>
        <p:nvPr/>
      </p:nvGrpSpPr>
      <p:grpSpPr>
        <a:xfrm>
          <a:off x="0" y="0"/>
          <a:ext cx="0" cy="0"/>
          <a:chOff x="0" y="0"/>
          <a:chExt cx="0" cy="0"/>
        </a:xfrm>
      </p:grpSpPr>
      <p:sp>
        <p:nvSpPr>
          <p:cNvPr id="94" name="Google Shape;94;p22"/>
          <p:cNvSpPr txBox="1"/>
          <p:nvPr>
            <p:ph type="title"/>
          </p:nvPr>
        </p:nvSpPr>
        <p:spPr>
          <a:xfrm>
            <a:off x="264945" y="1086507"/>
            <a:ext cx="2386800" cy="14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5" name="Google Shape;95;p22"/>
          <p:cNvSpPr txBox="1"/>
          <p:nvPr>
            <p:ph idx="1" type="body"/>
          </p:nvPr>
        </p:nvSpPr>
        <p:spPr>
          <a:xfrm>
            <a:off x="264945" y="2717440"/>
            <a:ext cx="2386800" cy="6217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96" name="Google Shape;96;p22"/>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97" name="Shape 97"/>
        <p:cNvGrpSpPr/>
        <p:nvPr/>
      </p:nvGrpSpPr>
      <p:grpSpPr>
        <a:xfrm>
          <a:off x="0" y="0"/>
          <a:ext cx="0" cy="0"/>
          <a:chOff x="0" y="0"/>
          <a:chExt cx="0" cy="0"/>
        </a:xfrm>
      </p:grpSpPr>
      <p:sp>
        <p:nvSpPr>
          <p:cNvPr id="98" name="Google Shape;98;p23"/>
          <p:cNvSpPr txBox="1"/>
          <p:nvPr>
            <p:ph type="title"/>
          </p:nvPr>
        </p:nvSpPr>
        <p:spPr>
          <a:xfrm>
            <a:off x="416713" y="880293"/>
            <a:ext cx="5412600" cy="799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99" name="Google Shape;99;p23"/>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00" name="Shape 100"/>
        <p:cNvGrpSpPr/>
        <p:nvPr/>
      </p:nvGrpSpPr>
      <p:grpSpPr>
        <a:xfrm>
          <a:off x="0" y="0"/>
          <a:ext cx="0" cy="0"/>
          <a:chOff x="0" y="0"/>
          <a:chExt cx="0" cy="0"/>
        </a:xfrm>
      </p:grpSpPr>
      <p:sp>
        <p:nvSpPr>
          <p:cNvPr id="101" name="Google Shape;101;p24"/>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4"/>
          <p:cNvSpPr txBox="1"/>
          <p:nvPr>
            <p:ph type="title"/>
          </p:nvPr>
        </p:nvSpPr>
        <p:spPr>
          <a:xfrm>
            <a:off x="225675" y="2411542"/>
            <a:ext cx="3438300" cy="2898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03" name="Google Shape;103;p24"/>
          <p:cNvSpPr txBox="1"/>
          <p:nvPr>
            <p:ph idx="1" type="subTitle"/>
          </p:nvPr>
        </p:nvSpPr>
        <p:spPr>
          <a:xfrm>
            <a:off x="225675" y="5481569"/>
            <a:ext cx="3438300" cy="2415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4" name="Google Shape;104;p24"/>
          <p:cNvSpPr txBox="1"/>
          <p:nvPr>
            <p:ph idx="2" type="body"/>
          </p:nvPr>
        </p:nvSpPr>
        <p:spPr>
          <a:xfrm>
            <a:off x="4198575" y="1415969"/>
            <a:ext cx="3261300" cy="7226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05" name="Google Shape;105;p24"/>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06" name="Shape 106"/>
        <p:cNvGrpSpPr/>
        <p:nvPr/>
      </p:nvGrpSpPr>
      <p:grpSpPr>
        <a:xfrm>
          <a:off x="0" y="0"/>
          <a:ext cx="0" cy="0"/>
          <a:chOff x="0" y="0"/>
          <a:chExt cx="0" cy="0"/>
        </a:xfrm>
      </p:grpSpPr>
      <p:sp>
        <p:nvSpPr>
          <p:cNvPr id="107" name="Google Shape;107;p25"/>
          <p:cNvSpPr txBox="1"/>
          <p:nvPr>
            <p:ph idx="1" type="body"/>
          </p:nvPr>
        </p:nvSpPr>
        <p:spPr>
          <a:xfrm>
            <a:off x="264945" y="8273124"/>
            <a:ext cx="5099100" cy="11832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08" name="Google Shape;108;p25"/>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9" name="Shape 109"/>
        <p:cNvGrpSpPr/>
        <p:nvPr/>
      </p:nvGrpSpPr>
      <p:grpSpPr>
        <a:xfrm>
          <a:off x="0" y="0"/>
          <a:ext cx="0" cy="0"/>
          <a:chOff x="0" y="0"/>
          <a:chExt cx="0" cy="0"/>
        </a:xfrm>
      </p:grpSpPr>
      <p:sp>
        <p:nvSpPr>
          <p:cNvPr id="110" name="Google Shape;110;p26"/>
          <p:cNvSpPr txBox="1"/>
          <p:nvPr>
            <p:ph hasCustomPrompt="1" type="title"/>
          </p:nvPr>
        </p:nvSpPr>
        <p:spPr>
          <a:xfrm>
            <a:off x="264945" y="2163089"/>
            <a:ext cx="7242600" cy="38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11" name="Google Shape;111;p26"/>
          <p:cNvSpPr txBox="1"/>
          <p:nvPr>
            <p:ph idx="1" type="body"/>
          </p:nvPr>
        </p:nvSpPr>
        <p:spPr>
          <a:xfrm>
            <a:off x="264945" y="6164351"/>
            <a:ext cx="7242600" cy="25437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12" name="Google Shape;112;p26"/>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3" name="Shape 113"/>
        <p:cNvGrpSpPr/>
        <p:nvPr/>
      </p:nvGrpSpPr>
      <p:grpSpPr>
        <a:xfrm>
          <a:off x="0" y="0"/>
          <a:ext cx="0" cy="0"/>
          <a:chOff x="0" y="0"/>
          <a:chExt cx="0" cy="0"/>
        </a:xfrm>
      </p:grpSpPr>
      <p:sp>
        <p:nvSpPr>
          <p:cNvPr id="114" name="Google Shape;114;p27"/>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19" name="Shape 119"/>
        <p:cNvGrpSpPr/>
        <p:nvPr/>
      </p:nvGrpSpPr>
      <p:grpSpPr>
        <a:xfrm>
          <a:off x="0" y="0"/>
          <a:ext cx="0" cy="0"/>
          <a:chOff x="0" y="0"/>
          <a:chExt cx="0" cy="0"/>
        </a:xfrm>
      </p:grpSpPr>
      <p:sp>
        <p:nvSpPr>
          <p:cNvPr id="120" name="Google Shape;120;p29"/>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1" name="Google Shape;121;p29"/>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pic>
        <p:nvPicPr>
          <p:cNvPr id="122" name="Google Shape;122;p29"/>
          <p:cNvPicPr preferRelativeResize="0"/>
          <p:nvPr/>
        </p:nvPicPr>
        <p:blipFill rotWithShape="1">
          <a:blip r:embed="rId2">
            <a:alphaModFix/>
          </a:blip>
          <a:srcRect b="0" l="0" r="0" t="0"/>
          <a:stretch/>
        </p:blipFill>
        <p:spPr>
          <a:xfrm>
            <a:off x="338800" y="251396"/>
            <a:ext cx="1250250" cy="618875"/>
          </a:xfrm>
          <a:prstGeom prst="rect">
            <a:avLst/>
          </a:prstGeom>
          <a:noFill/>
          <a:ln>
            <a:noFill/>
          </a:ln>
        </p:spPr>
      </p:pic>
      <p:pic>
        <p:nvPicPr>
          <p:cNvPr id="123" name="Google Shape;123;p29"/>
          <p:cNvPicPr preferRelativeResize="0"/>
          <p:nvPr/>
        </p:nvPicPr>
        <p:blipFill rotWithShape="1">
          <a:blip r:embed="rId3">
            <a:alphaModFix/>
          </a:blip>
          <a:srcRect b="0" l="0" r="0" t="0"/>
          <a:stretch/>
        </p:blipFill>
        <p:spPr>
          <a:xfrm>
            <a:off x="6636150" y="125138"/>
            <a:ext cx="871400" cy="8714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24" name="Shape 124"/>
        <p:cNvGrpSpPr/>
        <p:nvPr/>
      </p:nvGrpSpPr>
      <p:grpSpPr>
        <a:xfrm>
          <a:off x="0" y="0"/>
          <a:ext cx="0" cy="0"/>
          <a:chOff x="0" y="0"/>
          <a:chExt cx="0" cy="0"/>
        </a:xfrm>
      </p:grpSpPr>
      <p:sp>
        <p:nvSpPr>
          <p:cNvPr id="125" name="Google Shape;125;p30"/>
          <p:cNvSpPr txBox="1"/>
          <p:nvPr>
            <p:ph type="ctrTitle"/>
          </p:nvPr>
        </p:nvSpPr>
        <p:spPr>
          <a:xfrm>
            <a:off x="264952" y="1456058"/>
            <a:ext cx="7242600" cy="4014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6" name="Google Shape;126;p30"/>
          <p:cNvSpPr txBox="1"/>
          <p:nvPr>
            <p:ph idx="1" type="subTitle"/>
          </p:nvPr>
        </p:nvSpPr>
        <p:spPr>
          <a:xfrm>
            <a:off x="264945" y="5542289"/>
            <a:ext cx="7242600" cy="155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2E3D49"/>
        </a:solidFill>
      </p:bgPr>
    </p:bg>
    <p:spTree>
      <p:nvGrpSpPr>
        <p:cNvPr id="127" name="Shape 127"/>
        <p:cNvGrpSpPr/>
        <p:nvPr/>
      </p:nvGrpSpPr>
      <p:grpSpPr>
        <a:xfrm>
          <a:off x="0" y="0"/>
          <a:ext cx="0" cy="0"/>
          <a:chOff x="0" y="0"/>
          <a:chExt cx="0" cy="0"/>
        </a:xfrm>
      </p:grpSpPr>
      <p:sp>
        <p:nvSpPr>
          <p:cNvPr id="128" name="Google Shape;128;p31"/>
          <p:cNvSpPr txBox="1"/>
          <p:nvPr>
            <p:ph type="title"/>
          </p:nvPr>
        </p:nvSpPr>
        <p:spPr>
          <a:xfrm>
            <a:off x="264945" y="4206107"/>
            <a:ext cx="72426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29" name="Shape 129"/>
        <p:cNvGrpSpPr/>
        <p:nvPr/>
      </p:nvGrpSpPr>
      <p:grpSpPr>
        <a:xfrm>
          <a:off x="0" y="0"/>
          <a:ext cx="0" cy="0"/>
          <a:chOff x="0" y="0"/>
          <a:chExt cx="0" cy="0"/>
        </a:xfrm>
      </p:grpSpPr>
      <p:sp>
        <p:nvSpPr>
          <p:cNvPr id="130" name="Google Shape;130;p32"/>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1" name="Google Shape;131;p32"/>
          <p:cNvSpPr txBox="1"/>
          <p:nvPr>
            <p:ph idx="1" type="body"/>
          </p:nvPr>
        </p:nvSpPr>
        <p:spPr>
          <a:xfrm>
            <a:off x="264945"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32" name="Google Shape;132;p32"/>
          <p:cNvSpPr txBox="1"/>
          <p:nvPr>
            <p:ph idx="2" type="body"/>
          </p:nvPr>
        </p:nvSpPr>
        <p:spPr>
          <a:xfrm>
            <a:off x="4107540"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4"/>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2E3D49"/>
              </a:buClr>
              <a:buSzPts val="1800"/>
              <a:buFont typeface="Open Sans"/>
              <a:buChar char="●"/>
              <a:defRPr>
                <a:solidFill>
                  <a:srgbClr val="2E3D49"/>
                </a:solidFill>
                <a:latin typeface="Open Sans"/>
                <a:ea typeface="Open Sans"/>
                <a:cs typeface="Open Sans"/>
                <a:sym typeface="Open Sans"/>
              </a:defRPr>
            </a:lvl1pPr>
            <a:lvl2pPr indent="-317500" lvl="1" marL="914400" algn="l">
              <a:lnSpc>
                <a:spcPct val="115000"/>
              </a:lnSpc>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indent="-317500" lvl="2" marL="1371600" algn="l">
              <a:lnSpc>
                <a:spcPct val="115000"/>
              </a:lnSpc>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indent="-317500" lvl="3" marL="1828800" algn="l">
              <a:lnSpc>
                <a:spcPct val="115000"/>
              </a:lnSpc>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indent="-317500" lvl="4" marL="2286000" algn="l">
              <a:lnSpc>
                <a:spcPct val="115000"/>
              </a:lnSpc>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indent="-317500" lvl="5" marL="2743200" algn="l">
              <a:lnSpc>
                <a:spcPct val="115000"/>
              </a:lnSpc>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indent="-317500" lvl="6" marL="3200400" algn="l">
              <a:lnSpc>
                <a:spcPct val="115000"/>
              </a:lnSpc>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indent="-317500" lvl="7" marL="3657600" algn="l">
              <a:lnSpc>
                <a:spcPct val="115000"/>
              </a:lnSpc>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indent="-317500" lvl="8" marL="4114800" algn="l">
              <a:lnSpc>
                <a:spcPct val="115000"/>
              </a:lnSpc>
              <a:spcBef>
                <a:spcPts val="1600"/>
              </a:spcBef>
              <a:spcAft>
                <a:spcPts val="1600"/>
              </a:spcAft>
              <a:buClr>
                <a:srgbClr val="2E3D49"/>
              </a:buClr>
              <a:buSzPts val="1400"/>
              <a:buFont typeface="Open Sans"/>
              <a:buChar char="■"/>
              <a:defRPr>
                <a:solidFill>
                  <a:srgbClr val="2E3D49"/>
                </a:solidFill>
                <a:latin typeface="Open Sans"/>
                <a:ea typeface="Open Sans"/>
                <a:cs typeface="Open Sans"/>
                <a:sym typeface="Open Sans"/>
              </a:defRPr>
            </a:lvl9pPr>
          </a:lstStyle>
          <a:p/>
        </p:txBody>
      </p:sp>
      <p:sp>
        <p:nvSpPr>
          <p:cNvPr id="20" name="Google Shape;20;p4"/>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1" name="Google Shape;21;p4"/>
          <p:cNvSpPr txBox="1"/>
          <p:nvPr/>
        </p:nvSpPr>
        <p:spPr>
          <a:xfrm>
            <a:off x="884150" y="7891976"/>
            <a:ext cx="6004200" cy="1749300"/>
          </a:xfrm>
          <a:prstGeom prst="rect">
            <a:avLst/>
          </a:prstGeom>
          <a:solidFill>
            <a:srgbClr val="DBE2E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 sz="3600" u="none" cap="none" strike="noStrike">
                <a:solidFill>
                  <a:srgbClr val="15C26B"/>
                </a:solidFill>
                <a:latin typeface="Open Sans"/>
                <a:ea typeface="Open Sans"/>
                <a:cs typeface="Open Sans"/>
                <a:sym typeface="Open Sans"/>
              </a:rPr>
              <a:t>Remove this slide </a:t>
            </a:r>
            <a:endParaRPr b="0" i="1" sz="3600" u="none" cap="none" strike="noStrike">
              <a:solidFill>
                <a:srgbClr val="15C26B"/>
              </a:solidFill>
              <a:latin typeface="Open Sans"/>
              <a:ea typeface="Open Sans"/>
              <a:cs typeface="Open Sans"/>
              <a:sym typeface="Open San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33" name="Shape 133"/>
        <p:cNvGrpSpPr/>
        <p:nvPr/>
      </p:nvGrpSpPr>
      <p:grpSpPr>
        <a:xfrm>
          <a:off x="0" y="0"/>
          <a:ext cx="0" cy="0"/>
          <a:chOff x="0" y="0"/>
          <a:chExt cx="0" cy="0"/>
        </a:xfrm>
      </p:grpSpPr>
      <p:sp>
        <p:nvSpPr>
          <p:cNvPr id="134" name="Google Shape;134;p33"/>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35" name="Google Shape;135;p33"/>
          <p:cNvPicPr preferRelativeResize="0"/>
          <p:nvPr/>
        </p:nvPicPr>
        <p:blipFill rotWithShape="1">
          <a:blip r:embed="rId2">
            <a:alphaModFix/>
          </a:blip>
          <a:srcRect b="0" l="0" r="0" t="0"/>
          <a:stretch/>
        </p:blipFill>
        <p:spPr>
          <a:xfrm>
            <a:off x="338800" y="251396"/>
            <a:ext cx="1250250" cy="618875"/>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36" name="Shape 136"/>
        <p:cNvGrpSpPr/>
        <p:nvPr/>
      </p:nvGrpSpPr>
      <p:grpSpPr>
        <a:xfrm>
          <a:off x="0" y="0"/>
          <a:ext cx="0" cy="0"/>
          <a:chOff x="0" y="0"/>
          <a:chExt cx="0" cy="0"/>
        </a:xfrm>
      </p:grpSpPr>
      <p:sp>
        <p:nvSpPr>
          <p:cNvPr id="137" name="Google Shape;137;p34"/>
          <p:cNvSpPr txBox="1"/>
          <p:nvPr>
            <p:ph type="title"/>
          </p:nvPr>
        </p:nvSpPr>
        <p:spPr>
          <a:xfrm>
            <a:off x="264945" y="1086507"/>
            <a:ext cx="2386800" cy="14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38" name="Google Shape;138;p34"/>
          <p:cNvSpPr txBox="1"/>
          <p:nvPr>
            <p:ph idx="1" type="body"/>
          </p:nvPr>
        </p:nvSpPr>
        <p:spPr>
          <a:xfrm>
            <a:off x="264945" y="2717440"/>
            <a:ext cx="2386800" cy="6217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39" name="Shape 139"/>
        <p:cNvGrpSpPr/>
        <p:nvPr/>
      </p:nvGrpSpPr>
      <p:grpSpPr>
        <a:xfrm>
          <a:off x="0" y="0"/>
          <a:ext cx="0" cy="0"/>
          <a:chOff x="0" y="0"/>
          <a:chExt cx="0" cy="0"/>
        </a:xfrm>
      </p:grpSpPr>
      <p:sp>
        <p:nvSpPr>
          <p:cNvPr id="140" name="Google Shape;140;p35"/>
          <p:cNvSpPr txBox="1"/>
          <p:nvPr>
            <p:ph type="title"/>
          </p:nvPr>
        </p:nvSpPr>
        <p:spPr>
          <a:xfrm>
            <a:off x="416713" y="880293"/>
            <a:ext cx="5412600" cy="799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41" name="Shape 141"/>
        <p:cNvGrpSpPr/>
        <p:nvPr/>
      </p:nvGrpSpPr>
      <p:grpSpPr>
        <a:xfrm>
          <a:off x="0" y="0"/>
          <a:ext cx="0" cy="0"/>
          <a:chOff x="0" y="0"/>
          <a:chExt cx="0" cy="0"/>
        </a:xfrm>
      </p:grpSpPr>
      <p:sp>
        <p:nvSpPr>
          <p:cNvPr id="142" name="Google Shape;142;p36"/>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36"/>
          <p:cNvSpPr txBox="1"/>
          <p:nvPr>
            <p:ph type="title"/>
          </p:nvPr>
        </p:nvSpPr>
        <p:spPr>
          <a:xfrm>
            <a:off x="225675" y="2411542"/>
            <a:ext cx="3438300" cy="2898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4" name="Google Shape;144;p36"/>
          <p:cNvSpPr txBox="1"/>
          <p:nvPr>
            <p:ph idx="1" type="subTitle"/>
          </p:nvPr>
        </p:nvSpPr>
        <p:spPr>
          <a:xfrm>
            <a:off x="225675" y="5481569"/>
            <a:ext cx="3438300" cy="2415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5" name="Google Shape;145;p36"/>
          <p:cNvSpPr txBox="1"/>
          <p:nvPr>
            <p:ph idx="2" type="body"/>
          </p:nvPr>
        </p:nvSpPr>
        <p:spPr>
          <a:xfrm>
            <a:off x="4198575" y="1415969"/>
            <a:ext cx="3261300" cy="7226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46" name="Shape 146"/>
        <p:cNvGrpSpPr/>
        <p:nvPr/>
      </p:nvGrpSpPr>
      <p:grpSpPr>
        <a:xfrm>
          <a:off x="0" y="0"/>
          <a:ext cx="0" cy="0"/>
          <a:chOff x="0" y="0"/>
          <a:chExt cx="0" cy="0"/>
        </a:xfrm>
      </p:grpSpPr>
      <p:sp>
        <p:nvSpPr>
          <p:cNvPr id="147" name="Google Shape;147;p37"/>
          <p:cNvSpPr txBox="1"/>
          <p:nvPr>
            <p:ph idx="1" type="body"/>
          </p:nvPr>
        </p:nvSpPr>
        <p:spPr>
          <a:xfrm>
            <a:off x="264945" y="8273124"/>
            <a:ext cx="5099100" cy="11832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48" name="Shape 148"/>
        <p:cNvGrpSpPr/>
        <p:nvPr/>
      </p:nvGrpSpPr>
      <p:grpSpPr>
        <a:xfrm>
          <a:off x="0" y="0"/>
          <a:ext cx="0" cy="0"/>
          <a:chOff x="0" y="0"/>
          <a:chExt cx="0" cy="0"/>
        </a:xfrm>
      </p:grpSpPr>
      <p:sp>
        <p:nvSpPr>
          <p:cNvPr id="149" name="Google Shape;149;p38"/>
          <p:cNvSpPr txBox="1"/>
          <p:nvPr>
            <p:ph hasCustomPrompt="1" type="title"/>
          </p:nvPr>
        </p:nvSpPr>
        <p:spPr>
          <a:xfrm>
            <a:off x="264945" y="2163089"/>
            <a:ext cx="7242600" cy="38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50" name="Google Shape;150;p38"/>
          <p:cNvSpPr txBox="1"/>
          <p:nvPr>
            <p:ph idx="1" type="body"/>
          </p:nvPr>
        </p:nvSpPr>
        <p:spPr>
          <a:xfrm>
            <a:off x="264945" y="6164351"/>
            <a:ext cx="7242600" cy="25437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1" name="Shape 15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1">
  <p:cSld name="TITLE_AND_BODY_1">
    <p:spTree>
      <p:nvGrpSpPr>
        <p:cNvPr id="22" name="Shape 22"/>
        <p:cNvGrpSpPr/>
        <p:nvPr/>
      </p:nvGrpSpPr>
      <p:grpSpPr>
        <a:xfrm>
          <a:off x="0" y="0"/>
          <a:ext cx="0" cy="0"/>
          <a:chOff x="0" y="0"/>
          <a:chExt cx="0" cy="0"/>
        </a:xfrm>
      </p:grpSpPr>
      <p:sp>
        <p:nvSpPr>
          <p:cNvPr id="23" name="Google Shape;23;p5"/>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5"/>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2E3D49"/>
              </a:buClr>
              <a:buSzPts val="1800"/>
              <a:buFont typeface="Open Sans"/>
              <a:buChar char="●"/>
              <a:defRPr>
                <a:solidFill>
                  <a:srgbClr val="2E3D49"/>
                </a:solidFill>
                <a:latin typeface="Open Sans"/>
                <a:ea typeface="Open Sans"/>
                <a:cs typeface="Open Sans"/>
                <a:sym typeface="Open Sans"/>
              </a:defRPr>
            </a:lvl1pPr>
            <a:lvl2pPr indent="-317500" lvl="1" marL="914400" algn="l">
              <a:lnSpc>
                <a:spcPct val="115000"/>
              </a:lnSpc>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indent="-317500" lvl="2" marL="1371600" algn="l">
              <a:lnSpc>
                <a:spcPct val="115000"/>
              </a:lnSpc>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indent="-317500" lvl="3" marL="1828800" algn="l">
              <a:lnSpc>
                <a:spcPct val="115000"/>
              </a:lnSpc>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indent="-317500" lvl="4" marL="2286000" algn="l">
              <a:lnSpc>
                <a:spcPct val="115000"/>
              </a:lnSpc>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indent="-317500" lvl="5" marL="2743200" algn="l">
              <a:lnSpc>
                <a:spcPct val="115000"/>
              </a:lnSpc>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indent="-317500" lvl="6" marL="3200400" algn="l">
              <a:lnSpc>
                <a:spcPct val="115000"/>
              </a:lnSpc>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indent="-317500" lvl="7" marL="3657600" algn="l">
              <a:lnSpc>
                <a:spcPct val="115000"/>
              </a:lnSpc>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indent="-317500" lvl="8" marL="4114800" algn="l">
              <a:lnSpc>
                <a:spcPct val="115000"/>
              </a:lnSpc>
              <a:spcBef>
                <a:spcPts val="1600"/>
              </a:spcBef>
              <a:spcAft>
                <a:spcPts val="1600"/>
              </a:spcAft>
              <a:buClr>
                <a:srgbClr val="2E3D49"/>
              </a:buClr>
              <a:buSzPts val="1400"/>
              <a:buFont typeface="Open Sans"/>
              <a:buChar char="■"/>
              <a:defRPr>
                <a:solidFill>
                  <a:srgbClr val="2E3D49"/>
                </a:solidFill>
                <a:latin typeface="Open Sans"/>
                <a:ea typeface="Open Sans"/>
                <a:cs typeface="Open Sans"/>
                <a:sym typeface="Open Sans"/>
              </a:defRPr>
            </a:lvl9pPr>
          </a:lstStyle>
          <a:p/>
        </p:txBody>
      </p:sp>
      <p:sp>
        <p:nvSpPr>
          <p:cNvPr id="25" name="Google Shape;25;p5"/>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NND_Template" type="twoColTx">
  <p:cSld name="TITLE_AND_TWO_COLUMNS">
    <p:spTree>
      <p:nvGrpSpPr>
        <p:cNvPr id="26" name="Shape 26"/>
        <p:cNvGrpSpPr/>
        <p:nvPr/>
      </p:nvGrpSpPr>
      <p:grpSpPr>
        <a:xfrm>
          <a:off x="0" y="0"/>
          <a:ext cx="0" cy="0"/>
          <a:chOff x="0" y="0"/>
          <a:chExt cx="0" cy="0"/>
        </a:xfrm>
      </p:grpSpPr>
      <p:sp>
        <p:nvSpPr>
          <p:cNvPr id="27" name="Google Shape;27;p6"/>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p:nvPr>
            <p:ph idx="1" type="body"/>
          </p:nvPr>
        </p:nvSpPr>
        <p:spPr>
          <a:xfrm>
            <a:off x="264945"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6"/>
          <p:cNvSpPr txBox="1"/>
          <p:nvPr>
            <p:ph idx="2" type="body"/>
          </p:nvPr>
        </p:nvSpPr>
        <p:spPr>
          <a:xfrm>
            <a:off x="4107540"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6"/>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7"/>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7"/>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sp>
        <p:nvSpPr>
          <p:cNvPr id="35" name="Google Shape;35;p8"/>
          <p:cNvSpPr txBox="1"/>
          <p:nvPr>
            <p:ph type="title"/>
          </p:nvPr>
        </p:nvSpPr>
        <p:spPr>
          <a:xfrm>
            <a:off x="264945" y="1086507"/>
            <a:ext cx="2386800" cy="14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8"/>
          <p:cNvSpPr txBox="1"/>
          <p:nvPr>
            <p:ph idx="1" type="body"/>
          </p:nvPr>
        </p:nvSpPr>
        <p:spPr>
          <a:xfrm>
            <a:off x="264945" y="2717440"/>
            <a:ext cx="2386800" cy="6217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8"/>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8" name="Shape 38"/>
        <p:cNvGrpSpPr/>
        <p:nvPr/>
      </p:nvGrpSpPr>
      <p:grpSpPr>
        <a:xfrm>
          <a:off x="0" y="0"/>
          <a:ext cx="0" cy="0"/>
          <a:chOff x="0" y="0"/>
          <a:chExt cx="0" cy="0"/>
        </a:xfrm>
      </p:grpSpPr>
      <p:sp>
        <p:nvSpPr>
          <p:cNvPr id="39" name="Google Shape;39;p9"/>
          <p:cNvSpPr txBox="1"/>
          <p:nvPr>
            <p:ph type="title"/>
          </p:nvPr>
        </p:nvSpPr>
        <p:spPr>
          <a:xfrm>
            <a:off x="416713" y="880293"/>
            <a:ext cx="5412600" cy="799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9"/>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10"/>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0"/>
          <p:cNvSpPr txBox="1"/>
          <p:nvPr>
            <p:ph type="title"/>
          </p:nvPr>
        </p:nvSpPr>
        <p:spPr>
          <a:xfrm>
            <a:off x="225675" y="2411542"/>
            <a:ext cx="3438300" cy="2898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4" name="Google Shape;44;p10"/>
          <p:cNvSpPr txBox="1"/>
          <p:nvPr>
            <p:ph idx="1" type="subTitle"/>
          </p:nvPr>
        </p:nvSpPr>
        <p:spPr>
          <a:xfrm>
            <a:off x="225675" y="5481569"/>
            <a:ext cx="3438300" cy="2415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10"/>
          <p:cNvSpPr txBox="1"/>
          <p:nvPr>
            <p:ph idx="2" type="body"/>
          </p:nvPr>
        </p:nvSpPr>
        <p:spPr>
          <a:xfrm>
            <a:off x="4198575" y="1415969"/>
            <a:ext cx="3261300" cy="7226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6" name="Google Shape;46;p10"/>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6.xml"/><Relationship Id="rId10" Type="http://schemas.openxmlformats.org/officeDocument/2006/relationships/slideLayout" Target="../slideLayouts/slideLayout35.xml"/><Relationship Id="rId12" Type="http://schemas.openxmlformats.org/officeDocument/2006/relationships/theme" Target="../theme/theme3.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9" Type="http://schemas.openxmlformats.org/officeDocument/2006/relationships/slideLayout" Target="../slideLayouts/slideLayout34.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2E3D49"/>
              </a:buClr>
              <a:buSzPts val="3000"/>
              <a:buFont typeface="Arial"/>
              <a:buNone/>
              <a:defRPr b="0" i="0" sz="3000" u="none" cap="none" strike="noStrike">
                <a:solidFill>
                  <a:srgbClr val="2E3D49"/>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525C65"/>
              </a:buClr>
              <a:buSzPts val="1800"/>
              <a:buFont typeface="Open Sans"/>
              <a:buChar char="●"/>
              <a:defRPr b="0" i="0" sz="1800" u="none" cap="none" strike="noStrike">
                <a:solidFill>
                  <a:srgbClr val="525C65"/>
                </a:solidFill>
                <a:latin typeface="Open Sans"/>
                <a:ea typeface="Open Sans"/>
                <a:cs typeface="Open Sans"/>
                <a:sym typeface="Open Sans"/>
              </a:defRPr>
            </a:lvl1pPr>
            <a:lvl2pPr indent="-317500" lvl="1" marL="914400" marR="0" rtl="0" algn="l">
              <a:lnSpc>
                <a:spcPct val="115000"/>
              </a:lnSpc>
              <a:spcBef>
                <a:spcPts val="1600"/>
              </a:spcBef>
              <a:spcAft>
                <a:spcPts val="0"/>
              </a:spcAft>
              <a:buClr>
                <a:srgbClr val="525C65"/>
              </a:buClr>
              <a:buSzPts val="1400"/>
              <a:buFont typeface="Open Sans"/>
              <a:buChar char="○"/>
              <a:defRPr b="0" i="0" sz="1400" u="none" cap="none" strike="noStrike">
                <a:solidFill>
                  <a:srgbClr val="525C65"/>
                </a:solidFill>
                <a:latin typeface="Open Sans"/>
                <a:ea typeface="Open Sans"/>
                <a:cs typeface="Open Sans"/>
                <a:sym typeface="Open Sans"/>
              </a:defRPr>
            </a:lvl2pPr>
            <a:lvl3pPr indent="-317500" lvl="2" marL="1371600" marR="0" rtl="0" algn="l">
              <a:lnSpc>
                <a:spcPct val="115000"/>
              </a:lnSpc>
              <a:spcBef>
                <a:spcPts val="1600"/>
              </a:spcBef>
              <a:spcAft>
                <a:spcPts val="0"/>
              </a:spcAft>
              <a:buClr>
                <a:srgbClr val="525C65"/>
              </a:buClr>
              <a:buSzPts val="1400"/>
              <a:buFont typeface="Open Sans"/>
              <a:buChar char="■"/>
              <a:defRPr b="0" i="0" sz="1400" u="none" cap="none" strike="noStrike">
                <a:solidFill>
                  <a:srgbClr val="525C65"/>
                </a:solidFill>
                <a:latin typeface="Open Sans"/>
                <a:ea typeface="Open Sans"/>
                <a:cs typeface="Open Sans"/>
                <a:sym typeface="Open Sans"/>
              </a:defRPr>
            </a:lvl3pPr>
            <a:lvl4pPr indent="-317500" lvl="3" marL="1828800" marR="0" rtl="0" algn="l">
              <a:lnSpc>
                <a:spcPct val="115000"/>
              </a:lnSpc>
              <a:spcBef>
                <a:spcPts val="1600"/>
              </a:spcBef>
              <a:spcAft>
                <a:spcPts val="0"/>
              </a:spcAft>
              <a:buClr>
                <a:srgbClr val="525C65"/>
              </a:buClr>
              <a:buSzPts val="1400"/>
              <a:buFont typeface="Open Sans"/>
              <a:buChar char="●"/>
              <a:defRPr b="0" i="0" sz="1400" u="none" cap="none" strike="noStrike">
                <a:solidFill>
                  <a:srgbClr val="525C65"/>
                </a:solidFill>
                <a:latin typeface="Open Sans"/>
                <a:ea typeface="Open Sans"/>
                <a:cs typeface="Open Sans"/>
                <a:sym typeface="Open Sans"/>
              </a:defRPr>
            </a:lvl4pPr>
            <a:lvl5pPr indent="-317500" lvl="4" marL="2286000" marR="0" rtl="0" algn="l">
              <a:lnSpc>
                <a:spcPct val="115000"/>
              </a:lnSpc>
              <a:spcBef>
                <a:spcPts val="1600"/>
              </a:spcBef>
              <a:spcAft>
                <a:spcPts val="0"/>
              </a:spcAft>
              <a:buClr>
                <a:srgbClr val="525C65"/>
              </a:buClr>
              <a:buSzPts val="1400"/>
              <a:buFont typeface="Open Sans"/>
              <a:buChar char="○"/>
              <a:defRPr b="0" i="0" sz="1400" u="none" cap="none" strike="noStrike">
                <a:solidFill>
                  <a:srgbClr val="525C65"/>
                </a:solidFill>
                <a:latin typeface="Open Sans"/>
                <a:ea typeface="Open Sans"/>
                <a:cs typeface="Open Sans"/>
                <a:sym typeface="Open Sans"/>
              </a:defRPr>
            </a:lvl5pPr>
            <a:lvl6pPr indent="-317500" lvl="5" marL="2743200" marR="0" rtl="0" algn="l">
              <a:lnSpc>
                <a:spcPct val="115000"/>
              </a:lnSpc>
              <a:spcBef>
                <a:spcPts val="1600"/>
              </a:spcBef>
              <a:spcAft>
                <a:spcPts val="0"/>
              </a:spcAft>
              <a:buClr>
                <a:srgbClr val="525C65"/>
              </a:buClr>
              <a:buSzPts val="1400"/>
              <a:buFont typeface="Open Sans"/>
              <a:buChar char="■"/>
              <a:defRPr b="0" i="0" sz="1400" u="none" cap="none" strike="noStrike">
                <a:solidFill>
                  <a:srgbClr val="525C65"/>
                </a:solidFill>
                <a:latin typeface="Open Sans"/>
                <a:ea typeface="Open Sans"/>
                <a:cs typeface="Open Sans"/>
                <a:sym typeface="Open Sans"/>
              </a:defRPr>
            </a:lvl6pPr>
            <a:lvl7pPr indent="-317500" lvl="6" marL="3200400" marR="0" rtl="0" algn="l">
              <a:lnSpc>
                <a:spcPct val="115000"/>
              </a:lnSpc>
              <a:spcBef>
                <a:spcPts val="1600"/>
              </a:spcBef>
              <a:spcAft>
                <a:spcPts val="0"/>
              </a:spcAft>
              <a:buClr>
                <a:srgbClr val="525C65"/>
              </a:buClr>
              <a:buSzPts val="1400"/>
              <a:buFont typeface="Open Sans"/>
              <a:buChar char="●"/>
              <a:defRPr b="0" i="0" sz="1400" u="none" cap="none" strike="noStrike">
                <a:solidFill>
                  <a:srgbClr val="525C65"/>
                </a:solidFill>
                <a:latin typeface="Open Sans"/>
                <a:ea typeface="Open Sans"/>
                <a:cs typeface="Open Sans"/>
                <a:sym typeface="Open Sans"/>
              </a:defRPr>
            </a:lvl7pPr>
            <a:lvl8pPr indent="-317500" lvl="7" marL="3657600" marR="0" rtl="0" algn="l">
              <a:lnSpc>
                <a:spcPct val="115000"/>
              </a:lnSpc>
              <a:spcBef>
                <a:spcPts val="1600"/>
              </a:spcBef>
              <a:spcAft>
                <a:spcPts val="0"/>
              </a:spcAft>
              <a:buClr>
                <a:srgbClr val="525C65"/>
              </a:buClr>
              <a:buSzPts val="1400"/>
              <a:buFont typeface="Open Sans"/>
              <a:buChar char="○"/>
              <a:defRPr b="0" i="0" sz="1400" u="none" cap="none" strike="noStrike">
                <a:solidFill>
                  <a:srgbClr val="525C65"/>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rgbClr val="525C65"/>
              </a:buClr>
              <a:buSzPts val="1400"/>
              <a:buFont typeface="Open Sans"/>
              <a:buChar char="■"/>
              <a:defRPr b="0" i="0" sz="1400" u="none" cap="none" strike="noStrike">
                <a:solidFill>
                  <a:srgbClr val="525C65"/>
                </a:solidFill>
                <a:latin typeface="Open Sans"/>
                <a:ea typeface="Open Sans"/>
                <a:cs typeface="Open Sans"/>
                <a:sym typeface="Open Sans"/>
              </a:defRPr>
            </a:lvl9pPr>
          </a:lstStyle>
          <a:p/>
        </p:txBody>
      </p:sp>
      <p:sp>
        <p:nvSpPr>
          <p:cNvPr id="8" name="Google Shape;8;p1"/>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p:nvPr/>
        </p:nvSpPr>
        <p:spPr>
          <a:xfrm>
            <a:off x="-11" y="964431"/>
            <a:ext cx="32400" cy="9315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6" name="Shape 56"/>
        <p:cNvGrpSpPr/>
        <p:nvPr/>
      </p:nvGrpSpPr>
      <p:grpSpPr>
        <a:xfrm>
          <a:off x="0" y="0"/>
          <a:ext cx="0" cy="0"/>
          <a:chOff x="0" y="0"/>
          <a:chExt cx="0" cy="0"/>
        </a:xfrm>
      </p:grpSpPr>
      <p:sp>
        <p:nvSpPr>
          <p:cNvPr id="57" name="Google Shape;57;p14"/>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2E3D49"/>
              </a:buClr>
              <a:buSzPts val="3000"/>
              <a:buFont typeface="Arial"/>
              <a:buNone/>
              <a:defRPr b="0" i="0" sz="3000" u="none" cap="none" strike="noStrike">
                <a:solidFill>
                  <a:srgbClr val="2E3D49"/>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8" name="Google Shape;58;p14"/>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525C65"/>
              </a:buClr>
              <a:buSzPts val="1800"/>
              <a:buFont typeface="Open Sans"/>
              <a:buChar char="●"/>
              <a:defRPr b="0" i="0" sz="1800" u="none" cap="none" strike="noStrike">
                <a:solidFill>
                  <a:srgbClr val="525C65"/>
                </a:solidFill>
                <a:latin typeface="Open Sans"/>
                <a:ea typeface="Open Sans"/>
                <a:cs typeface="Open Sans"/>
                <a:sym typeface="Open Sans"/>
              </a:defRPr>
            </a:lvl1pPr>
            <a:lvl2pPr indent="-317500" lvl="1" marL="914400" marR="0" rtl="0" algn="l">
              <a:lnSpc>
                <a:spcPct val="115000"/>
              </a:lnSpc>
              <a:spcBef>
                <a:spcPts val="1600"/>
              </a:spcBef>
              <a:spcAft>
                <a:spcPts val="0"/>
              </a:spcAft>
              <a:buClr>
                <a:srgbClr val="525C65"/>
              </a:buClr>
              <a:buSzPts val="1400"/>
              <a:buFont typeface="Open Sans"/>
              <a:buChar char="○"/>
              <a:defRPr b="0" i="0" sz="1400" u="none" cap="none" strike="noStrike">
                <a:solidFill>
                  <a:srgbClr val="525C65"/>
                </a:solidFill>
                <a:latin typeface="Open Sans"/>
                <a:ea typeface="Open Sans"/>
                <a:cs typeface="Open Sans"/>
                <a:sym typeface="Open Sans"/>
              </a:defRPr>
            </a:lvl2pPr>
            <a:lvl3pPr indent="-317500" lvl="2" marL="1371600" marR="0" rtl="0" algn="l">
              <a:lnSpc>
                <a:spcPct val="115000"/>
              </a:lnSpc>
              <a:spcBef>
                <a:spcPts val="1600"/>
              </a:spcBef>
              <a:spcAft>
                <a:spcPts val="0"/>
              </a:spcAft>
              <a:buClr>
                <a:srgbClr val="525C65"/>
              </a:buClr>
              <a:buSzPts val="1400"/>
              <a:buFont typeface="Open Sans"/>
              <a:buChar char="■"/>
              <a:defRPr b="0" i="0" sz="1400" u="none" cap="none" strike="noStrike">
                <a:solidFill>
                  <a:srgbClr val="525C65"/>
                </a:solidFill>
                <a:latin typeface="Open Sans"/>
                <a:ea typeface="Open Sans"/>
                <a:cs typeface="Open Sans"/>
                <a:sym typeface="Open Sans"/>
              </a:defRPr>
            </a:lvl3pPr>
            <a:lvl4pPr indent="-317500" lvl="3" marL="1828800" marR="0" rtl="0" algn="l">
              <a:lnSpc>
                <a:spcPct val="115000"/>
              </a:lnSpc>
              <a:spcBef>
                <a:spcPts val="1600"/>
              </a:spcBef>
              <a:spcAft>
                <a:spcPts val="0"/>
              </a:spcAft>
              <a:buClr>
                <a:srgbClr val="525C65"/>
              </a:buClr>
              <a:buSzPts val="1400"/>
              <a:buFont typeface="Open Sans"/>
              <a:buChar char="●"/>
              <a:defRPr b="0" i="0" sz="1400" u="none" cap="none" strike="noStrike">
                <a:solidFill>
                  <a:srgbClr val="525C65"/>
                </a:solidFill>
                <a:latin typeface="Open Sans"/>
                <a:ea typeface="Open Sans"/>
                <a:cs typeface="Open Sans"/>
                <a:sym typeface="Open Sans"/>
              </a:defRPr>
            </a:lvl4pPr>
            <a:lvl5pPr indent="-317500" lvl="4" marL="2286000" marR="0" rtl="0" algn="l">
              <a:lnSpc>
                <a:spcPct val="115000"/>
              </a:lnSpc>
              <a:spcBef>
                <a:spcPts val="1600"/>
              </a:spcBef>
              <a:spcAft>
                <a:spcPts val="0"/>
              </a:spcAft>
              <a:buClr>
                <a:srgbClr val="525C65"/>
              </a:buClr>
              <a:buSzPts val="1400"/>
              <a:buFont typeface="Open Sans"/>
              <a:buChar char="○"/>
              <a:defRPr b="0" i="0" sz="1400" u="none" cap="none" strike="noStrike">
                <a:solidFill>
                  <a:srgbClr val="525C65"/>
                </a:solidFill>
                <a:latin typeface="Open Sans"/>
                <a:ea typeface="Open Sans"/>
                <a:cs typeface="Open Sans"/>
                <a:sym typeface="Open Sans"/>
              </a:defRPr>
            </a:lvl5pPr>
            <a:lvl6pPr indent="-317500" lvl="5" marL="2743200" marR="0" rtl="0" algn="l">
              <a:lnSpc>
                <a:spcPct val="115000"/>
              </a:lnSpc>
              <a:spcBef>
                <a:spcPts val="1600"/>
              </a:spcBef>
              <a:spcAft>
                <a:spcPts val="0"/>
              </a:spcAft>
              <a:buClr>
                <a:srgbClr val="525C65"/>
              </a:buClr>
              <a:buSzPts val="1400"/>
              <a:buFont typeface="Open Sans"/>
              <a:buChar char="■"/>
              <a:defRPr b="0" i="0" sz="1400" u="none" cap="none" strike="noStrike">
                <a:solidFill>
                  <a:srgbClr val="525C65"/>
                </a:solidFill>
                <a:latin typeface="Open Sans"/>
                <a:ea typeface="Open Sans"/>
                <a:cs typeface="Open Sans"/>
                <a:sym typeface="Open Sans"/>
              </a:defRPr>
            </a:lvl6pPr>
            <a:lvl7pPr indent="-317500" lvl="6" marL="3200400" marR="0" rtl="0" algn="l">
              <a:lnSpc>
                <a:spcPct val="115000"/>
              </a:lnSpc>
              <a:spcBef>
                <a:spcPts val="1600"/>
              </a:spcBef>
              <a:spcAft>
                <a:spcPts val="0"/>
              </a:spcAft>
              <a:buClr>
                <a:srgbClr val="525C65"/>
              </a:buClr>
              <a:buSzPts val="1400"/>
              <a:buFont typeface="Open Sans"/>
              <a:buChar char="●"/>
              <a:defRPr b="0" i="0" sz="1400" u="none" cap="none" strike="noStrike">
                <a:solidFill>
                  <a:srgbClr val="525C65"/>
                </a:solidFill>
                <a:latin typeface="Open Sans"/>
                <a:ea typeface="Open Sans"/>
                <a:cs typeface="Open Sans"/>
                <a:sym typeface="Open Sans"/>
              </a:defRPr>
            </a:lvl7pPr>
            <a:lvl8pPr indent="-317500" lvl="7" marL="3657600" marR="0" rtl="0" algn="l">
              <a:lnSpc>
                <a:spcPct val="115000"/>
              </a:lnSpc>
              <a:spcBef>
                <a:spcPts val="1600"/>
              </a:spcBef>
              <a:spcAft>
                <a:spcPts val="0"/>
              </a:spcAft>
              <a:buClr>
                <a:srgbClr val="525C65"/>
              </a:buClr>
              <a:buSzPts val="1400"/>
              <a:buFont typeface="Open Sans"/>
              <a:buChar char="○"/>
              <a:defRPr b="0" i="0" sz="1400" u="none" cap="none" strike="noStrike">
                <a:solidFill>
                  <a:srgbClr val="525C65"/>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rgbClr val="525C65"/>
              </a:buClr>
              <a:buSzPts val="1400"/>
              <a:buFont typeface="Open Sans"/>
              <a:buChar char="■"/>
              <a:defRPr b="0" i="0" sz="1400" u="none" cap="none" strike="noStrike">
                <a:solidFill>
                  <a:srgbClr val="525C65"/>
                </a:solidFill>
                <a:latin typeface="Open Sans"/>
                <a:ea typeface="Open Sans"/>
                <a:cs typeface="Open Sans"/>
                <a:sym typeface="Open Sans"/>
              </a:defRPr>
            </a:lvl9pPr>
          </a:lstStyle>
          <a:p/>
        </p:txBody>
      </p:sp>
      <p:sp>
        <p:nvSpPr>
          <p:cNvPr id="59" name="Google Shape;59;p14"/>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p:nvPr/>
        </p:nvSpPr>
        <p:spPr>
          <a:xfrm>
            <a:off x="-11" y="964431"/>
            <a:ext cx="32400" cy="9315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61" name="Google Shape;61;p14"/>
          <p:cNvSpPr txBox="1"/>
          <p:nvPr/>
        </p:nvSpPr>
        <p:spPr>
          <a:xfrm>
            <a:off x="885000" y="9512818"/>
            <a:ext cx="6002400" cy="314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2E3D49"/>
                </a:solidFill>
                <a:latin typeface="Open Sans SemiBold"/>
                <a:ea typeface="Open Sans SemiBold"/>
                <a:cs typeface="Open Sans SemiBold"/>
                <a:sym typeface="Open Sans SemiBold"/>
              </a:rPr>
              <a:t>LEARN MORE </a:t>
            </a:r>
            <a:r>
              <a:rPr b="0" i="0" lang="en" sz="1500" u="none" cap="none" strike="noStrike">
                <a:solidFill>
                  <a:srgbClr val="2E3D49"/>
                </a:solidFill>
                <a:latin typeface="Open Sans Light"/>
                <a:ea typeface="Open Sans Light"/>
                <a:cs typeface="Open Sans Light"/>
                <a:sym typeface="Open Sans Light"/>
              </a:rPr>
              <a:t>udacity.com/google-analytics</a:t>
            </a:r>
            <a:endParaRPr b="0" i="0" sz="1500" u="none" cap="none" strike="noStrike">
              <a:solidFill>
                <a:srgbClr val="2E3D49"/>
              </a:solidFill>
              <a:latin typeface="Open Sans Light"/>
              <a:ea typeface="Open Sans Light"/>
              <a:cs typeface="Open Sans Light"/>
              <a:sym typeface="Open Sans Light"/>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15" name="Shape 115"/>
        <p:cNvGrpSpPr/>
        <p:nvPr/>
      </p:nvGrpSpPr>
      <p:grpSpPr>
        <a:xfrm>
          <a:off x="0" y="0"/>
          <a:ext cx="0" cy="0"/>
          <a:chOff x="0" y="0"/>
          <a:chExt cx="0" cy="0"/>
        </a:xfrm>
      </p:grpSpPr>
      <p:sp>
        <p:nvSpPr>
          <p:cNvPr id="116" name="Google Shape;116;p28"/>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Open Sans"/>
              <a:buNone/>
              <a:defRPr b="0" i="0" sz="2800" u="none" cap="none" strike="noStrike">
                <a:solidFill>
                  <a:schemeClr val="dk1"/>
                </a:solidFill>
                <a:latin typeface="Open Sans"/>
                <a:ea typeface="Open Sans"/>
                <a:cs typeface="Open Sans"/>
                <a:sym typeface="Open Sans"/>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17" name="Google Shape;117;p28"/>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118" name="Google Shape;118;p28"/>
          <p:cNvSpPr/>
          <p:nvPr/>
        </p:nvSpPr>
        <p:spPr>
          <a:xfrm>
            <a:off x="-11" y="964431"/>
            <a:ext cx="32400" cy="9315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0" Type="http://schemas.openxmlformats.org/officeDocument/2006/relationships/image" Target="../media/image5.png"/><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hyperlink" Target="https://classroom.udacity.com/nanodegrees/nd028/dashboard/overview" TargetMode="External"/><Relationship Id="rId9" Type="http://schemas.openxmlformats.org/officeDocument/2006/relationships/hyperlink" Target="https://analytics.google.com/analytics/web/#/a54516992w87479473p92320289/admin" TargetMode="External"/><Relationship Id="rId5" Type="http://schemas.openxmlformats.org/officeDocument/2006/relationships/hyperlink" Target="https://analytics.google.com/analytics/web/#/report-home/a54516992w87479473p92320289" TargetMode="External"/><Relationship Id="rId6" Type="http://schemas.openxmlformats.org/officeDocument/2006/relationships/hyperlink" Target="https://analytics.google.com/analytics/web/#/report-home/a54516992w87479473p92320289" TargetMode="External"/><Relationship Id="rId7" Type="http://schemas.openxmlformats.org/officeDocument/2006/relationships/hyperlink" Target="https://analytics.google.com/analytics/web/#/report-home/a54516992w87479473p92320289" TargetMode="External"/><Relationship Id="rId8" Type="http://schemas.openxmlformats.org/officeDocument/2006/relationships/hyperlink" Target="https://analytics.google.com/analytics/web/#/a54516992w87479473p92320289/admi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pic>
        <p:nvPicPr>
          <p:cNvPr id="156" name="Google Shape;156;p40"/>
          <p:cNvPicPr preferRelativeResize="0"/>
          <p:nvPr/>
        </p:nvPicPr>
        <p:blipFill rotWithShape="1">
          <a:blip r:embed="rId3">
            <a:alphaModFix/>
          </a:blip>
          <a:srcRect b="0" l="0" r="0" t="0"/>
          <a:stretch/>
        </p:blipFill>
        <p:spPr>
          <a:xfrm>
            <a:off x="14" y="0"/>
            <a:ext cx="7772403" cy="10050571"/>
          </a:xfrm>
          <a:prstGeom prst="rect">
            <a:avLst/>
          </a:prstGeom>
          <a:noFill/>
          <a:ln>
            <a:noFill/>
          </a:ln>
        </p:spPr>
      </p:pic>
      <p:sp>
        <p:nvSpPr>
          <p:cNvPr id="157" name="Google Shape;157;p40"/>
          <p:cNvSpPr/>
          <p:nvPr/>
        </p:nvSpPr>
        <p:spPr>
          <a:xfrm>
            <a:off x="3348690" y="5076712"/>
            <a:ext cx="764100" cy="744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158" name="Google Shape;158;p40"/>
          <p:cNvSpPr/>
          <p:nvPr/>
        </p:nvSpPr>
        <p:spPr>
          <a:xfrm>
            <a:off x="1047451" y="8542652"/>
            <a:ext cx="5677500" cy="1371600"/>
          </a:xfrm>
          <a:prstGeom prst="rect">
            <a:avLst/>
          </a:prstGeom>
          <a:noFill/>
          <a:ln>
            <a:noFill/>
          </a:ln>
        </p:spPr>
        <p:txBody>
          <a:bodyPr anchorCtr="0" anchor="t" bIns="26775" lIns="26775" spcFirstLastPara="1" rIns="26775" wrap="square" tIns="26775">
            <a:noAutofit/>
          </a:bodyPr>
          <a:lstStyle/>
          <a:p>
            <a:pPr indent="0" lvl="0" marL="0" marR="0" rtl="0" algn="ctr">
              <a:lnSpc>
                <a:spcPct val="100000"/>
              </a:lnSpc>
              <a:spcBef>
                <a:spcPts val="0"/>
              </a:spcBef>
              <a:spcAft>
                <a:spcPts val="0"/>
              </a:spcAft>
              <a:buClr>
                <a:srgbClr val="BECBD6"/>
              </a:buClr>
              <a:buSzPts val="3600"/>
              <a:buFont typeface="Open Sans"/>
              <a:buNone/>
            </a:pPr>
            <a:r>
              <a:rPr b="0" i="0" lang="en" sz="3600" u="none" cap="none" strike="noStrike">
                <a:solidFill>
                  <a:srgbClr val="FFFFFF"/>
                </a:solidFill>
                <a:latin typeface="Open Sans Light"/>
                <a:ea typeface="Open Sans Light"/>
                <a:cs typeface="Open Sans Light"/>
                <a:sym typeface="Open Sans Light"/>
              </a:rPr>
              <a:t>Advanced Displays, Segmentation &amp; Filtering</a:t>
            </a:r>
            <a:br>
              <a:rPr b="0" i="0" lang="en" sz="3600" u="none" cap="none" strike="noStrike">
                <a:solidFill>
                  <a:srgbClr val="2E3D49"/>
                </a:solidFill>
                <a:latin typeface="Open Sans Light"/>
                <a:ea typeface="Open Sans Light"/>
                <a:cs typeface="Open Sans Light"/>
                <a:sym typeface="Open Sans Light"/>
              </a:rPr>
            </a:br>
            <a:endParaRPr b="0" i="0" sz="3600" u="none" cap="none" strike="noStrike">
              <a:solidFill>
                <a:srgbClr val="2E3D49"/>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Clr>
                <a:srgbClr val="BECBD6"/>
              </a:buClr>
              <a:buSzPts val="2400"/>
              <a:buFont typeface="Open Sans"/>
              <a:buNone/>
            </a:pPr>
            <a:r>
              <a:t/>
            </a:r>
            <a:endParaRPr b="0" i="0" sz="2400" u="none" cap="none" strike="noStrike">
              <a:solidFill>
                <a:srgbClr val="BECBD6"/>
              </a:solidFill>
              <a:latin typeface="Open Sans"/>
              <a:ea typeface="Open Sans"/>
              <a:cs typeface="Open Sans"/>
              <a:sym typeface="Open Sans"/>
            </a:endParaRPr>
          </a:p>
        </p:txBody>
      </p:sp>
      <p:sp>
        <p:nvSpPr>
          <p:cNvPr id="159" name="Google Shape;159;p40"/>
          <p:cNvSpPr/>
          <p:nvPr/>
        </p:nvSpPr>
        <p:spPr>
          <a:xfrm>
            <a:off x="0" y="734900"/>
            <a:ext cx="7772400" cy="1077300"/>
          </a:xfrm>
          <a:prstGeom prst="rect">
            <a:avLst/>
          </a:prstGeom>
          <a:no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3600"/>
              <a:buFont typeface="Open Sans"/>
              <a:buNone/>
            </a:pPr>
            <a:r>
              <a:rPr b="0" i="0" lang="en" sz="3600" u="none" cap="none" strike="noStrike">
                <a:solidFill>
                  <a:srgbClr val="FFFFFF"/>
                </a:solidFill>
                <a:latin typeface="Open Sans Light"/>
                <a:ea typeface="Open Sans Light"/>
                <a:cs typeface="Open Sans Light"/>
                <a:sym typeface="Open Sans Light"/>
              </a:rPr>
              <a:t>Google Analytics</a:t>
            </a:r>
            <a:endParaRPr b="0" i="0" sz="3600" u="none" cap="none" strike="noStrike">
              <a:solidFill>
                <a:srgbClr val="FFFFFF"/>
              </a:solidFill>
              <a:latin typeface="Open Sans Light"/>
              <a:ea typeface="Open Sans Light"/>
              <a:cs typeface="Open Sans Light"/>
              <a:sym typeface="Open Sans Light"/>
            </a:endParaRPr>
          </a:p>
        </p:txBody>
      </p:sp>
      <p:pic>
        <p:nvPicPr>
          <p:cNvPr id="160" name="Google Shape;160;p40"/>
          <p:cNvPicPr preferRelativeResize="0"/>
          <p:nvPr/>
        </p:nvPicPr>
        <p:blipFill rotWithShape="1">
          <a:blip r:embed="rId4">
            <a:alphaModFix/>
          </a:blip>
          <a:srcRect b="0" l="0" r="0" t="0"/>
          <a:stretch/>
        </p:blipFill>
        <p:spPr>
          <a:xfrm>
            <a:off x="2903648" y="2940150"/>
            <a:ext cx="1654200" cy="818850"/>
          </a:xfrm>
          <a:prstGeom prst="rect">
            <a:avLst/>
          </a:prstGeom>
          <a:noFill/>
          <a:ln>
            <a:noFill/>
          </a:ln>
        </p:spPr>
      </p:pic>
      <p:sp>
        <p:nvSpPr>
          <p:cNvPr id="161" name="Google Shape;161;p40"/>
          <p:cNvSpPr txBox="1"/>
          <p:nvPr/>
        </p:nvSpPr>
        <p:spPr>
          <a:xfrm>
            <a:off x="5701200" y="9603175"/>
            <a:ext cx="2070900" cy="4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By: saksham Taneja</a:t>
            </a:r>
            <a:endParaRPr>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49"/>
          <p:cNvSpPr txBox="1"/>
          <p:nvPr>
            <p:ph type="title"/>
          </p:nvPr>
        </p:nvSpPr>
        <p:spPr>
          <a:xfrm>
            <a:off x="264950" y="742700"/>
            <a:ext cx="7242600" cy="13794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SzPts val="2800"/>
              <a:buNone/>
            </a:pPr>
            <a:r>
              <a:rPr lang="en" sz="3200">
                <a:solidFill>
                  <a:srgbClr val="02B3E4"/>
                </a:solidFill>
                <a:latin typeface="Open Sans Light"/>
                <a:ea typeface="Open Sans Light"/>
                <a:cs typeface="Open Sans Light"/>
                <a:sym typeface="Open Sans Light"/>
              </a:rPr>
              <a:t>Percentage Display: Conversion</a:t>
            </a:r>
            <a:endParaRPr sz="2400">
              <a:solidFill>
                <a:srgbClr val="02B3E4"/>
              </a:solidFill>
              <a:latin typeface="Open Sans Light"/>
              <a:ea typeface="Open Sans Light"/>
              <a:cs typeface="Open Sans Light"/>
              <a:sym typeface="Open Sans Light"/>
            </a:endParaRPr>
          </a:p>
        </p:txBody>
      </p:sp>
      <p:sp>
        <p:nvSpPr>
          <p:cNvPr id="224" name="Google Shape;224;p49"/>
          <p:cNvSpPr txBox="1"/>
          <p:nvPr>
            <p:ph idx="1" type="body"/>
          </p:nvPr>
        </p:nvSpPr>
        <p:spPr>
          <a:xfrm>
            <a:off x="264950" y="1913675"/>
            <a:ext cx="7242600" cy="18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Conversions	</a:t>
            </a:r>
            <a:r>
              <a:rPr lang="en"/>
              <a:t>Ecommerce</a:t>
            </a:r>
            <a:r>
              <a:rPr lang="en"/>
              <a:t>/Product	Performance	Report	(25/02/2020	– 25/05/2020)</a:t>
            </a:r>
            <a:endParaRPr/>
          </a:p>
        </p:txBody>
      </p:sp>
      <p:sp>
        <p:nvSpPr>
          <p:cNvPr id="225" name="Google Shape;225;p49"/>
          <p:cNvSpPr txBox="1"/>
          <p:nvPr/>
        </p:nvSpPr>
        <p:spPr>
          <a:xfrm>
            <a:off x="3406600" y="6150850"/>
            <a:ext cx="1053600" cy="169800"/>
          </a:xfrm>
          <a:prstGeom prst="rect">
            <a:avLst/>
          </a:prstGeom>
          <a:noFill/>
          <a:ln cap="flat" cmpd="sng" w="28575">
            <a:solidFill>
              <a:srgbClr val="FF00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pic>
        <p:nvPicPr>
          <p:cNvPr id="226" name="Google Shape;226;p49"/>
          <p:cNvPicPr preferRelativeResize="0"/>
          <p:nvPr/>
        </p:nvPicPr>
        <p:blipFill>
          <a:blip r:embed="rId3">
            <a:alphaModFix/>
          </a:blip>
          <a:stretch>
            <a:fillRect/>
          </a:stretch>
        </p:blipFill>
        <p:spPr>
          <a:xfrm>
            <a:off x="834688" y="2953275"/>
            <a:ext cx="6103027" cy="66832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50"/>
          <p:cNvSpPr txBox="1"/>
          <p:nvPr>
            <p:ph type="title"/>
          </p:nvPr>
        </p:nvSpPr>
        <p:spPr>
          <a:xfrm>
            <a:off x="264950" y="742700"/>
            <a:ext cx="7242600" cy="13794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SzPts val="2800"/>
              <a:buNone/>
            </a:pPr>
            <a:r>
              <a:rPr lang="en" sz="3200">
                <a:solidFill>
                  <a:srgbClr val="02B3E4"/>
                </a:solidFill>
                <a:latin typeface="Open Sans Light"/>
                <a:ea typeface="Open Sans Light"/>
                <a:cs typeface="Open Sans Light"/>
                <a:sym typeface="Open Sans Light"/>
              </a:rPr>
              <a:t>Comparison Display:  Behavior</a:t>
            </a:r>
            <a:endParaRPr sz="2400">
              <a:solidFill>
                <a:srgbClr val="02B3E4"/>
              </a:solidFill>
              <a:latin typeface="Open Sans Light"/>
              <a:ea typeface="Open Sans Light"/>
              <a:cs typeface="Open Sans Light"/>
              <a:sym typeface="Open Sans Light"/>
            </a:endParaRPr>
          </a:p>
        </p:txBody>
      </p:sp>
      <p:sp>
        <p:nvSpPr>
          <p:cNvPr id="232" name="Google Shape;232;p50"/>
          <p:cNvSpPr txBox="1"/>
          <p:nvPr>
            <p:ph idx="1" type="body"/>
          </p:nvPr>
        </p:nvSpPr>
        <p:spPr>
          <a:xfrm>
            <a:off x="264950" y="1913675"/>
            <a:ext cx="7242600" cy="226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The graph between  timings between 25 th feb 2020 to 25 may 2020 were:</a:t>
            </a:r>
            <a:endParaRPr/>
          </a:p>
          <a:p>
            <a:pPr indent="-342900" lvl="0" marL="457200" rtl="0" algn="l">
              <a:lnSpc>
                <a:spcPct val="115000"/>
              </a:lnSpc>
              <a:spcBef>
                <a:spcPts val="1600"/>
              </a:spcBef>
              <a:spcAft>
                <a:spcPts val="0"/>
              </a:spcAft>
              <a:buSzPts val="1800"/>
              <a:buAutoNum type="arabicParenR"/>
            </a:pPr>
            <a:r>
              <a:rPr lang="en"/>
              <a:t>/home</a:t>
            </a:r>
            <a:endParaRPr/>
          </a:p>
          <a:p>
            <a:pPr indent="-342900" lvl="0" marL="457200" rtl="0" algn="l">
              <a:lnSpc>
                <a:spcPct val="115000"/>
              </a:lnSpc>
              <a:spcBef>
                <a:spcPts val="0"/>
              </a:spcBef>
              <a:spcAft>
                <a:spcPts val="0"/>
              </a:spcAft>
              <a:buSzPts val="1800"/>
              <a:buAutoNum type="arabicParenR"/>
            </a:pPr>
            <a:r>
              <a:rPr lang="en"/>
              <a:t>/google+redesign/shop+by+brand/youtube</a:t>
            </a:r>
            <a:endParaRPr/>
          </a:p>
          <a:p>
            <a:pPr indent="-342900" lvl="0" marL="457200" rtl="0" algn="l">
              <a:lnSpc>
                <a:spcPct val="115000"/>
              </a:lnSpc>
              <a:spcBef>
                <a:spcPts val="0"/>
              </a:spcBef>
              <a:spcAft>
                <a:spcPts val="0"/>
              </a:spcAft>
              <a:buSzPts val="1800"/>
              <a:buAutoNum type="arabicParenR"/>
            </a:pPr>
            <a:r>
              <a:rPr lang="en"/>
              <a:t> /store.html</a:t>
            </a:r>
            <a:endParaRPr/>
          </a:p>
          <a:p>
            <a:pPr indent="-342900" lvl="0" marL="457200" rtl="0" algn="l">
              <a:lnSpc>
                <a:spcPct val="115000"/>
              </a:lnSpc>
              <a:spcBef>
                <a:spcPts val="0"/>
              </a:spcBef>
              <a:spcAft>
                <a:spcPts val="0"/>
              </a:spcAft>
              <a:buSzPts val="1800"/>
              <a:buAutoNum type="arabicParenR"/>
            </a:pPr>
            <a:r>
              <a:rPr lang="en"/>
              <a:t>etc</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pic>
        <p:nvPicPr>
          <p:cNvPr id="233" name="Google Shape;233;p50"/>
          <p:cNvPicPr preferRelativeResize="0"/>
          <p:nvPr/>
        </p:nvPicPr>
        <p:blipFill>
          <a:blip r:embed="rId3">
            <a:alphaModFix/>
          </a:blip>
          <a:stretch>
            <a:fillRect/>
          </a:stretch>
        </p:blipFill>
        <p:spPr>
          <a:xfrm>
            <a:off x="264950" y="4478325"/>
            <a:ext cx="7467600" cy="4200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51"/>
          <p:cNvSpPr txBox="1"/>
          <p:nvPr>
            <p:ph type="title"/>
          </p:nvPr>
        </p:nvSpPr>
        <p:spPr>
          <a:xfrm>
            <a:off x="264950" y="742700"/>
            <a:ext cx="7242600" cy="13794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SzPts val="2800"/>
              <a:buNone/>
            </a:pPr>
            <a:r>
              <a:rPr lang="en" sz="3200">
                <a:solidFill>
                  <a:srgbClr val="02B3E4"/>
                </a:solidFill>
                <a:latin typeface="Open Sans Light"/>
                <a:ea typeface="Open Sans Light"/>
                <a:cs typeface="Open Sans Light"/>
                <a:sym typeface="Open Sans Light"/>
              </a:rPr>
              <a:t>Percentage Display:  Audience</a:t>
            </a:r>
            <a:endParaRPr sz="2400">
              <a:solidFill>
                <a:srgbClr val="02B3E4"/>
              </a:solidFill>
              <a:latin typeface="Open Sans Light"/>
              <a:ea typeface="Open Sans Light"/>
              <a:cs typeface="Open Sans Light"/>
              <a:sym typeface="Open Sans Light"/>
            </a:endParaRPr>
          </a:p>
        </p:txBody>
      </p:sp>
      <p:sp>
        <p:nvSpPr>
          <p:cNvPr id="239" name="Google Shape;239;p51"/>
          <p:cNvSpPr txBox="1"/>
          <p:nvPr>
            <p:ph idx="1" type="body"/>
          </p:nvPr>
        </p:nvSpPr>
        <p:spPr>
          <a:xfrm>
            <a:off x="264950" y="1913675"/>
            <a:ext cx="7242600" cy="226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solidFill>
                <a:srgbClr val="FF0000"/>
              </a:solidFill>
            </a:endParaRPr>
          </a:p>
          <a:p>
            <a:pPr indent="0" lvl="0" marL="0" rtl="0" algn="l">
              <a:lnSpc>
                <a:spcPct val="115000"/>
              </a:lnSpc>
              <a:spcBef>
                <a:spcPts val="1600"/>
              </a:spcBef>
              <a:spcAft>
                <a:spcPts val="0"/>
              </a:spcAft>
              <a:buSzPts val="1800"/>
              <a:buNone/>
            </a:pPr>
            <a:r>
              <a:rPr b="1" i="1" lang="en">
                <a:solidFill>
                  <a:srgbClr val="666666"/>
                </a:solidFill>
              </a:rPr>
              <a:t>Pie Charts of Users showing device distribution between mobile, tablet and desktop.</a:t>
            </a:r>
            <a:r>
              <a:rPr lang="en">
                <a:solidFill>
                  <a:srgbClr val="666666"/>
                </a:solidFill>
              </a:rPr>
              <a:t> </a:t>
            </a:r>
            <a:endParaRPr>
              <a:solidFill>
                <a:srgbClr val="666666"/>
              </a:solidFill>
            </a:endParaRPr>
          </a:p>
          <a:p>
            <a:pPr indent="0" lvl="0" marL="0" rtl="0" algn="l">
              <a:lnSpc>
                <a:spcPct val="115000"/>
              </a:lnSpc>
              <a:spcBef>
                <a:spcPts val="1600"/>
              </a:spcBef>
              <a:spcAft>
                <a:spcPts val="0"/>
              </a:spcAft>
              <a:buSzPts val="1800"/>
              <a:buNone/>
            </a:pPr>
            <a:r>
              <a:rPr b="1" lang="en">
                <a:solidFill>
                  <a:srgbClr val="666666"/>
                </a:solidFill>
              </a:rPr>
              <a:t>Time frame:</a:t>
            </a:r>
            <a:r>
              <a:rPr lang="en">
                <a:solidFill>
                  <a:srgbClr val="666666"/>
                </a:solidFill>
              </a:rPr>
              <a:t> 25st feb 2020 to 25 th may 2020</a:t>
            </a:r>
            <a:endParaRPr>
              <a:solidFill>
                <a:srgbClr val="666666"/>
              </a:solidFill>
            </a:endParaRPr>
          </a:p>
          <a:p>
            <a:pPr indent="0" lvl="0" marL="0" rtl="0" algn="l">
              <a:lnSpc>
                <a:spcPct val="115000"/>
              </a:lnSpc>
              <a:spcBef>
                <a:spcPts val="1600"/>
              </a:spcBef>
              <a:spcAft>
                <a:spcPts val="1600"/>
              </a:spcAft>
              <a:buSzPts val="1800"/>
              <a:buNone/>
            </a:pPr>
            <a:r>
              <a:t/>
            </a:r>
            <a:endParaRPr/>
          </a:p>
        </p:txBody>
      </p:sp>
      <p:pic>
        <p:nvPicPr>
          <p:cNvPr id="240" name="Google Shape;240;p51"/>
          <p:cNvPicPr preferRelativeResize="0"/>
          <p:nvPr/>
        </p:nvPicPr>
        <p:blipFill>
          <a:blip r:embed="rId3">
            <a:alphaModFix/>
          </a:blip>
          <a:stretch>
            <a:fillRect/>
          </a:stretch>
        </p:blipFill>
        <p:spPr>
          <a:xfrm>
            <a:off x="152400" y="4331675"/>
            <a:ext cx="7467600" cy="4200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44" name="Shape 244"/>
        <p:cNvGrpSpPr/>
        <p:nvPr/>
      </p:nvGrpSpPr>
      <p:grpSpPr>
        <a:xfrm>
          <a:off x="0" y="0"/>
          <a:ext cx="0" cy="0"/>
          <a:chOff x="0" y="0"/>
          <a:chExt cx="0" cy="0"/>
        </a:xfrm>
      </p:grpSpPr>
      <p:sp>
        <p:nvSpPr>
          <p:cNvPr id="245" name="Google Shape;245;p52"/>
          <p:cNvSpPr txBox="1"/>
          <p:nvPr>
            <p:ph type="ctrTitle"/>
          </p:nvPr>
        </p:nvSpPr>
        <p:spPr>
          <a:xfrm>
            <a:off x="347400" y="1947675"/>
            <a:ext cx="7077600" cy="2915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lang="en" sz="4800">
                <a:solidFill>
                  <a:srgbClr val="FAFBFC"/>
                </a:solidFill>
                <a:latin typeface="Open Sans Light"/>
                <a:ea typeface="Open Sans Light"/>
                <a:cs typeface="Open Sans Light"/>
                <a:sym typeface="Open Sans Light"/>
              </a:rPr>
              <a:t>Part Three:</a:t>
            </a:r>
            <a:r>
              <a:rPr b="1" lang="en" sz="4800">
                <a:solidFill>
                  <a:srgbClr val="FAFBFC"/>
                </a:solidFill>
              </a:rPr>
              <a:t> </a:t>
            </a:r>
            <a:endParaRPr b="1" sz="4800">
              <a:solidFill>
                <a:srgbClr val="FAFBFC"/>
              </a:solidFill>
            </a:endParaRPr>
          </a:p>
          <a:p>
            <a:pPr indent="0" lvl="0" marL="0" rtl="0" algn="l">
              <a:lnSpc>
                <a:spcPct val="100000"/>
              </a:lnSpc>
              <a:spcBef>
                <a:spcPts val="0"/>
              </a:spcBef>
              <a:spcAft>
                <a:spcPts val="0"/>
              </a:spcAft>
              <a:buSzPts val="5200"/>
              <a:buNone/>
            </a:pPr>
            <a:r>
              <a:rPr lang="en" sz="4800">
                <a:solidFill>
                  <a:srgbClr val="FAFBFC"/>
                </a:solidFill>
                <a:latin typeface="Open Sans Light"/>
                <a:ea typeface="Open Sans Light"/>
                <a:cs typeface="Open Sans Light"/>
                <a:sym typeface="Open Sans Light"/>
              </a:rPr>
              <a:t>Segmentation</a:t>
            </a:r>
            <a:endParaRPr sz="3600">
              <a:solidFill>
                <a:srgbClr val="FAFBFC"/>
              </a:solidFill>
              <a:latin typeface="Open Sans"/>
              <a:ea typeface="Open Sans"/>
              <a:cs typeface="Open Sans"/>
              <a:sym typeface="Open Sans"/>
            </a:endParaRPr>
          </a:p>
        </p:txBody>
      </p:sp>
      <p:sp>
        <p:nvSpPr>
          <p:cNvPr id="246" name="Google Shape;246;p52"/>
          <p:cNvSpPr/>
          <p:nvPr/>
        </p:nvSpPr>
        <p:spPr>
          <a:xfrm>
            <a:off x="964649" y="4818975"/>
            <a:ext cx="716700" cy="441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53"/>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Audience Segment: Characteristic</a:t>
            </a:r>
            <a:endParaRPr sz="3200">
              <a:solidFill>
                <a:srgbClr val="02B3E4"/>
              </a:solidFill>
              <a:latin typeface="Open Sans Light"/>
              <a:ea typeface="Open Sans Light"/>
              <a:cs typeface="Open Sans Light"/>
              <a:sym typeface="Open Sans Light"/>
            </a:endParaRPr>
          </a:p>
        </p:txBody>
      </p:sp>
      <p:sp>
        <p:nvSpPr>
          <p:cNvPr id="252" name="Google Shape;252;p53"/>
          <p:cNvSpPr txBox="1"/>
          <p:nvPr>
            <p:ph idx="1" type="body"/>
          </p:nvPr>
        </p:nvSpPr>
        <p:spPr>
          <a:xfrm>
            <a:off x="264963" y="6366077"/>
            <a:ext cx="7242600" cy="306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The segment created for english speaking users (en-us)</a:t>
            </a:r>
            <a:br>
              <a:rPr lang="en"/>
            </a:br>
            <a:r>
              <a:rPr lang="en"/>
              <a:t>Thestats show that the segment account for 52.26 % users,	</a:t>
            </a:r>
            <a:endParaRPr/>
          </a:p>
          <a:p>
            <a:pPr indent="0" lvl="0" marL="0" rtl="0" algn="l">
              <a:lnSpc>
                <a:spcPct val="115000"/>
              </a:lnSpc>
              <a:spcBef>
                <a:spcPts val="0"/>
              </a:spcBef>
              <a:spcAft>
                <a:spcPts val="0"/>
              </a:spcAft>
              <a:buSzPts val="1800"/>
              <a:buNone/>
            </a:pPr>
            <a:r>
              <a:rPr lang="en"/>
              <a:t>As a good </a:t>
            </a:r>
            <a:r>
              <a:rPr lang="en"/>
              <a:t>user base</a:t>
            </a:r>
            <a:r>
              <a:rPr lang="en"/>
              <a:t> i can answer question like</a:t>
            </a:r>
            <a:br>
              <a:rPr lang="en"/>
            </a:br>
            <a:endParaRPr/>
          </a:p>
          <a:p>
            <a:pPr indent="0" lvl="0" marL="0" rtl="0" algn="l">
              <a:lnSpc>
                <a:spcPct val="115000"/>
              </a:lnSpc>
              <a:spcBef>
                <a:spcPts val="0"/>
              </a:spcBef>
              <a:spcAft>
                <a:spcPts val="0"/>
              </a:spcAft>
              <a:buSzPts val="1800"/>
              <a:buNone/>
            </a:pPr>
            <a:r>
              <a:rPr b="1" lang="en"/>
              <a:t>Questions i can answer:</a:t>
            </a:r>
            <a:endParaRPr b="1"/>
          </a:p>
          <a:p>
            <a:pPr indent="-342900" lvl="0" marL="457200" rtl="0" algn="l">
              <a:lnSpc>
                <a:spcPct val="115000"/>
              </a:lnSpc>
              <a:spcBef>
                <a:spcPts val="1600"/>
              </a:spcBef>
              <a:spcAft>
                <a:spcPts val="0"/>
              </a:spcAft>
              <a:buSzPts val="1800"/>
              <a:buChar char="●"/>
            </a:pPr>
            <a:r>
              <a:rPr lang="en"/>
              <a:t>How much e Commerce revenues	come from this segment?</a:t>
            </a:r>
            <a:endParaRPr/>
          </a:p>
          <a:p>
            <a:pPr indent="-342900" lvl="0" marL="457200" rtl="0" algn="l">
              <a:lnSpc>
                <a:spcPct val="115000"/>
              </a:lnSpc>
              <a:spcBef>
                <a:spcPts val="0"/>
              </a:spcBef>
              <a:spcAft>
                <a:spcPts val="0"/>
              </a:spcAft>
              <a:buSzPts val="1800"/>
              <a:buChar char="●"/>
            </a:pPr>
            <a:r>
              <a:rPr lang="en"/>
              <a:t>What proportion	of total	eCommerce revenue	come from this	segment? </a:t>
            </a:r>
            <a:endParaRPr/>
          </a:p>
          <a:p>
            <a:pPr indent="-342900" lvl="0" marL="457200" rtl="0" algn="l">
              <a:spcBef>
                <a:spcPts val="0"/>
              </a:spcBef>
              <a:spcAft>
                <a:spcPts val="0"/>
              </a:spcAft>
              <a:buSzPts val="1800"/>
              <a:buChar char="●"/>
            </a:pPr>
            <a:r>
              <a:rPr lang="en"/>
              <a:t>What percentage of our All users belong to this segment</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1600"/>
              </a:spcBef>
              <a:spcAft>
                <a:spcPts val="0"/>
              </a:spcAft>
              <a:buSzPts val="1800"/>
              <a:buNone/>
            </a:pPr>
            <a:r>
              <a:t/>
            </a:r>
            <a:endParaRPr i="1"/>
          </a:p>
          <a:p>
            <a:pPr indent="0" lvl="0" marL="0" rtl="0" algn="l">
              <a:lnSpc>
                <a:spcPct val="115000"/>
              </a:lnSpc>
              <a:spcBef>
                <a:spcPts val="1600"/>
              </a:spcBef>
              <a:spcAft>
                <a:spcPts val="1600"/>
              </a:spcAft>
              <a:buSzPts val="1800"/>
              <a:buNone/>
            </a:pPr>
            <a:r>
              <a:t/>
            </a:r>
            <a:endParaRPr i="1"/>
          </a:p>
        </p:txBody>
      </p:sp>
      <p:pic>
        <p:nvPicPr>
          <p:cNvPr id="253" name="Google Shape;253;p53"/>
          <p:cNvPicPr preferRelativeResize="0"/>
          <p:nvPr/>
        </p:nvPicPr>
        <p:blipFill>
          <a:blip r:embed="rId3">
            <a:alphaModFix/>
          </a:blip>
          <a:stretch>
            <a:fillRect/>
          </a:stretch>
        </p:blipFill>
        <p:spPr>
          <a:xfrm>
            <a:off x="152400" y="2142571"/>
            <a:ext cx="7237522" cy="407110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54"/>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Audience Segment: Characteristic</a:t>
            </a:r>
            <a:endParaRPr sz="3200">
              <a:solidFill>
                <a:srgbClr val="02B3E4"/>
              </a:solidFill>
              <a:latin typeface="Open Sans Light"/>
              <a:ea typeface="Open Sans Light"/>
              <a:cs typeface="Open Sans Light"/>
              <a:sym typeface="Open Sans Light"/>
            </a:endParaRPr>
          </a:p>
        </p:txBody>
      </p:sp>
      <p:sp>
        <p:nvSpPr>
          <p:cNvPr id="259" name="Google Shape;259;p54"/>
          <p:cNvSpPr txBox="1"/>
          <p:nvPr>
            <p:ph idx="1" type="body"/>
          </p:nvPr>
        </p:nvSpPr>
        <p:spPr>
          <a:xfrm>
            <a:off x="264900" y="6123875"/>
            <a:ext cx="7242600" cy="351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In this 3 month the </a:t>
            </a:r>
            <a:r>
              <a:rPr lang="en"/>
              <a:t>audience</a:t>
            </a:r>
            <a:r>
              <a:rPr lang="en"/>
              <a:t> of e-commerce revenue come from this segment</a:t>
            </a:r>
            <a:endParaRPr/>
          </a:p>
          <a:p>
            <a:pPr indent="-342900" lvl="0" marL="457200" rtl="0" algn="l">
              <a:lnSpc>
                <a:spcPct val="100000"/>
              </a:lnSpc>
              <a:spcBef>
                <a:spcPts val="0"/>
              </a:spcBef>
              <a:spcAft>
                <a:spcPts val="0"/>
              </a:spcAft>
              <a:buSzPts val="1800"/>
              <a:buChar char="●"/>
            </a:pPr>
            <a:r>
              <a:rPr lang="en"/>
              <a:t>The segment show organic result as 52.5%</a:t>
            </a:r>
            <a:endParaRPr/>
          </a:p>
          <a:p>
            <a:pPr indent="-342900" lvl="0" marL="457200" rtl="0" algn="l">
              <a:lnSpc>
                <a:spcPct val="100000"/>
              </a:lnSpc>
              <a:spcBef>
                <a:spcPts val="0"/>
              </a:spcBef>
              <a:spcAft>
                <a:spcPts val="0"/>
              </a:spcAft>
              <a:buSzPts val="1800"/>
              <a:buChar char="●"/>
            </a:pPr>
            <a:r>
              <a:rPr lang="en"/>
              <a:t>They accounted for a total of 68194 page views during this 3 month period.</a:t>
            </a:r>
            <a:endParaRPr/>
          </a:p>
          <a:p>
            <a:pPr indent="-342900" lvl="0" marL="457200" rtl="0" algn="l">
              <a:lnSpc>
                <a:spcPct val="100000"/>
              </a:lnSpc>
              <a:spcBef>
                <a:spcPts val="0"/>
              </a:spcBef>
              <a:spcAft>
                <a:spcPts val="0"/>
              </a:spcAft>
              <a:buSzPts val="1800"/>
              <a:buChar char="●"/>
            </a:pPr>
            <a:r>
              <a:rPr lang="en"/>
              <a:t>The segment showed paid search as 1966</a:t>
            </a:r>
            <a:endParaRPr/>
          </a:p>
          <a:p>
            <a:pPr indent="0" lvl="0" marL="457200" rtl="0" algn="l">
              <a:lnSpc>
                <a:spcPct val="100000"/>
              </a:lnSpc>
              <a:spcBef>
                <a:spcPts val="0"/>
              </a:spcBef>
              <a:spcAft>
                <a:spcPts val="0"/>
              </a:spcAft>
              <a:buNone/>
            </a:pPr>
            <a:r>
              <a:t/>
            </a:r>
            <a:endParaRPr/>
          </a:p>
          <a:p>
            <a:pPr indent="0" lvl="0" marL="0" rtl="0" algn="l">
              <a:lnSpc>
                <a:spcPct val="115000"/>
              </a:lnSpc>
              <a:spcBef>
                <a:spcPts val="0"/>
              </a:spcBef>
              <a:spcAft>
                <a:spcPts val="0"/>
              </a:spcAft>
              <a:buSzPts val="1800"/>
              <a:buNone/>
            </a:pPr>
            <a:r>
              <a:rPr i="1" lang="en"/>
              <a:t>The	trend reveals	English	speakers	are	the	major demographics	of these 3	eCommerce channels	for	 Google	Merchandise	Store. </a:t>
            </a:r>
            <a:endParaRPr i="1"/>
          </a:p>
          <a:p>
            <a:pPr indent="0" lvl="0" marL="0" rtl="0" algn="l">
              <a:lnSpc>
                <a:spcPct val="115000"/>
              </a:lnSpc>
              <a:spcBef>
                <a:spcPts val="1600"/>
              </a:spcBef>
              <a:spcAft>
                <a:spcPts val="0"/>
              </a:spcAft>
              <a:buSzPts val="1800"/>
              <a:buNone/>
            </a:pPr>
            <a:r>
              <a:t/>
            </a:r>
            <a:endParaRPr i="1"/>
          </a:p>
          <a:p>
            <a:pPr indent="0" lvl="0" marL="0" rtl="0" algn="l">
              <a:lnSpc>
                <a:spcPct val="115000"/>
              </a:lnSpc>
              <a:spcBef>
                <a:spcPts val="1600"/>
              </a:spcBef>
              <a:spcAft>
                <a:spcPts val="1600"/>
              </a:spcAft>
              <a:buSzPts val="1800"/>
              <a:buNone/>
            </a:pPr>
            <a:r>
              <a:t/>
            </a:r>
            <a:endParaRPr i="1"/>
          </a:p>
        </p:txBody>
      </p:sp>
      <p:pic>
        <p:nvPicPr>
          <p:cNvPr id="260" name="Google Shape;260;p54"/>
          <p:cNvPicPr preferRelativeResize="0"/>
          <p:nvPr/>
        </p:nvPicPr>
        <p:blipFill>
          <a:blip r:embed="rId3">
            <a:alphaModFix/>
          </a:blip>
          <a:stretch>
            <a:fillRect/>
          </a:stretch>
        </p:blipFill>
        <p:spPr>
          <a:xfrm>
            <a:off x="482725" y="2076646"/>
            <a:ext cx="6806942" cy="382890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55"/>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Audience Segment: Geography</a:t>
            </a:r>
            <a:endParaRPr sz="3200">
              <a:solidFill>
                <a:srgbClr val="02B3E4"/>
              </a:solidFill>
              <a:latin typeface="Open Sans Light"/>
              <a:ea typeface="Open Sans Light"/>
              <a:cs typeface="Open Sans Light"/>
              <a:sym typeface="Open Sans Light"/>
            </a:endParaRPr>
          </a:p>
        </p:txBody>
      </p:sp>
      <p:sp>
        <p:nvSpPr>
          <p:cNvPr id="266" name="Google Shape;266;p55"/>
          <p:cNvSpPr txBox="1"/>
          <p:nvPr>
            <p:ph idx="1" type="body"/>
          </p:nvPr>
        </p:nvSpPr>
        <p:spPr>
          <a:xfrm>
            <a:off x="264963" y="6366077"/>
            <a:ext cx="7242600" cy="306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i="1" lang="en"/>
              <a:t>Steps:</a:t>
            </a:r>
            <a:r>
              <a:rPr i="1" lang="en"/>
              <a:t> </a:t>
            </a:r>
            <a:r>
              <a:rPr b="1" i="1" lang="en"/>
              <a:t>the segment i choose is continent as a filter and asia as a continent.</a:t>
            </a:r>
            <a:endParaRPr b="1" i="1"/>
          </a:p>
          <a:p>
            <a:pPr indent="0" lvl="0" marL="0" rtl="0" algn="l">
              <a:lnSpc>
                <a:spcPct val="115000"/>
              </a:lnSpc>
              <a:spcBef>
                <a:spcPts val="0"/>
              </a:spcBef>
              <a:spcAft>
                <a:spcPts val="0"/>
              </a:spcAft>
              <a:buSzPts val="1800"/>
              <a:buNone/>
            </a:pPr>
            <a:r>
              <a:rPr i="1" lang="en"/>
              <a:t> The summary shows 24.68% users are from asia. I am interested more in this so some ques.</a:t>
            </a:r>
            <a:endParaRPr i="1"/>
          </a:p>
          <a:p>
            <a:pPr indent="0" lvl="0" marL="0" rtl="0" algn="l">
              <a:lnSpc>
                <a:spcPct val="100000"/>
              </a:lnSpc>
              <a:spcBef>
                <a:spcPts val="1600"/>
              </a:spcBef>
              <a:spcAft>
                <a:spcPts val="0"/>
              </a:spcAft>
              <a:buSzPts val="1800"/>
              <a:buNone/>
            </a:pPr>
            <a:r>
              <a:rPr b="1" lang="en"/>
              <a:t>Questions</a:t>
            </a:r>
            <a:endParaRPr b="1"/>
          </a:p>
          <a:p>
            <a:pPr indent="-342900" lvl="0" marL="457200" rtl="0" algn="l">
              <a:lnSpc>
                <a:spcPct val="150000"/>
              </a:lnSpc>
              <a:spcBef>
                <a:spcPts val="1600"/>
              </a:spcBef>
              <a:spcAft>
                <a:spcPts val="0"/>
              </a:spcAft>
              <a:buSzPts val="1800"/>
              <a:buChar char="●"/>
            </a:pPr>
            <a:r>
              <a:rPr lang="en"/>
              <a:t>What was the eCommerce Conversion	Rate of this segment relative to other </a:t>
            </a:r>
            <a:r>
              <a:rPr lang="en"/>
              <a:t>countries</a:t>
            </a:r>
            <a:r>
              <a:rPr lang="en"/>
              <a:t>?</a:t>
            </a:r>
            <a:endParaRPr/>
          </a:p>
          <a:p>
            <a:pPr indent="-342900" lvl="0" marL="457200" rtl="0" algn="l">
              <a:lnSpc>
                <a:spcPct val="150000"/>
              </a:lnSpc>
              <a:spcBef>
                <a:spcPts val="0"/>
              </a:spcBef>
              <a:spcAft>
                <a:spcPts val="0"/>
              </a:spcAft>
              <a:buSzPts val="1800"/>
              <a:buChar char="●"/>
            </a:pPr>
            <a:r>
              <a:rPr lang="en"/>
              <a:t>What is the revenue relative to other country?</a:t>
            </a:r>
            <a:endParaRPr/>
          </a:p>
        </p:txBody>
      </p:sp>
      <p:pic>
        <p:nvPicPr>
          <p:cNvPr id="267" name="Google Shape;267;p55"/>
          <p:cNvPicPr preferRelativeResize="0"/>
          <p:nvPr/>
        </p:nvPicPr>
        <p:blipFill>
          <a:blip r:embed="rId3">
            <a:alphaModFix/>
          </a:blip>
          <a:stretch>
            <a:fillRect/>
          </a:stretch>
        </p:blipFill>
        <p:spPr>
          <a:xfrm>
            <a:off x="152400" y="2142571"/>
            <a:ext cx="7237522" cy="407110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56"/>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Audience Segment: Geography</a:t>
            </a:r>
            <a:endParaRPr sz="3200">
              <a:solidFill>
                <a:srgbClr val="02B3E4"/>
              </a:solidFill>
              <a:latin typeface="Open Sans Light"/>
              <a:ea typeface="Open Sans Light"/>
              <a:cs typeface="Open Sans Light"/>
              <a:sym typeface="Open Sans Light"/>
            </a:endParaRPr>
          </a:p>
        </p:txBody>
      </p:sp>
      <p:sp>
        <p:nvSpPr>
          <p:cNvPr id="273" name="Google Shape;273;p56"/>
          <p:cNvSpPr txBox="1"/>
          <p:nvPr>
            <p:ph idx="1" type="body"/>
          </p:nvPr>
        </p:nvSpPr>
        <p:spPr>
          <a:xfrm>
            <a:off x="264963" y="6366077"/>
            <a:ext cx="7242600" cy="306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b="1" lang="en"/>
              <a:t>Answers</a:t>
            </a:r>
            <a:endParaRPr b="1"/>
          </a:p>
          <a:p>
            <a:pPr indent="-342900" lvl="0" marL="457200" rtl="0" algn="l">
              <a:lnSpc>
                <a:spcPct val="115000"/>
              </a:lnSpc>
              <a:spcBef>
                <a:spcPts val="1600"/>
              </a:spcBef>
              <a:spcAft>
                <a:spcPts val="0"/>
              </a:spcAft>
              <a:buSzPts val="1800"/>
              <a:buChar char="●"/>
            </a:pPr>
            <a:r>
              <a:rPr lang="en"/>
              <a:t>As per the analitis the Ecommerce </a:t>
            </a:r>
            <a:r>
              <a:rPr lang="en"/>
              <a:t>conversion</a:t>
            </a:r>
            <a:r>
              <a:rPr lang="en"/>
              <a:t> rate in india and other country in asia is 0.0% and </a:t>
            </a:r>
            <a:r>
              <a:rPr lang="en"/>
              <a:t>hong kong</a:t>
            </a:r>
            <a:r>
              <a:rPr lang="en"/>
              <a:t> having 0.05% but in japan and taiwan its 0.02%</a:t>
            </a:r>
            <a:endParaRPr/>
          </a:p>
          <a:p>
            <a:pPr indent="-342900" lvl="0" marL="457200" rtl="0" algn="l">
              <a:lnSpc>
                <a:spcPct val="115000"/>
              </a:lnSpc>
              <a:spcBef>
                <a:spcPts val="0"/>
              </a:spcBef>
              <a:spcAft>
                <a:spcPts val="0"/>
              </a:spcAft>
              <a:buSzPts val="1800"/>
              <a:buChar char="●"/>
            </a:pPr>
            <a:r>
              <a:rPr lang="en"/>
              <a:t>It seems that the the </a:t>
            </a:r>
            <a:r>
              <a:rPr lang="en"/>
              <a:t>highest</a:t>
            </a:r>
            <a:r>
              <a:rPr lang="en"/>
              <a:t> revenue hold in asia is by japan which is 56.57% of total in asia </a:t>
            </a:r>
            <a:endParaRPr/>
          </a:p>
          <a:p>
            <a:pPr indent="0" lvl="0" marL="0" rtl="0" algn="l">
              <a:lnSpc>
                <a:spcPct val="115000"/>
              </a:lnSpc>
              <a:spcBef>
                <a:spcPts val="1600"/>
              </a:spcBef>
              <a:spcAft>
                <a:spcPts val="0"/>
              </a:spcAft>
              <a:buClr>
                <a:schemeClr val="dk1"/>
              </a:buClr>
              <a:buSzPts val="1100"/>
              <a:buFont typeface="Arial"/>
              <a:buNone/>
            </a:pPr>
            <a:r>
              <a:t/>
            </a:r>
            <a:endParaRPr i="1"/>
          </a:p>
          <a:p>
            <a:pPr indent="0" lvl="0" marL="0" rtl="0" algn="l">
              <a:lnSpc>
                <a:spcPct val="115000"/>
              </a:lnSpc>
              <a:spcBef>
                <a:spcPts val="1600"/>
              </a:spcBef>
              <a:spcAft>
                <a:spcPts val="0"/>
              </a:spcAft>
              <a:buSzPts val="1800"/>
              <a:buNone/>
            </a:pPr>
            <a:r>
              <a:t/>
            </a:r>
            <a:endParaRPr i="1"/>
          </a:p>
          <a:p>
            <a:pPr indent="0" lvl="0" marL="0" rtl="0" algn="l">
              <a:lnSpc>
                <a:spcPct val="115000"/>
              </a:lnSpc>
              <a:spcBef>
                <a:spcPts val="1600"/>
              </a:spcBef>
              <a:spcAft>
                <a:spcPts val="0"/>
              </a:spcAft>
              <a:buSzPts val="1800"/>
              <a:buNone/>
            </a:pPr>
            <a:r>
              <a:t/>
            </a:r>
            <a:endParaRPr i="1"/>
          </a:p>
          <a:p>
            <a:pPr indent="0" lvl="0" marL="0" rtl="0" algn="l">
              <a:lnSpc>
                <a:spcPct val="115000"/>
              </a:lnSpc>
              <a:spcBef>
                <a:spcPts val="1600"/>
              </a:spcBef>
              <a:spcAft>
                <a:spcPts val="1600"/>
              </a:spcAft>
              <a:buSzPts val="1800"/>
              <a:buNone/>
            </a:pPr>
            <a:r>
              <a:t/>
            </a:r>
            <a:endParaRPr i="1"/>
          </a:p>
        </p:txBody>
      </p:sp>
      <p:grpSp>
        <p:nvGrpSpPr>
          <p:cNvPr id="274" name="Google Shape;274;p56"/>
          <p:cNvGrpSpPr/>
          <p:nvPr/>
        </p:nvGrpSpPr>
        <p:grpSpPr>
          <a:xfrm>
            <a:off x="438150" y="2876675"/>
            <a:ext cx="6735900" cy="2355000"/>
            <a:chOff x="474675" y="3679900"/>
            <a:chExt cx="6735900" cy="2355000"/>
          </a:xfrm>
        </p:grpSpPr>
        <p:sp>
          <p:nvSpPr>
            <p:cNvPr id="275" name="Google Shape;275;p56"/>
            <p:cNvSpPr/>
            <p:nvPr/>
          </p:nvSpPr>
          <p:spPr>
            <a:xfrm>
              <a:off x="474675" y="3679900"/>
              <a:ext cx="6735900" cy="23550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276" name="Google Shape;276;p56"/>
            <p:cNvSpPr txBox="1"/>
            <p:nvPr/>
          </p:nvSpPr>
          <p:spPr>
            <a:xfrm>
              <a:off x="638975" y="3862450"/>
              <a:ext cx="6389100" cy="1995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en" sz="3600" u="none" cap="none" strike="noStrike">
                  <a:solidFill>
                    <a:srgbClr val="FFFFFF"/>
                  </a:solidFill>
                  <a:latin typeface="Open Sans"/>
                  <a:ea typeface="Open Sans"/>
                  <a:cs typeface="Open Sans"/>
                  <a:sym typeface="Open Sans"/>
                </a:rPr>
                <a:t>Replace this box with screenshot from report </a:t>
              </a:r>
              <a:endParaRPr b="0" i="0" sz="3600" u="none" cap="none" strike="noStrike">
                <a:solidFill>
                  <a:srgbClr val="FFFFFF"/>
                </a:solidFill>
                <a:latin typeface="Open Sans"/>
                <a:ea typeface="Open Sans"/>
                <a:cs typeface="Open Sans"/>
                <a:sym typeface="Open Sans"/>
              </a:endParaRPr>
            </a:p>
          </p:txBody>
        </p:sp>
      </p:grpSp>
      <p:pic>
        <p:nvPicPr>
          <p:cNvPr id="277" name="Google Shape;277;p56"/>
          <p:cNvPicPr preferRelativeResize="0"/>
          <p:nvPr/>
        </p:nvPicPr>
        <p:blipFill>
          <a:blip r:embed="rId3">
            <a:alphaModFix/>
          </a:blip>
          <a:stretch>
            <a:fillRect/>
          </a:stretch>
        </p:blipFill>
        <p:spPr>
          <a:xfrm>
            <a:off x="303513" y="1775900"/>
            <a:ext cx="7005173" cy="4371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57"/>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Audience Segment: User Behavior</a:t>
            </a:r>
            <a:endParaRPr sz="3200">
              <a:solidFill>
                <a:srgbClr val="02B3E4"/>
              </a:solidFill>
              <a:latin typeface="Open Sans Light"/>
              <a:ea typeface="Open Sans Light"/>
              <a:cs typeface="Open Sans Light"/>
              <a:sym typeface="Open Sans Light"/>
            </a:endParaRPr>
          </a:p>
        </p:txBody>
      </p:sp>
      <p:sp>
        <p:nvSpPr>
          <p:cNvPr id="283" name="Google Shape;283;p57"/>
          <p:cNvSpPr txBox="1"/>
          <p:nvPr>
            <p:ph idx="1" type="body"/>
          </p:nvPr>
        </p:nvSpPr>
        <p:spPr>
          <a:xfrm>
            <a:off x="466425" y="7771676"/>
            <a:ext cx="7242600" cy="201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1600"/>
              </a:spcBef>
              <a:spcAft>
                <a:spcPts val="0"/>
              </a:spcAft>
              <a:buSzPts val="1800"/>
              <a:buNone/>
            </a:pPr>
            <a:r>
              <a:rPr lang="en"/>
              <a:t>I have created 2 segments based on behaviour of Returning Visitors, one on Users and one on Sessions to answer questions</a:t>
            </a:r>
            <a:endParaRPr/>
          </a:p>
          <a:p>
            <a:pPr indent="0" lvl="0" marL="0" rtl="0" algn="l">
              <a:lnSpc>
                <a:spcPct val="115000"/>
              </a:lnSpc>
              <a:spcBef>
                <a:spcPts val="1600"/>
              </a:spcBef>
              <a:spcAft>
                <a:spcPts val="1600"/>
              </a:spcAft>
              <a:buSzPts val="1800"/>
              <a:buNone/>
            </a:pPr>
            <a:r>
              <a:t/>
            </a:r>
            <a:endParaRPr/>
          </a:p>
        </p:txBody>
      </p:sp>
      <p:pic>
        <p:nvPicPr>
          <p:cNvPr id="284" name="Google Shape;284;p57"/>
          <p:cNvPicPr preferRelativeResize="0"/>
          <p:nvPr/>
        </p:nvPicPr>
        <p:blipFill>
          <a:blip r:embed="rId3">
            <a:alphaModFix/>
          </a:blip>
          <a:stretch>
            <a:fillRect/>
          </a:stretch>
        </p:blipFill>
        <p:spPr>
          <a:xfrm>
            <a:off x="152400" y="2142574"/>
            <a:ext cx="7467601" cy="2642750"/>
          </a:xfrm>
          <a:prstGeom prst="rect">
            <a:avLst/>
          </a:prstGeom>
          <a:noFill/>
          <a:ln>
            <a:noFill/>
          </a:ln>
        </p:spPr>
      </p:pic>
      <p:pic>
        <p:nvPicPr>
          <p:cNvPr id="285" name="Google Shape;285;p57"/>
          <p:cNvPicPr preferRelativeResize="0"/>
          <p:nvPr/>
        </p:nvPicPr>
        <p:blipFill>
          <a:blip r:embed="rId4">
            <a:alphaModFix/>
          </a:blip>
          <a:stretch>
            <a:fillRect/>
          </a:stretch>
        </p:blipFill>
        <p:spPr>
          <a:xfrm>
            <a:off x="152400" y="5122275"/>
            <a:ext cx="7355151" cy="2833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58"/>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Audience Segment: User Behavior</a:t>
            </a:r>
            <a:endParaRPr sz="3200">
              <a:solidFill>
                <a:srgbClr val="02B3E4"/>
              </a:solidFill>
              <a:latin typeface="Open Sans Light"/>
              <a:ea typeface="Open Sans Light"/>
              <a:cs typeface="Open Sans Light"/>
              <a:sym typeface="Open Sans Light"/>
            </a:endParaRPr>
          </a:p>
        </p:txBody>
      </p:sp>
      <p:sp>
        <p:nvSpPr>
          <p:cNvPr id="291" name="Google Shape;291;p58"/>
          <p:cNvSpPr txBox="1"/>
          <p:nvPr>
            <p:ph idx="1" type="body"/>
          </p:nvPr>
        </p:nvSpPr>
        <p:spPr>
          <a:xfrm>
            <a:off x="264963" y="6110477"/>
            <a:ext cx="7242600" cy="306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i="1" lang="en"/>
              <a:t>In the three month period selected, how much	did New	Visitor (users)	 contribute	to	Goal Conversion	Rate</a:t>
            </a:r>
            <a:r>
              <a:rPr b="1" i="1" lang="en"/>
              <a:t>?</a:t>
            </a:r>
            <a:endParaRPr b="1" i="1"/>
          </a:p>
          <a:p>
            <a:pPr indent="0" lvl="0" marL="0" rtl="0" algn="l">
              <a:lnSpc>
                <a:spcPct val="115000"/>
              </a:lnSpc>
              <a:spcBef>
                <a:spcPts val="1600"/>
              </a:spcBef>
              <a:spcAft>
                <a:spcPts val="0"/>
              </a:spcAft>
              <a:buSzPts val="1800"/>
              <a:buNone/>
            </a:pPr>
            <a:r>
              <a:rPr lang="en"/>
              <a:t>Looking at the result the goal conversion rate is 8.75% with total users of 125412</a:t>
            </a:r>
            <a:endParaRPr/>
          </a:p>
          <a:p>
            <a:pPr indent="0" lvl="0" marL="0" rtl="0" algn="l">
              <a:spcBef>
                <a:spcPts val="0"/>
              </a:spcBef>
              <a:spcAft>
                <a:spcPts val="0"/>
              </a:spcAft>
              <a:buClr>
                <a:schemeClr val="dk1"/>
              </a:buClr>
              <a:buSzPts val="1800"/>
              <a:buFont typeface="Arial"/>
              <a:buNone/>
            </a:pPr>
            <a:r>
              <a:rPr b="1" i="1" lang="en"/>
              <a:t>From where the new users came from most</a:t>
            </a:r>
            <a:endParaRPr i="1"/>
          </a:p>
          <a:p>
            <a:pPr indent="0" lvl="0" marL="0" rtl="0" algn="l">
              <a:lnSpc>
                <a:spcPct val="115000"/>
              </a:lnSpc>
              <a:spcBef>
                <a:spcPts val="1600"/>
              </a:spcBef>
              <a:spcAft>
                <a:spcPts val="0"/>
              </a:spcAft>
              <a:buClr>
                <a:schemeClr val="dk1"/>
              </a:buClr>
              <a:buSzPts val="1100"/>
              <a:buFont typeface="Arial"/>
              <a:buNone/>
            </a:pPr>
            <a:r>
              <a:rPr i="1" lang="en"/>
              <a:t>Looking at the result 58.7% of new visitors came from organic search and 17.3% through direct </a:t>
            </a:r>
            <a:endParaRPr i="1"/>
          </a:p>
          <a:p>
            <a:pPr indent="0" lvl="0" marL="0" rtl="0" algn="l">
              <a:lnSpc>
                <a:spcPct val="115000"/>
              </a:lnSpc>
              <a:spcBef>
                <a:spcPts val="1600"/>
              </a:spcBef>
              <a:spcAft>
                <a:spcPts val="1600"/>
              </a:spcAft>
              <a:buSzPts val="1800"/>
              <a:buNone/>
            </a:pPr>
            <a:r>
              <a:t/>
            </a:r>
            <a:endParaRPr i="1"/>
          </a:p>
        </p:txBody>
      </p:sp>
      <p:sp>
        <p:nvSpPr>
          <p:cNvPr id="292" name="Google Shape;292;p58"/>
          <p:cNvSpPr txBox="1"/>
          <p:nvPr/>
        </p:nvSpPr>
        <p:spPr>
          <a:xfrm>
            <a:off x="682550" y="2986225"/>
            <a:ext cx="6389100" cy="1995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en" sz="3600" u="none" cap="none" strike="noStrike">
                <a:solidFill>
                  <a:srgbClr val="FFFFFF"/>
                </a:solidFill>
                <a:latin typeface="Open Sans"/>
                <a:ea typeface="Open Sans"/>
                <a:cs typeface="Open Sans"/>
                <a:sym typeface="Open Sans"/>
              </a:rPr>
              <a:t>Replace this box with screenshot from report </a:t>
            </a:r>
            <a:endParaRPr b="0" i="0" sz="3600" u="none" cap="none" strike="noStrike">
              <a:solidFill>
                <a:srgbClr val="FFFFFF"/>
              </a:solidFill>
              <a:latin typeface="Open Sans"/>
              <a:ea typeface="Open Sans"/>
              <a:cs typeface="Open Sans"/>
              <a:sym typeface="Open Sans"/>
            </a:endParaRPr>
          </a:p>
        </p:txBody>
      </p:sp>
      <p:pic>
        <p:nvPicPr>
          <p:cNvPr id="293" name="Google Shape;293;p58"/>
          <p:cNvPicPr preferRelativeResize="0"/>
          <p:nvPr/>
        </p:nvPicPr>
        <p:blipFill>
          <a:blip r:embed="rId3">
            <a:alphaModFix/>
          </a:blip>
          <a:stretch>
            <a:fillRect/>
          </a:stretch>
        </p:blipFill>
        <p:spPr>
          <a:xfrm>
            <a:off x="236638" y="1854524"/>
            <a:ext cx="7299274" cy="4105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65" name="Shape 165"/>
        <p:cNvGrpSpPr/>
        <p:nvPr/>
      </p:nvGrpSpPr>
      <p:grpSpPr>
        <a:xfrm>
          <a:off x="0" y="0"/>
          <a:ext cx="0" cy="0"/>
          <a:chOff x="0" y="0"/>
          <a:chExt cx="0" cy="0"/>
        </a:xfrm>
      </p:grpSpPr>
      <p:sp>
        <p:nvSpPr>
          <p:cNvPr id="166" name="Google Shape;166;p41"/>
          <p:cNvSpPr txBox="1"/>
          <p:nvPr>
            <p:ph type="ctrTitle"/>
          </p:nvPr>
        </p:nvSpPr>
        <p:spPr>
          <a:xfrm>
            <a:off x="347400" y="1947675"/>
            <a:ext cx="7077600" cy="2915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n" sz="4800">
                <a:solidFill>
                  <a:srgbClr val="FAFBFC"/>
                </a:solidFill>
                <a:latin typeface="Open Sans Light"/>
                <a:ea typeface="Open Sans Light"/>
                <a:cs typeface="Open Sans Light"/>
                <a:sym typeface="Open Sans Light"/>
              </a:rPr>
              <a:t>Part One:</a:t>
            </a:r>
            <a:r>
              <a:rPr b="1" lang="en" sz="4800">
                <a:solidFill>
                  <a:srgbClr val="FAFBFC"/>
                </a:solidFill>
              </a:rPr>
              <a:t> </a:t>
            </a:r>
            <a:endParaRPr b="1" sz="4800">
              <a:solidFill>
                <a:srgbClr val="FAFBFC"/>
              </a:solidFill>
            </a:endParaRPr>
          </a:p>
          <a:p>
            <a:pPr indent="0" lvl="0" marL="0" rtl="0" algn="l">
              <a:lnSpc>
                <a:spcPct val="100000"/>
              </a:lnSpc>
              <a:spcBef>
                <a:spcPts val="0"/>
              </a:spcBef>
              <a:spcAft>
                <a:spcPts val="0"/>
              </a:spcAft>
              <a:buSzPts val="5200"/>
              <a:buNone/>
            </a:pPr>
            <a:r>
              <a:rPr lang="en" sz="4800">
                <a:solidFill>
                  <a:srgbClr val="FAFBFC"/>
                </a:solidFill>
                <a:latin typeface="Open Sans Light"/>
                <a:ea typeface="Open Sans Light"/>
                <a:cs typeface="Open Sans Light"/>
                <a:sym typeface="Open Sans Light"/>
              </a:rPr>
              <a:t>Primary Views &amp; Filters</a:t>
            </a:r>
            <a:br>
              <a:rPr lang="en" sz="3600">
                <a:solidFill>
                  <a:srgbClr val="FAFBFC"/>
                </a:solidFill>
              </a:rPr>
            </a:br>
            <a:endParaRPr sz="3600">
              <a:solidFill>
                <a:srgbClr val="FAFBFC"/>
              </a:solidFill>
              <a:latin typeface="Open Sans"/>
              <a:ea typeface="Open Sans"/>
              <a:cs typeface="Open Sans"/>
              <a:sym typeface="Open Sans"/>
            </a:endParaRPr>
          </a:p>
        </p:txBody>
      </p:sp>
      <p:sp>
        <p:nvSpPr>
          <p:cNvPr id="167" name="Google Shape;167;p41"/>
          <p:cNvSpPr txBox="1"/>
          <p:nvPr/>
        </p:nvSpPr>
        <p:spPr>
          <a:xfrm>
            <a:off x="-226600" y="5226950"/>
            <a:ext cx="4925100" cy="1274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Open Sans Light"/>
              <a:ea typeface="Open Sans Light"/>
              <a:cs typeface="Open Sans Light"/>
              <a:sym typeface="Open Sans Light"/>
            </a:endParaRPr>
          </a:p>
        </p:txBody>
      </p:sp>
      <p:sp>
        <p:nvSpPr>
          <p:cNvPr id="168" name="Google Shape;168;p41"/>
          <p:cNvSpPr/>
          <p:nvPr/>
        </p:nvSpPr>
        <p:spPr>
          <a:xfrm>
            <a:off x="964649" y="4818975"/>
            <a:ext cx="716700" cy="441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97" name="Shape 297"/>
        <p:cNvGrpSpPr/>
        <p:nvPr/>
      </p:nvGrpSpPr>
      <p:grpSpPr>
        <a:xfrm>
          <a:off x="0" y="0"/>
          <a:ext cx="0" cy="0"/>
          <a:chOff x="0" y="0"/>
          <a:chExt cx="0" cy="0"/>
        </a:xfrm>
      </p:grpSpPr>
      <p:sp>
        <p:nvSpPr>
          <p:cNvPr id="298" name="Google Shape;298;p59"/>
          <p:cNvSpPr txBox="1"/>
          <p:nvPr>
            <p:ph type="ctrTitle"/>
          </p:nvPr>
        </p:nvSpPr>
        <p:spPr>
          <a:xfrm>
            <a:off x="347400" y="1421750"/>
            <a:ext cx="7077600" cy="2915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t/>
            </a:r>
            <a:endParaRPr sz="4800">
              <a:solidFill>
                <a:srgbClr val="FAFBFC"/>
              </a:solidFill>
              <a:latin typeface="Open Sans Light"/>
              <a:ea typeface="Open Sans Light"/>
              <a:cs typeface="Open Sans Light"/>
              <a:sym typeface="Open Sans Light"/>
            </a:endParaRPr>
          </a:p>
          <a:p>
            <a:pPr indent="0" lvl="0" marL="0" rtl="0" algn="ctr">
              <a:lnSpc>
                <a:spcPct val="100000"/>
              </a:lnSpc>
              <a:spcBef>
                <a:spcPts val="0"/>
              </a:spcBef>
              <a:spcAft>
                <a:spcPts val="0"/>
              </a:spcAft>
              <a:buSzPts val="5200"/>
              <a:buNone/>
            </a:pPr>
            <a:r>
              <a:rPr lang="en" sz="4800">
                <a:solidFill>
                  <a:srgbClr val="FAFBFC"/>
                </a:solidFill>
                <a:latin typeface="Open Sans Light"/>
                <a:ea typeface="Open Sans Light"/>
                <a:cs typeface="Open Sans Light"/>
                <a:sym typeface="Open Sans Light"/>
              </a:rPr>
              <a:t>ANND Portfolio</a:t>
            </a:r>
            <a:br>
              <a:rPr lang="en" sz="4800">
                <a:solidFill>
                  <a:srgbClr val="FAFBFC"/>
                </a:solidFill>
                <a:latin typeface="Open Sans Light"/>
                <a:ea typeface="Open Sans Light"/>
                <a:cs typeface="Open Sans Light"/>
                <a:sym typeface="Open Sans Light"/>
              </a:rPr>
            </a:br>
            <a:endParaRPr sz="3600">
              <a:solidFill>
                <a:srgbClr val="FAFBFC"/>
              </a:solidFill>
              <a:latin typeface="Open Sans"/>
              <a:ea typeface="Open Sans"/>
              <a:cs typeface="Open Sans"/>
              <a:sym typeface="Open Sans"/>
            </a:endParaRPr>
          </a:p>
        </p:txBody>
      </p:sp>
      <p:sp>
        <p:nvSpPr>
          <p:cNvPr id="299" name="Google Shape;299;p59"/>
          <p:cNvSpPr/>
          <p:nvPr/>
        </p:nvSpPr>
        <p:spPr>
          <a:xfrm>
            <a:off x="3527849" y="3503375"/>
            <a:ext cx="716700" cy="441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pic>
        <p:nvPicPr>
          <p:cNvPr id="300" name="Google Shape;300;p59"/>
          <p:cNvPicPr preferRelativeResize="0"/>
          <p:nvPr/>
        </p:nvPicPr>
        <p:blipFill rotWithShape="1">
          <a:blip r:embed="rId4">
            <a:alphaModFix/>
          </a:blip>
          <a:srcRect b="0" l="0" r="0" t="0"/>
          <a:stretch/>
        </p:blipFill>
        <p:spPr>
          <a:xfrm>
            <a:off x="347400" y="281900"/>
            <a:ext cx="1395250" cy="690650"/>
          </a:xfrm>
          <a:prstGeom prst="rect">
            <a:avLst/>
          </a:prstGeom>
          <a:noFill/>
          <a:ln>
            <a:noFill/>
          </a:ln>
        </p:spPr>
      </p:pic>
      <p:sp>
        <p:nvSpPr>
          <p:cNvPr id="301" name="Google Shape;301;p59"/>
          <p:cNvSpPr txBox="1"/>
          <p:nvPr/>
        </p:nvSpPr>
        <p:spPr>
          <a:xfrm>
            <a:off x="347400" y="4337150"/>
            <a:ext cx="7077600" cy="2714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0" lang="en" sz="4800" u="none" cap="none" strike="noStrike">
                <a:solidFill>
                  <a:schemeClr val="lt1"/>
                </a:solidFill>
                <a:latin typeface="Open Sans Light"/>
                <a:ea typeface="Open Sans Light"/>
                <a:cs typeface="Open Sans Light"/>
                <a:sym typeface="Open Sans Light"/>
              </a:rPr>
              <a:t>Advanced Displays, Segmentation &amp; Filtering</a:t>
            </a:r>
            <a:br>
              <a:rPr b="0" i="0" lang="en" sz="4800" u="none" cap="none" strike="noStrike">
                <a:solidFill>
                  <a:schemeClr val="lt1"/>
                </a:solidFill>
                <a:latin typeface="Open Sans Light"/>
                <a:ea typeface="Open Sans Light"/>
                <a:cs typeface="Open Sans Light"/>
                <a:sym typeface="Open Sans Light"/>
              </a:rPr>
            </a:br>
            <a:endParaRPr b="0" i="0" sz="4800" u="none" cap="none" strike="noStrike">
              <a:solidFill>
                <a:schemeClr val="lt1"/>
              </a:solidFill>
              <a:latin typeface="Open Sans Light"/>
              <a:ea typeface="Open Sans Light"/>
              <a:cs typeface="Open Sans Light"/>
              <a:sym typeface="Open Sans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42"/>
          <p:cNvSpPr txBox="1"/>
          <p:nvPr>
            <p:ph type="title"/>
          </p:nvPr>
        </p:nvSpPr>
        <p:spPr>
          <a:xfrm>
            <a:off x="264895" y="959146"/>
            <a:ext cx="7242600" cy="1119900"/>
          </a:xfrm>
          <a:prstGeom prst="rect">
            <a:avLst/>
          </a:prstGeom>
          <a:noFill/>
          <a:ln>
            <a:noFill/>
          </a:ln>
        </p:spPr>
        <p:txBody>
          <a:bodyPr anchorCtr="0" anchor="ctr" bIns="91425" lIns="91425" spcFirstLastPara="1" rIns="91425" wrap="square" tIns="91425">
            <a:noAutofit/>
          </a:bodyPr>
          <a:lstStyle/>
          <a:p>
            <a:pPr indent="-431800" lvl="0" marL="457200" rtl="0" algn="l">
              <a:lnSpc>
                <a:spcPct val="115000"/>
              </a:lnSpc>
              <a:spcBef>
                <a:spcPts val="0"/>
              </a:spcBef>
              <a:spcAft>
                <a:spcPts val="0"/>
              </a:spcAft>
              <a:buClr>
                <a:srgbClr val="02B3E4"/>
              </a:buClr>
              <a:buSzPts val="3200"/>
              <a:buFont typeface="Open Sans"/>
              <a:buAutoNum type="arabicPeriod"/>
            </a:pPr>
            <a:r>
              <a:rPr lang="en" sz="3200">
                <a:solidFill>
                  <a:srgbClr val="02B3E4"/>
                </a:solidFill>
                <a:latin typeface="Open Sans"/>
                <a:ea typeface="Open Sans"/>
                <a:cs typeface="Open Sans"/>
                <a:sym typeface="Open Sans"/>
              </a:rPr>
              <a:t>Best Practice Check: </a:t>
            </a:r>
            <a:endParaRPr sz="3200">
              <a:solidFill>
                <a:srgbClr val="02B3E4"/>
              </a:solidFill>
              <a:latin typeface="Open Sans"/>
              <a:ea typeface="Open Sans"/>
              <a:cs typeface="Open Sans"/>
              <a:sym typeface="Open Sans"/>
            </a:endParaRPr>
          </a:p>
          <a:p>
            <a:pPr indent="0" lvl="0" marL="0" rtl="0" algn="l">
              <a:lnSpc>
                <a:spcPct val="115000"/>
              </a:lnSpc>
              <a:spcBef>
                <a:spcPts val="0"/>
              </a:spcBef>
              <a:spcAft>
                <a:spcPts val="0"/>
              </a:spcAft>
              <a:buSzPts val="3000"/>
              <a:buNone/>
            </a:pPr>
            <a:r>
              <a:rPr lang="en" sz="3200">
                <a:solidFill>
                  <a:srgbClr val="02B3E4"/>
                </a:solidFill>
                <a:latin typeface="Open Sans Light"/>
                <a:ea typeface="Open Sans Light"/>
                <a:cs typeface="Open Sans Light"/>
                <a:sym typeface="Open Sans Light"/>
              </a:rPr>
              <a:t>    Three Primary Views</a:t>
            </a:r>
            <a:endParaRPr sz="3200">
              <a:solidFill>
                <a:srgbClr val="02B3E4"/>
              </a:solidFill>
              <a:latin typeface="Open Sans Light"/>
              <a:ea typeface="Open Sans Light"/>
              <a:cs typeface="Open Sans Light"/>
              <a:sym typeface="Open Sans Light"/>
            </a:endParaRPr>
          </a:p>
        </p:txBody>
      </p:sp>
      <p:sp>
        <p:nvSpPr>
          <p:cNvPr id="174" name="Google Shape;174;p42"/>
          <p:cNvSpPr txBox="1"/>
          <p:nvPr/>
        </p:nvSpPr>
        <p:spPr>
          <a:xfrm>
            <a:off x="296450" y="2244600"/>
            <a:ext cx="7211100" cy="705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525C65"/>
                </a:solidFill>
                <a:highlight>
                  <a:schemeClr val="lt1"/>
                </a:highlight>
                <a:latin typeface="Open Sans Light"/>
                <a:ea typeface="Open Sans Light"/>
                <a:cs typeface="Open Sans Light"/>
                <a:sym typeface="Open Sans Light"/>
              </a:rPr>
              <a:t>To work on this </a:t>
            </a:r>
            <a:r>
              <a:rPr b="0" i="0" lang="en" sz="1800" u="sng" cap="none" strike="noStrike">
                <a:solidFill>
                  <a:schemeClr val="hlink"/>
                </a:solidFill>
                <a:highlight>
                  <a:schemeClr val="lt1"/>
                </a:highlight>
                <a:latin typeface="Open Sans Light"/>
                <a:ea typeface="Open Sans Light"/>
                <a:cs typeface="Open Sans Light"/>
                <a:sym typeface="Open Sans Light"/>
                <a:hlinkClick r:id="rId4"/>
              </a:rPr>
              <a:t>project</a:t>
            </a:r>
            <a:r>
              <a:rPr b="0" i="0" lang="en" sz="1800" u="none" cap="none" strike="noStrike">
                <a:solidFill>
                  <a:srgbClr val="525C65"/>
                </a:solidFill>
                <a:highlight>
                  <a:schemeClr val="lt1"/>
                </a:highlight>
                <a:latin typeface="Open Sans Light"/>
                <a:ea typeface="Open Sans Light"/>
                <a:cs typeface="Open Sans Light"/>
                <a:sym typeface="Open Sans Light"/>
              </a:rPr>
              <a:t>, I will be using the </a:t>
            </a:r>
            <a:r>
              <a:rPr b="1" i="0" lang="en" sz="1800" u="sng" cap="none" strike="noStrike">
                <a:solidFill>
                  <a:schemeClr val="hlink"/>
                </a:solidFill>
                <a:highlight>
                  <a:schemeClr val="lt1"/>
                </a:highlight>
                <a:latin typeface="Open Sans"/>
                <a:ea typeface="Open Sans"/>
                <a:cs typeface="Open Sans"/>
                <a:sym typeface="Open Sans"/>
                <a:hlinkClick r:id="rId5"/>
              </a:rPr>
              <a:t>Google Merchandise Store Demo Account</a:t>
            </a:r>
            <a:r>
              <a:rPr b="0" i="0" lang="en" sz="1800" u="sng" cap="none" strike="noStrike">
                <a:solidFill>
                  <a:schemeClr val="hlink"/>
                </a:solidFill>
                <a:highlight>
                  <a:schemeClr val="lt1"/>
                </a:highlight>
                <a:latin typeface="Open Sans Light"/>
                <a:ea typeface="Open Sans Light"/>
                <a:cs typeface="Open Sans Light"/>
                <a:sym typeface="Open Sans Light"/>
                <a:hlinkClick r:id="rId6"/>
              </a:rPr>
              <a:t>, </a:t>
            </a:r>
            <a:br>
              <a:rPr lang="en" sz="1800" u="sng">
                <a:solidFill>
                  <a:schemeClr val="hlink"/>
                </a:solidFill>
                <a:highlight>
                  <a:schemeClr val="lt1"/>
                </a:highlight>
                <a:latin typeface="Open Sans Light"/>
                <a:ea typeface="Open Sans Light"/>
                <a:cs typeface="Open Sans Light"/>
                <a:sym typeface="Open Sans Light"/>
                <a:hlinkClick r:id="rId7"/>
              </a:rPr>
            </a:br>
            <a:r>
              <a:rPr b="0" i="0" lang="en" sz="1800" u="none" cap="none" strike="noStrike">
                <a:solidFill>
                  <a:srgbClr val="525C65"/>
                </a:solidFill>
                <a:highlight>
                  <a:schemeClr val="lt1"/>
                </a:highlight>
                <a:latin typeface="Open Sans Light"/>
                <a:ea typeface="Open Sans Light"/>
                <a:cs typeface="Open Sans Light"/>
                <a:sym typeface="Open Sans Light"/>
              </a:rPr>
              <a:t>i do not have</a:t>
            </a:r>
            <a:r>
              <a:rPr lang="en" sz="1800">
                <a:solidFill>
                  <a:srgbClr val="525C65"/>
                </a:solidFill>
                <a:highlight>
                  <a:schemeClr val="lt1"/>
                </a:highlight>
                <a:latin typeface="Open Sans Light"/>
                <a:ea typeface="Open Sans Light"/>
                <a:cs typeface="Open Sans Light"/>
                <a:sym typeface="Open Sans Light"/>
              </a:rPr>
              <a:t> access to create these views</a:t>
            </a:r>
            <a:r>
              <a:rPr b="0" i="0" lang="en" sz="1800" u="none" cap="none" strike="noStrike">
                <a:solidFill>
                  <a:srgbClr val="525C65"/>
                </a:solidFill>
                <a:highlight>
                  <a:schemeClr val="lt1"/>
                </a:highlight>
                <a:latin typeface="Open Sans Light"/>
                <a:ea typeface="Open Sans Light"/>
                <a:cs typeface="Open Sans Light"/>
                <a:sym typeface="Open Sans Light"/>
              </a:rPr>
              <a:t> but steps involved in Google Analytics account to work with. </a:t>
            </a:r>
            <a:br>
              <a:rPr lang="en" sz="1800">
                <a:solidFill>
                  <a:srgbClr val="525C65"/>
                </a:solidFill>
                <a:highlight>
                  <a:schemeClr val="lt1"/>
                </a:highlight>
                <a:latin typeface="Open Sans Light"/>
                <a:ea typeface="Open Sans Light"/>
                <a:cs typeface="Open Sans Light"/>
                <a:sym typeface="Open Sans Light"/>
              </a:rPr>
            </a:br>
            <a:r>
              <a:rPr b="0" i="0" lang="en" sz="1800" u="none" cap="none" strike="noStrike">
                <a:solidFill>
                  <a:srgbClr val="525C65"/>
                </a:solidFill>
                <a:highlight>
                  <a:schemeClr val="lt1"/>
                </a:highlight>
                <a:latin typeface="Open Sans Light"/>
                <a:ea typeface="Open Sans Light"/>
                <a:cs typeface="Open Sans Light"/>
                <a:sym typeface="Open Sans Light"/>
              </a:rPr>
              <a:t>I cannot work on such as the 3 primary views.</a:t>
            </a:r>
            <a:endParaRPr b="0" i="0" sz="1800" u="none" cap="none" strike="noStrike">
              <a:solidFill>
                <a:srgbClr val="525C65"/>
              </a:solidFill>
              <a:highlight>
                <a:schemeClr val="lt1"/>
              </a:highlight>
              <a:latin typeface="Open Sans Light"/>
              <a:ea typeface="Open Sans Light"/>
              <a:cs typeface="Open Sans Light"/>
              <a:sym typeface="Open Sans Light"/>
            </a:endParaRPr>
          </a:p>
          <a:p>
            <a:pPr indent="0" lvl="0" marL="0" marR="0" rtl="0" algn="l">
              <a:lnSpc>
                <a:spcPct val="100000"/>
              </a:lnSpc>
              <a:spcBef>
                <a:spcPts val="1100"/>
              </a:spcBef>
              <a:spcAft>
                <a:spcPts val="0"/>
              </a:spcAft>
              <a:buClr>
                <a:srgbClr val="000000"/>
              </a:buClr>
              <a:buSzPts val="1800"/>
              <a:buFont typeface="Arial"/>
              <a:buNone/>
            </a:pPr>
            <a:r>
              <a:rPr b="0" i="0" lang="en" sz="1800" u="none" cap="none" strike="noStrike">
                <a:solidFill>
                  <a:srgbClr val="525C65"/>
                </a:solidFill>
                <a:highlight>
                  <a:schemeClr val="lt1"/>
                </a:highlight>
                <a:latin typeface="Open Sans Light"/>
                <a:ea typeface="Open Sans Light"/>
                <a:cs typeface="Open Sans Light"/>
                <a:sym typeface="Open Sans Light"/>
              </a:rPr>
              <a:t>To create a view, you have to sign up into google analytics </a:t>
            </a:r>
            <a:r>
              <a:rPr lang="en" sz="1800">
                <a:solidFill>
                  <a:srgbClr val="525C65"/>
                </a:solidFill>
                <a:highlight>
                  <a:schemeClr val="lt1"/>
                </a:highlight>
                <a:latin typeface="Open Sans Light"/>
                <a:ea typeface="Open Sans Light"/>
                <a:cs typeface="Open Sans Light"/>
                <a:sym typeface="Open Sans Light"/>
              </a:rPr>
              <a:t>A?C</a:t>
            </a:r>
            <a:endParaRPr b="0" i="0" sz="1800" u="none" cap="none" strike="noStrike">
              <a:solidFill>
                <a:srgbClr val="525C65"/>
              </a:solidFill>
              <a:highlight>
                <a:schemeClr val="lt1"/>
              </a:highlight>
              <a:latin typeface="Open Sans Light"/>
              <a:ea typeface="Open Sans Light"/>
              <a:cs typeface="Open Sans Light"/>
              <a:sym typeface="Open Sans Light"/>
            </a:endParaRPr>
          </a:p>
          <a:p>
            <a:pPr indent="-342900" lvl="0" marL="457200" marR="0" rtl="0" algn="l">
              <a:lnSpc>
                <a:spcPct val="100000"/>
              </a:lnSpc>
              <a:spcBef>
                <a:spcPts val="1100"/>
              </a:spcBef>
              <a:spcAft>
                <a:spcPts val="0"/>
              </a:spcAft>
              <a:buClr>
                <a:srgbClr val="525C65"/>
              </a:buClr>
              <a:buSzPts val="1800"/>
              <a:buFont typeface="Open Sans Light"/>
              <a:buAutoNum type="arabicParenR"/>
            </a:pPr>
            <a:r>
              <a:rPr b="0" i="0" lang="en" sz="1800" u="none" cap="none" strike="noStrike">
                <a:solidFill>
                  <a:srgbClr val="525C65"/>
                </a:solidFill>
                <a:highlight>
                  <a:schemeClr val="lt1"/>
                </a:highlight>
                <a:latin typeface="Open Sans Light"/>
                <a:ea typeface="Open Sans Light"/>
                <a:cs typeface="Open Sans Light"/>
                <a:sym typeface="Open Sans Light"/>
              </a:rPr>
              <a:t>Click on the </a:t>
            </a:r>
            <a:r>
              <a:rPr b="1" i="0" lang="en" sz="1800" u="sng" cap="none" strike="noStrike">
                <a:solidFill>
                  <a:schemeClr val="hlink"/>
                </a:solidFill>
                <a:highlight>
                  <a:schemeClr val="lt1"/>
                </a:highlight>
                <a:latin typeface="Open Sans"/>
                <a:ea typeface="Open Sans"/>
                <a:cs typeface="Open Sans"/>
                <a:sym typeface="Open Sans"/>
                <a:hlinkClick r:id="rId8"/>
              </a:rPr>
              <a:t>‘Admin’</a:t>
            </a:r>
            <a:r>
              <a:rPr b="0" i="0" lang="en" sz="1800" u="sng" cap="none" strike="noStrike">
                <a:solidFill>
                  <a:schemeClr val="hlink"/>
                </a:solidFill>
                <a:highlight>
                  <a:schemeClr val="lt1"/>
                </a:highlight>
                <a:latin typeface="Open Sans Light"/>
                <a:ea typeface="Open Sans Light"/>
                <a:cs typeface="Open Sans Light"/>
                <a:sym typeface="Open Sans Light"/>
                <a:hlinkClick r:id="rId9"/>
              </a:rPr>
              <a:t> </a:t>
            </a:r>
            <a:r>
              <a:rPr b="0" i="0" lang="en" sz="1800" u="none" cap="none" strike="noStrike">
                <a:solidFill>
                  <a:srgbClr val="525C65"/>
                </a:solidFill>
                <a:highlight>
                  <a:schemeClr val="lt1"/>
                </a:highlight>
                <a:latin typeface="Open Sans Light"/>
                <a:ea typeface="Open Sans Light"/>
                <a:cs typeface="Open Sans Light"/>
                <a:sym typeface="Open Sans Light"/>
              </a:rPr>
              <a:t>tab </a:t>
            </a:r>
            <a:endParaRPr b="0" i="0" sz="1800" u="none" cap="none" strike="noStrike">
              <a:solidFill>
                <a:srgbClr val="525C65"/>
              </a:solidFill>
              <a:highlight>
                <a:schemeClr val="lt1"/>
              </a:highlight>
              <a:latin typeface="Open Sans Light"/>
              <a:ea typeface="Open Sans Light"/>
              <a:cs typeface="Open Sans Light"/>
              <a:sym typeface="Open Sans Light"/>
            </a:endParaRPr>
          </a:p>
          <a:p>
            <a:pPr indent="-342900" lvl="0" marL="457200" marR="0" rtl="0" algn="l">
              <a:lnSpc>
                <a:spcPct val="100000"/>
              </a:lnSpc>
              <a:spcBef>
                <a:spcPts val="0"/>
              </a:spcBef>
              <a:spcAft>
                <a:spcPts val="0"/>
              </a:spcAft>
              <a:buClr>
                <a:srgbClr val="525C65"/>
              </a:buClr>
              <a:buSzPts val="1800"/>
              <a:buFont typeface="Open Sans Light"/>
              <a:buAutoNum type="arabicParenR"/>
            </a:pPr>
            <a:r>
              <a:rPr b="0" i="0" lang="en" sz="1800" u="none" cap="none" strike="noStrike">
                <a:solidFill>
                  <a:srgbClr val="525C65"/>
                </a:solidFill>
                <a:highlight>
                  <a:schemeClr val="lt1"/>
                </a:highlight>
                <a:latin typeface="Open Sans Light"/>
                <a:ea typeface="Open Sans Light"/>
                <a:cs typeface="Open Sans Light"/>
                <a:sym typeface="Open Sans Light"/>
              </a:rPr>
              <a:t>, Click on the </a:t>
            </a:r>
            <a:r>
              <a:rPr b="1" i="0" lang="en" sz="1800" u="none" cap="none" strike="noStrike">
                <a:solidFill>
                  <a:srgbClr val="525C65"/>
                </a:solidFill>
                <a:highlight>
                  <a:schemeClr val="lt1"/>
                </a:highlight>
                <a:latin typeface="Open Sans"/>
                <a:ea typeface="Open Sans"/>
                <a:cs typeface="Open Sans"/>
                <a:sym typeface="Open Sans"/>
              </a:rPr>
              <a:t>+ Create View</a:t>
            </a:r>
            <a:r>
              <a:rPr b="0" i="0" lang="en" sz="1800" u="none" cap="none" strike="noStrike">
                <a:solidFill>
                  <a:srgbClr val="525C65"/>
                </a:solidFill>
                <a:highlight>
                  <a:schemeClr val="lt1"/>
                </a:highlight>
                <a:latin typeface="Open Sans Light"/>
                <a:ea typeface="Open Sans Light"/>
                <a:cs typeface="Open Sans Light"/>
                <a:sym typeface="Open Sans Light"/>
              </a:rPr>
              <a:t> button </a:t>
            </a:r>
            <a:r>
              <a:rPr lang="en" sz="1800">
                <a:solidFill>
                  <a:srgbClr val="525C65"/>
                </a:solidFill>
                <a:highlight>
                  <a:schemeClr val="lt1"/>
                </a:highlight>
                <a:latin typeface="Open Sans Light"/>
                <a:ea typeface="Open Sans Light"/>
                <a:cs typeface="Open Sans Light"/>
                <a:sym typeface="Open Sans Light"/>
              </a:rPr>
              <a:t>on right side</a:t>
            </a:r>
            <a:endParaRPr b="0" i="0" sz="1800" u="none" cap="none" strike="noStrike">
              <a:solidFill>
                <a:srgbClr val="525C65"/>
              </a:solidFill>
              <a:highlight>
                <a:schemeClr val="lt1"/>
              </a:highlight>
              <a:latin typeface="Open Sans Light"/>
              <a:ea typeface="Open Sans Light"/>
              <a:cs typeface="Open Sans Light"/>
              <a:sym typeface="Open Sans Light"/>
            </a:endParaRPr>
          </a:p>
          <a:p>
            <a:pPr indent="0" lvl="0" marL="0" marR="0" rtl="0" algn="l">
              <a:lnSpc>
                <a:spcPct val="100000"/>
              </a:lnSpc>
              <a:spcBef>
                <a:spcPts val="1100"/>
              </a:spcBef>
              <a:spcAft>
                <a:spcPts val="0"/>
              </a:spcAft>
              <a:buClr>
                <a:srgbClr val="000000"/>
              </a:buClr>
              <a:buSzPts val="1800"/>
              <a:buFont typeface="Arial"/>
              <a:buNone/>
            </a:pPr>
            <a:r>
              <a:t/>
            </a:r>
            <a:endParaRPr b="0" i="0" sz="1800" u="none" cap="none" strike="noStrike">
              <a:solidFill>
                <a:srgbClr val="525C65"/>
              </a:solidFill>
              <a:highlight>
                <a:schemeClr val="lt1"/>
              </a:highlight>
              <a:latin typeface="Open Sans Light"/>
              <a:ea typeface="Open Sans Light"/>
              <a:cs typeface="Open Sans Light"/>
              <a:sym typeface="Open Sans Light"/>
            </a:endParaRPr>
          </a:p>
          <a:p>
            <a:pPr indent="0" lvl="0" marL="0" marR="0" rtl="0" algn="l">
              <a:lnSpc>
                <a:spcPct val="100000"/>
              </a:lnSpc>
              <a:spcBef>
                <a:spcPts val="1100"/>
              </a:spcBef>
              <a:spcAft>
                <a:spcPts val="0"/>
              </a:spcAft>
              <a:buClr>
                <a:srgbClr val="000000"/>
              </a:buClr>
              <a:buSzPts val="1800"/>
              <a:buFont typeface="Arial"/>
              <a:buNone/>
            </a:pPr>
            <a:r>
              <a:t/>
            </a:r>
            <a:endParaRPr b="0" i="0" sz="1800" u="none" cap="none" strike="noStrike">
              <a:solidFill>
                <a:srgbClr val="525C65"/>
              </a:solidFill>
              <a:highlight>
                <a:schemeClr val="lt1"/>
              </a:highlight>
              <a:latin typeface="Open Sans Light"/>
              <a:ea typeface="Open Sans Light"/>
              <a:cs typeface="Open Sans Light"/>
              <a:sym typeface="Open Sans Light"/>
            </a:endParaRPr>
          </a:p>
          <a:p>
            <a:pPr indent="0" lvl="0" marL="0" marR="0" rtl="0" algn="l">
              <a:lnSpc>
                <a:spcPct val="100000"/>
              </a:lnSpc>
              <a:spcBef>
                <a:spcPts val="1100"/>
              </a:spcBef>
              <a:spcAft>
                <a:spcPts val="0"/>
              </a:spcAft>
              <a:buClr>
                <a:srgbClr val="000000"/>
              </a:buClr>
              <a:buSzPts val="1800"/>
              <a:buFont typeface="Arial"/>
              <a:buNone/>
            </a:pPr>
            <a:r>
              <a:t/>
            </a:r>
            <a:endParaRPr b="0" i="0" sz="1800" u="none" cap="none" strike="noStrike">
              <a:solidFill>
                <a:srgbClr val="525C65"/>
              </a:solidFill>
              <a:highlight>
                <a:schemeClr val="lt1"/>
              </a:highlight>
              <a:latin typeface="Open Sans Light"/>
              <a:ea typeface="Open Sans Light"/>
              <a:cs typeface="Open Sans Light"/>
              <a:sym typeface="Open Sans Light"/>
            </a:endParaRPr>
          </a:p>
          <a:p>
            <a:pPr indent="0" lvl="0" marL="0" marR="0" rtl="0" algn="l">
              <a:lnSpc>
                <a:spcPct val="100000"/>
              </a:lnSpc>
              <a:spcBef>
                <a:spcPts val="1100"/>
              </a:spcBef>
              <a:spcAft>
                <a:spcPts val="0"/>
              </a:spcAft>
              <a:buClr>
                <a:srgbClr val="000000"/>
              </a:buClr>
              <a:buSzPts val="1800"/>
              <a:buFont typeface="Arial"/>
              <a:buNone/>
            </a:pPr>
            <a:r>
              <a:t/>
            </a:r>
            <a:endParaRPr b="0" i="0" sz="1800" u="none" cap="none" strike="noStrike">
              <a:solidFill>
                <a:srgbClr val="525C65"/>
              </a:solidFill>
              <a:highlight>
                <a:schemeClr val="lt1"/>
              </a:highlight>
              <a:latin typeface="Open Sans Light"/>
              <a:ea typeface="Open Sans Light"/>
              <a:cs typeface="Open Sans Light"/>
              <a:sym typeface="Open Sans Light"/>
            </a:endParaRPr>
          </a:p>
          <a:p>
            <a:pPr indent="0" lvl="0" marL="0" marR="0" rtl="0" algn="l">
              <a:lnSpc>
                <a:spcPct val="100000"/>
              </a:lnSpc>
              <a:spcBef>
                <a:spcPts val="1100"/>
              </a:spcBef>
              <a:spcAft>
                <a:spcPts val="0"/>
              </a:spcAft>
              <a:buClr>
                <a:srgbClr val="000000"/>
              </a:buClr>
              <a:buSzPts val="1800"/>
              <a:buFont typeface="Arial"/>
              <a:buNone/>
            </a:pPr>
            <a:br>
              <a:rPr lang="en" sz="1800">
                <a:solidFill>
                  <a:srgbClr val="525C65"/>
                </a:solidFill>
                <a:highlight>
                  <a:schemeClr val="lt1"/>
                </a:highlight>
                <a:latin typeface="Open Sans Light"/>
                <a:ea typeface="Open Sans Light"/>
                <a:cs typeface="Open Sans Light"/>
                <a:sym typeface="Open Sans Light"/>
              </a:rPr>
            </a:br>
            <a:br>
              <a:rPr lang="en" sz="1800">
                <a:solidFill>
                  <a:srgbClr val="525C65"/>
                </a:solidFill>
                <a:highlight>
                  <a:schemeClr val="lt1"/>
                </a:highlight>
                <a:latin typeface="Open Sans Light"/>
                <a:ea typeface="Open Sans Light"/>
                <a:cs typeface="Open Sans Light"/>
                <a:sym typeface="Open Sans Light"/>
              </a:rPr>
            </a:br>
            <a:r>
              <a:rPr b="0" i="0" lang="en" sz="1800" u="none" cap="none" strike="noStrike">
                <a:solidFill>
                  <a:srgbClr val="525C65"/>
                </a:solidFill>
                <a:highlight>
                  <a:schemeClr val="lt1"/>
                </a:highlight>
                <a:latin typeface="Open Sans Light"/>
                <a:ea typeface="Open Sans Light"/>
                <a:cs typeface="Open Sans Light"/>
                <a:sym typeface="Open Sans Light"/>
              </a:rPr>
              <a:t>It’s </a:t>
            </a:r>
            <a:r>
              <a:rPr lang="en" sz="1800">
                <a:solidFill>
                  <a:srgbClr val="525C65"/>
                </a:solidFill>
                <a:highlight>
                  <a:schemeClr val="lt1"/>
                </a:highlight>
                <a:latin typeface="Open Sans Light"/>
                <a:ea typeface="Open Sans Light"/>
                <a:cs typeface="Open Sans Light"/>
                <a:sym typeface="Open Sans Light"/>
              </a:rPr>
              <a:t>best to </a:t>
            </a:r>
            <a:r>
              <a:rPr b="0" i="0" lang="en" sz="1800" u="none" cap="none" strike="noStrike">
                <a:solidFill>
                  <a:srgbClr val="525C65"/>
                </a:solidFill>
                <a:highlight>
                  <a:schemeClr val="lt1"/>
                </a:highlight>
                <a:latin typeface="Open Sans Light"/>
                <a:ea typeface="Open Sans Light"/>
                <a:cs typeface="Open Sans Light"/>
                <a:sym typeface="Open Sans Light"/>
              </a:rPr>
              <a:t>have at least 3 views</a:t>
            </a:r>
            <a:r>
              <a:rPr lang="en" sz="1800">
                <a:solidFill>
                  <a:srgbClr val="525C65"/>
                </a:solidFill>
                <a:highlight>
                  <a:schemeClr val="lt1"/>
                </a:highlight>
                <a:latin typeface="Open Sans Light"/>
                <a:ea typeface="Open Sans Light"/>
                <a:cs typeface="Open Sans Light"/>
                <a:sym typeface="Open Sans Light"/>
              </a:rPr>
              <a:t> as per industry best practice</a:t>
            </a:r>
            <a:endParaRPr b="0" i="0" sz="1800" u="none" cap="none" strike="noStrike">
              <a:solidFill>
                <a:srgbClr val="525C65"/>
              </a:solidFill>
              <a:highlight>
                <a:schemeClr val="lt1"/>
              </a:highlight>
              <a:latin typeface="Open Sans Light"/>
              <a:ea typeface="Open Sans Light"/>
              <a:cs typeface="Open Sans Light"/>
              <a:sym typeface="Open Sans Light"/>
            </a:endParaRPr>
          </a:p>
          <a:p>
            <a:pPr indent="-342900" lvl="0" marL="457200" marR="0" rtl="0" algn="l">
              <a:lnSpc>
                <a:spcPct val="100000"/>
              </a:lnSpc>
              <a:spcBef>
                <a:spcPts val="1100"/>
              </a:spcBef>
              <a:spcAft>
                <a:spcPts val="0"/>
              </a:spcAft>
              <a:buClr>
                <a:srgbClr val="525C65"/>
              </a:buClr>
              <a:buSzPts val="1800"/>
              <a:buFont typeface="Open Sans"/>
              <a:buAutoNum type="arabicParenR"/>
            </a:pPr>
            <a:r>
              <a:rPr b="1" lang="en" sz="1800">
                <a:solidFill>
                  <a:srgbClr val="525C65"/>
                </a:solidFill>
                <a:highlight>
                  <a:schemeClr val="lt1"/>
                </a:highlight>
                <a:latin typeface="Open Sans"/>
                <a:ea typeface="Open Sans"/>
                <a:cs typeface="Open Sans"/>
                <a:sym typeface="Open Sans"/>
              </a:rPr>
              <a:t>RAW DATA VIEW:</a:t>
            </a:r>
            <a:r>
              <a:rPr lang="en" sz="1800">
                <a:solidFill>
                  <a:srgbClr val="525C65"/>
                </a:solidFill>
                <a:highlight>
                  <a:schemeClr val="lt1"/>
                </a:highlight>
                <a:latin typeface="Open Sans Light"/>
                <a:ea typeface="Open Sans Light"/>
                <a:cs typeface="Open Sans Light"/>
                <a:sym typeface="Open Sans Light"/>
              </a:rPr>
              <a:t>  base line view with filter applied </a:t>
            </a:r>
            <a:endParaRPr i="0" sz="1800" u="none" cap="none" strike="noStrike">
              <a:solidFill>
                <a:srgbClr val="525C65"/>
              </a:solidFill>
              <a:highlight>
                <a:schemeClr val="lt1"/>
              </a:highlight>
              <a:latin typeface="Open Sans Light"/>
              <a:ea typeface="Open Sans Light"/>
              <a:cs typeface="Open Sans Light"/>
              <a:sym typeface="Open Sans Light"/>
            </a:endParaRPr>
          </a:p>
          <a:p>
            <a:pPr indent="-342900" lvl="0" marL="457200" marR="0" rtl="0" algn="l">
              <a:lnSpc>
                <a:spcPct val="100000"/>
              </a:lnSpc>
              <a:spcBef>
                <a:spcPts val="0"/>
              </a:spcBef>
              <a:spcAft>
                <a:spcPts val="0"/>
              </a:spcAft>
              <a:buClr>
                <a:srgbClr val="525C65"/>
              </a:buClr>
              <a:buSzPts val="1800"/>
              <a:buFont typeface="Open Sans"/>
              <a:buAutoNum type="arabicParenR"/>
            </a:pPr>
            <a:r>
              <a:rPr b="1" lang="en" sz="1800">
                <a:solidFill>
                  <a:srgbClr val="525C65"/>
                </a:solidFill>
                <a:highlight>
                  <a:schemeClr val="lt1"/>
                </a:highlight>
                <a:latin typeface="Open Sans"/>
                <a:ea typeface="Open Sans"/>
                <a:cs typeface="Open Sans"/>
                <a:sym typeface="Open Sans"/>
              </a:rPr>
              <a:t>MASTER VIEW: </a:t>
            </a:r>
            <a:r>
              <a:rPr lang="en" sz="1800">
                <a:solidFill>
                  <a:srgbClr val="525C65"/>
                </a:solidFill>
                <a:highlight>
                  <a:schemeClr val="lt1"/>
                </a:highlight>
                <a:latin typeface="Open Sans Light"/>
                <a:ea typeface="Open Sans Light"/>
                <a:cs typeface="Open Sans Light"/>
                <a:sym typeface="Open Sans Light"/>
              </a:rPr>
              <a:t>Live production view with filter applied</a:t>
            </a:r>
            <a:endParaRPr i="0" sz="1800" u="none" cap="none" strike="noStrike">
              <a:solidFill>
                <a:srgbClr val="525C65"/>
              </a:solidFill>
              <a:highlight>
                <a:schemeClr val="lt1"/>
              </a:highlight>
              <a:latin typeface="Open Sans Light"/>
              <a:ea typeface="Open Sans Light"/>
              <a:cs typeface="Open Sans Light"/>
              <a:sym typeface="Open Sans Light"/>
            </a:endParaRPr>
          </a:p>
          <a:p>
            <a:pPr indent="-342900" lvl="0" marL="457200" marR="0" rtl="0" algn="l">
              <a:lnSpc>
                <a:spcPct val="100000"/>
              </a:lnSpc>
              <a:spcBef>
                <a:spcPts val="0"/>
              </a:spcBef>
              <a:spcAft>
                <a:spcPts val="0"/>
              </a:spcAft>
              <a:buClr>
                <a:srgbClr val="525C65"/>
              </a:buClr>
              <a:buSzPts val="1800"/>
              <a:buFont typeface="Open Sans"/>
              <a:buAutoNum type="arabicParenR"/>
            </a:pPr>
            <a:r>
              <a:rPr b="1" lang="en" sz="1800">
                <a:solidFill>
                  <a:srgbClr val="525C65"/>
                </a:solidFill>
                <a:highlight>
                  <a:schemeClr val="lt1"/>
                </a:highlight>
                <a:latin typeface="Open Sans"/>
                <a:ea typeface="Open Sans"/>
                <a:cs typeface="Open Sans"/>
                <a:sym typeface="Open Sans"/>
              </a:rPr>
              <a:t>TEST VIEW: </a:t>
            </a:r>
            <a:r>
              <a:rPr lang="en" sz="1800">
                <a:solidFill>
                  <a:srgbClr val="525C65"/>
                </a:solidFill>
                <a:highlight>
                  <a:schemeClr val="lt1"/>
                </a:highlight>
                <a:latin typeface="Open Sans Light"/>
                <a:ea typeface="Open Sans Light"/>
                <a:cs typeface="Open Sans Light"/>
                <a:sym typeface="Open Sans Light"/>
              </a:rPr>
              <a:t> prior work is rolled out to Master View</a:t>
            </a:r>
            <a:endParaRPr i="0" sz="1800" u="none" cap="none" strike="noStrike">
              <a:solidFill>
                <a:srgbClr val="525C65"/>
              </a:solidFill>
              <a:highlight>
                <a:schemeClr val="lt1"/>
              </a:highlight>
              <a:latin typeface="Open Sans Light"/>
              <a:ea typeface="Open Sans Light"/>
              <a:cs typeface="Open Sans Light"/>
              <a:sym typeface="Open Sans Light"/>
            </a:endParaRPr>
          </a:p>
          <a:p>
            <a:pPr indent="0" lvl="0" marL="0" marR="0" rtl="0" algn="l">
              <a:lnSpc>
                <a:spcPct val="100000"/>
              </a:lnSpc>
              <a:spcBef>
                <a:spcPts val="1100"/>
              </a:spcBef>
              <a:spcAft>
                <a:spcPts val="1100"/>
              </a:spcAft>
              <a:buClr>
                <a:srgbClr val="000000"/>
              </a:buClr>
              <a:buSzPts val="1800"/>
              <a:buFont typeface="Arial"/>
              <a:buNone/>
            </a:pPr>
            <a:r>
              <a:t/>
            </a:r>
            <a:endParaRPr b="0" i="0" sz="1800" u="none" cap="none" strike="noStrike">
              <a:solidFill>
                <a:srgbClr val="525C65"/>
              </a:solidFill>
              <a:highlight>
                <a:schemeClr val="lt1"/>
              </a:highlight>
              <a:latin typeface="Open Sans Light"/>
              <a:ea typeface="Open Sans Light"/>
              <a:cs typeface="Open Sans Light"/>
              <a:sym typeface="Open Sans Light"/>
            </a:endParaRPr>
          </a:p>
        </p:txBody>
      </p:sp>
      <p:pic>
        <p:nvPicPr>
          <p:cNvPr id="175" name="Google Shape;175;p42"/>
          <p:cNvPicPr preferRelativeResize="0"/>
          <p:nvPr/>
        </p:nvPicPr>
        <p:blipFill>
          <a:blip r:embed="rId10">
            <a:alphaModFix/>
          </a:blip>
          <a:stretch>
            <a:fillRect/>
          </a:stretch>
        </p:blipFill>
        <p:spPr>
          <a:xfrm>
            <a:off x="1002700" y="4961575"/>
            <a:ext cx="5766999" cy="1753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79" name="Shape 179"/>
        <p:cNvGrpSpPr/>
        <p:nvPr/>
      </p:nvGrpSpPr>
      <p:grpSpPr>
        <a:xfrm>
          <a:off x="0" y="0"/>
          <a:ext cx="0" cy="0"/>
          <a:chOff x="0" y="0"/>
          <a:chExt cx="0" cy="0"/>
        </a:xfrm>
      </p:grpSpPr>
      <p:sp>
        <p:nvSpPr>
          <p:cNvPr id="180" name="Google Shape;180;p43"/>
          <p:cNvSpPr txBox="1"/>
          <p:nvPr>
            <p:ph type="title"/>
          </p:nvPr>
        </p:nvSpPr>
        <p:spPr>
          <a:xfrm>
            <a:off x="264895" y="959146"/>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3000"/>
              <a:buNone/>
            </a:pPr>
            <a:r>
              <a:rPr lang="en" sz="3200">
                <a:solidFill>
                  <a:srgbClr val="02B3E4"/>
                </a:solidFill>
                <a:latin typeface="Open Sans"/>
                <a:ea typeface="Open Sans"/>
                <a:cs typeface="Open Sans"/>
                <a:sym typeface="Open Sans"/>
              </a:rPr>
              <a:t>2. Best Practice Check: </a:t>
            </a:r>
            <a:endParaRPr sz="3200">
              <a:solidFill>
                <a:srgbClr val="02B3E4"/>
              </a:solidFill>
              <a:latin typeface="Open Sans"/>
              <a:ea typeface="Open Sans"/>
              <a:cs typeface="Open Sans"/>
              <a:sym typeface="Open Sans"/>
            </a:endParaRPr>
          </a:p>
          <a:p>
            <a:pPr indent="0" lvl="0" marL="0" rtl="0" algn="l">
              <a:lnSpc>
                <a:spcPct val="115000"/>
              </a:lnSpc>
              <a:spcBef>
                <a:spcPts val="0"/>
              </a:spcBef>
              <a:spcAft>
                <a:spcPts val="0"/>
              </a:spcAft>
              <a:buSzPts val="3000"/>
              <a:buNone/>
            </a:pPr>
            <a:r>
              <a:rPr lang="en" sz="3200">
                <a:solidFill>
                  <a:srgbClr val="02B3E4"/>
                </a:solidFill>
                <a:latin typeface="Open Sans Light"/>
                <a:ea typeface="Open Sans Light"/>
                <a:cs typeface="Open Sans Light"/>
                <a:sym typeface="Open Sans Light"/>
              </a:rPr>
              <a:t>    Filtering Internal Traffic</a:t>
            </a:r>
            <a:endParaRPr sz="3200">
              <a:solidFill>
                <a:srgbClr val="02B3E4"/>
              </a:solidFill>
              <a:latin typeface="Open Sans Light"/>
              <a:ea typeface="Open Sans Light"/>
              <a:cs typeface="Open Sans Light"/>
              <a:sym typeface="Open Sans Light"/>
            </a:endParaRPr>
          </a:p>
        </p:txBody>
      </p:sp>
      <p:sp>
        <p:nvSpPr>
          <p:cNvPr id="181" name="Google Shape;181;p43"/>
          <p:cNvSpPr txBox="1"/>
          <p:nvPr/>
        </p:nvSpPr>
        <p:spPr>
          <a:xfrm>
            <a:off x="296450" y="2244600"/>
            <a:ext cx="7211100" cy="705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525C65"/>
                </a:solidFill>
                <a:latin typeface="Open Sans Light"/>
                <a:ea typeface="Open Sans Light"/>
                <a:cs typeface="Open Sans Light"/>
                <a:sym typeface="Open Sans Light"/>
              </a:rPr>
              <a:t>To ensure that you are targeting only potential customers and not include internal traffic data in your view, Filtering out this traffic will help you get a more accurate representation of your data. </a:t>
            </a:r>
            <a:endParaRPr b="0" i="0" sz="1800" u="none" cap="none" strike="noStrike">
              <a:solidFill>
                <a:srgbClr val="525C65"/>
              </a:solidFill>
              <a:latin typeface="Open Sans Light"/>
              <a:ea typeface="Open Sans Light"/>
              <a:cs typeface="Open Sans Light"/>
              <a:sym typeface="Open Sans Light"/>
            </a:endParaRPr>
          </a:p>
          <a:p>
            <a:pPr indent="0" lvl="0" marL="0" marR="0" rtl="0" algn="l">
              <a:lnSpc>
                <a:spcPct val="100000"/>
              </a:lnSpc>
              <a:spcBef>
                <a:spcPts val="1100"/>
              </a:spcBef>
              <a:spcAft>
                <a:spcPts val="0"/>
              </a:spcAft>
              <a:buClr>
                <a:srgbClr val="000000"/>
              </a:buClr>
              <a:buSzPts val="1800"/>
              <a:buFont typeface="Arial"/>
              <a:buNone/>
            </a:pPr>
            <a:r>
              <a:rPr b="0" i="0" lang="en" sz="1800" u="none" cap="none" strike="noStrike">
                <a:solidFill>
                  <a:srgbClr val="525C65"/>
                </a:solidFill>
                <a:latin typeface="Open Sans Light"/>
                <a:ea typeface="Open Sans Light"/>
                <a:cs typeface="Open Sans Light"/>
                <a:sym typeface="Open Sans Light"/>
              </a:rPr>
              <a:t>Again, as we are using The Google Merchandise demo account, I will describe as best as possible with the permissions allowed me.</a:t>
            </a:r>
            <a:endParaRPr b="0" i="0" sz="1800" u="none" cap="none" strike="noStrike">
              <a:solidFill>
                <a:srgbClr val="525C65"/>
              </a:solidFill>
              <a:latin typeface="Open Sans Light"/>
              <a:ea typeface="Open Sans Light"/>
              <a:cs typeface="Open Sans Light"/>
              <a:sym typeface="Open Sans Light"/>
            </a:endParaRPr>
          </a:p>
          <a:p>
            <a:pPr indent="0" lvl="0" marL="0" marR="0" rtl="0" algn="l">
              <a:lnSpc>
                <a:spcPct val="100000"/>
              </a:lnSpc>
              <a:spcBef>
                <a:spcPts val="1100"/>
              </a:spcBef>
              <a:spcAft>
                <a:spcPts val="0"/>
              </a:spcAft>
              <a:buClr>
                <a:srgbClr val="000000"/>
              </a:buClr>
              <a:buSzPts val="1800"/>
              <a:buFont typeface="Arial"/>
              <a:buNone/>
            </a:pPr>
            <a:r>
              <a:rPr b="0" i="0" lang="en" sz="1800" u="none" cap="none" strike="noStrike">
                <a:solidFill>
                  <a:srgbClr val="525C65"/>
                </a:solidFill>
                <a:latin typeface="Open Sans Light"/>
                <a:ea typeface="Open Sans Light"/>
                <a:cs typeface="Open Sans Light"/>
                <a:sym typeface="Open Sans Light"/>
              </a:rPr>
              <a:t>To Filter Internal traffic:</a:t>
            </a:r>
            <a:endParaRPr b="0" i="0" sz="1800" u="none" cap="none" strike="noStrike">
              <a:solidFill>
                <a:srgbClr val="525C65"/>
              </a:solidFill>
              <a:latin typeface="Open Sans Light"/>
              <a:ea typeface="Open Sans Light"/>
              <a:cs typeface="Open Sans Light"/>
              <a:sym typeface="Open Sans Light"/>
            </a:endParaRPr>
          </a:p>
          <a:p>
            <a:pPr indent="-342900" lvl="0" marL="457200" marR="0" rtl="0" algn="l">
              <a:lnSpc>
                <a:spcPct val="100000"/>
              </a:lnSpc>
              <a:spcBef>
                <a:spcPts val="1100"/>
              </a:spcBef>
              <a:spcAft>
                <a:spcPts val="0"/>
              </a:spcAft>
              <a:buClr>
                <a:srgbClr val="525C65"/>
              </a:buClr>
              <a:buSzPts val="1800"/>
              <a:buFont typeface="Open Sans Light"/>
              <a:buAutoNum type="arabicPeriod"/>
            </a:pPr>
            <a:r>
              <a:rPr b="0" i="0" lang="en" sz="1800" u="none" cap="none" strike="noStrike">
                <a:solidFill>
                  <a:srgbClr val="525C65"/>
                </a:solidFill>
                <a:latin typeface="Open Sans Light"/>
                <a:ea typeface="Open Sans Light"/>
                <a:cs typeface="Open Sans Light"/>
                <a:sym typeface="Open Sans Light"/>
              </a:rPr>
              <a:t>Click on Filters to start and then the create filter button (not shown in the demo account)</a:t>
            </a:r>
            <a:endParaRPr b="0" i="0" sz="1800" u="none" cap="none" strike="noStrike">
              <a:solidFill>
                <a:srgbClr val="525C65"/>
              </a:solidFill>
              <a:latin typeface="Open Sans Light"/>
              <a:ea typeface="Open Sans Light"/>
              <a:cs typeface="Open Sans Light"/>
              <a:sym typeface="Open Sans Light"/>
            </a:endParaRPr>
          </a:p>
          <a:p>
            <a:pPr indent="-342900" lvl="0" marL="457200" marR="0" rtl="0" algn="l">
              <a:lnSpc>
                <a:spcPct val="100000"/>
              </a:lnSpc>
              <a:spcBef>
                <a:spcPts val="0"/>
              </a:spcBef>
              <a:spcAft>
                <a:spcPts val="0"/>
              </a:spcAft>
              <a:buClr>
                <a:srgbClr val="525C65"/>
              </a:buClr>
              <a:buSzPts val="1800"/>
              <a:buFont typeface="Open Sans Light"/>
              <a:buAutoNum type="arabicPeriod"/>
            </a:pPr>
            <a:r>
              <a:rPr b="0" i="0" lang="en" sz="1800" u="none" cap="none" strike="noStrike">
                <a:solidFill>
                  <a:srgbClr val="525C65"/>
                </a:solidFill>
                <a:latin typeface="Open Sans Light"/>
                <a:ea typeface="Open Sans Light"/>
                <a:cs typeface="Open Sans Light"/>
                <a:sym typeface="Open Sans Light"/>
              </a:rPr>
              <a:t>Ensure that the filter type is predefined</a:t>
            </a:r>
            <a:endParaRPr b="0" i="0" sz="1800" u="none" cap="none" strike="noStrike">
              <a:solidFill>
                <a:srgbClr val="525C65"/>
              </a:solidFill>
              <a:latin typeface="Open Sans Light"/>
              <a:ea typeface="Open Sans Light"/>
              <a:cs typeface="Open Sans Light"/>
              <a:sym typeface="Open Sans Light"/>
            </a:endParaRPr>
          </a:p>
          <a:p>
            <a:pPr indent="-342900" lvl="0" marL="457200" marR="0" rtl="0" algn="l">
              <a:lnSpc>
                <a:spcPct val="100000"/>
              </a:lnSpc>
              <a:spcBef>
                <a:spcPts val="0"/>
              </a:spcBef>
              <a:spcAft>
                <a:spcPts val="0"/>
              </a:spcAft>
              <a:buClr>
                <a:srgbClr val="525C65"/>
              </a:buClr>
              <a:buSzPts val="1800"/>
              <a:buFont typeface="Open Sans Light"/>
              <a:buAutoNum type="arabicPeriod"/>
            </a:pPr>
            <a:r>
              <a:rPr b="0" i="0" lang="en" sz="1800" u="none" cap="none" strike="noStrike">
                <a:solidFill>
                  <a:srgbClr val="525C65"/>
                </a:solidFill>
                <a:latin typeface="Open Sans Light"/>
                <a:ea typeface="Open Sans Light"/>
                <a:cs typeface="Open Sans Light"/>
                <a:sym typeface="Open Sans Light"/>
              </a:rPr>
              <a:t>Select exclude  from the Select filter type drop-down menu.</a:t>
            </a:r>
            <a:endParaRPr b="0" i="0" sz="1800" u="none" cap="none" strike="noStrike">
              <a:solidFill>
                <a:srgbClr val="525C65"/>
              </a:solidFill>
              <a:latin typeface="Open Sans Light"/>
              <a:ea typeface="Open Sans Light"/>
              <a:cs typeface="Open Sans Light"/>
              <a:sym typeface="Open Sans Light"/>
            </a:endParaRPr>
          </a:p>
          <a:p>
            <a:pPr indent="-342900" lvl="0" marL="457200" marR="0" rtl="0" algn="l">
              <a:lnSpc>
                <a:spcPct val="100000"/>
              </a:lnSpc>
              <a:spcBef>
                <a:spcPts val="0"/>
              </a:spcBef>
              <a:spcAft>
                <a:spcPts val="0"/>
              </a:spcAft>
              <a:buClr>
                <a:srgbClr val="525C65"/>
              </a:buClr>
              <a:buSzPts val="1800"/>
              <a:buFont typeface="Open Sans Light"/>
              <a:buAutoNum type="arabicPeriod"/>
            </a:pPr>
            <a:r>
              <a:rPr b="0" i="0" lang="en" sz="1800" u="none" cap="none" strike="noStrike">
                <a:solidFill>
                  <a:srgbClr val="525C65"/>
                </a:solidFill>
                <a:latin typeface="Open Sans Light"/>
                <a:ea typeface="Open Sans Light"/>
                <a:cs typeface="Open Sans Light"/>
                <a:sym typeface="Open Sans Light"/>
              </a:rPr>
              <a:t>Select traffic from IP address from the Select source or destination drop-down menu</a:t>
            </a:r>
            <a:endParaRPr b="0" i="0" sz="1800" u="none" cap="none" strike="noStrike">
              <a:solidFill>
                <a:srgbClr val="525C65"/>
              </a:solidFill>
              <a:latin typeface="Open Sans Light"/>
              <a:ea typeface="Open Sans Light"/>
              <a:cs typeface="Open Sans Light"/>
              <a:sym typeface="Open Sans Light"/>
            </a:endParaRPr>
          </a:p>
          <a:p>
            <a:pPr indent="-342900" lvl="0" marL="457200" marR="0" rtl="0" algn="l">
              <a:lnSpc>
                <a:spcPct val="100000"/>
              </a:lnSpc>
              <a:spcBef>
                <a:spcPts val="0"/>
              </a:spcBef>
              <a:spcAft>
                <a:spcPts val="0"/>
              </a:spcAft>
              <a:buClr>
                <a:srgbClr val="525C65"/>
              </a:buClr>
              <a:buSzPts val="1800"/>
              <a:buFont typeface="Open Sans Light"/>
              <a:buAutoNum type="arabicPeriod"/>
            </a:pPr>
            <a:r>
              <a:rPr b="0" i="0" lang="en" sz="1800" u="none" cap="none" strike="noStrike">
                <a:solidFill>
                  <a:srgbClr val="525C65"/>
                </a:solidFill>
                <a:latin typeface="Open Sans Light"/>
                <a:ea typeface="Open Sans Light"/>
                <a:cs typeface="Open Sans Light"/>
                <a:sym typeface="Open Sans Light"/>
              </a:rPr>
              <a:t>Select the expression </a:t>
            </a:r>
            <a:endParaRPr b="0" i="0" sz="1800" u="none" cap="none" strike="noStrike">
              <a:solidFill>
                <a:srgbClr val="525C65"/>
              </a:solidFill>
              <a:latin typeface="Open Sans Light"/>
              <a:ea typeface="Open Sans Light"/>
              <a:cs typeface="Open Sans Light"/>
              <a:sym typeface="Open Sans Light"/>
            </a:endParaRPr>
          </a:p>
          <a:p>
            <a:pPr indent="-342900" lvl="0" marL="457200" marR="0" rtl="0" algn="l">
              <a:lnSpc>
                <a:spcPct val="100000"/>
              </a:lnSpc>
              <a:spcBef>
                <a:spcPts val="0"/>
              </a:spcBef>
              <a:spcAft>
                <a:spcPts val="0"/>
              </a:spcAft>
              <a:buClr>
                <a:srgbClr val="525C65"/>
              </a:buClr>
              <a:buSzPts val="1800"/>
              <a:buFont typeface="Open Sans Light"/>
              <a:buAutoNum type="arabicPeriod"/>
            </a:pPr>
            <a:r>
              <a:rPr b="0" i="0" lang="en" sz="1800" u="none" cap="none" strike="noStrike">
                <a:solidFill>
                  <a:srgbClr val="525C65"/>
                </a:solidFill>
                <a:latin typeface="Open Sans Light"/>
                <a:ea typeface="Open Sans Light"/>
                <a:cs typeface="Open Sans Light"/>
                <a:sym typeface="Open Sans Light"/>
              </a:rPr>
              <a:t>Finally, input the IP address and Save.</a:t>
            </a:r>
            <a:endParaRPr b="0" i="0" sz="1800" u="none" cap="none" strike="noStrike">
              <a:solidFill>
                <a:srgbClr val="525C65"/>
              </a:solidFill>
              <a:latin typeface="Open Sans Light"/>
              <a:ea typeface="Open Sans Light"/>
              <a:cs typeface="Open Sans Light"/>
              <a:sym typeface="Open Sans Light"/>
            </a:endParaRPr>
          </a:p>
          <a:p>
            <a:pPr indent="0" lvl="0" marL="0" marR="0" rtl="0" algn="l">
              <a:lnSpc>
                <a:spcPct val="100000"/>
              </a:lnSpc>
              <a:spcBef>
                <a:spcPts val="1100"/>
              </a:spcBef>
              <a:spcAft>
                <a:spcPts val="0"/>
              </a:spcAft>
              <a:buClr>
                <a:srgbClr val="000000"/>
              </a:buClr>
              <a:buSzPts val="1800"/>
              <a:buFont typeface="Arial"/>
              <a:buNone/>
            </a:pPr>
            <a:r>
              <a:t/>
            </a:r>
            <a:endParaRPr b="0" i="0" sz="1800" u="none" cap="none" strike="noStrike">
              <a:solidFill>
                <a:srgbClr val="525C65"/>
              </a:solidFill>
              <a:latin typeface="Open Sans Light"/>
              <a:ea typeface="Open Sans Light"/>
              <a:cs typeface="Open Sans Light"/>
              <a:sym typeface="Open Sans Light"/>
            </a:endParaRPr>
          </a:p>
          <a:p>
            <a:pPr indent="0" lvl="0" marL="0" marR="0" rtl="0" algn="l">
              <a:lnSpc>
                <a:spcPct val="100000"/>
              </a:lnSpc>
              <a:spcBef>
                <a:spcPts val="1100"/>
              </a:spcBef>
              <a:spcAft>
                <a:spcPts val="0"/>
              </a:spcAft>
              <a:buClr>
                <a:srgbClr val="000000"/>
              </a:buClr>
              <a:buSzPts val="1800"/>
              <a:buFont typeface="Arial"/>
              <a:buNone/>
            </a:pPr>
            <a:r>
              <a:t/>
            </a:r>
            <a:endParaRPr b="0" i="0" sz="1800" u="none" cap="none" strike="noStrike">
              <a:solidFill>
                <a:srgbClr val="525C65"/>
              </a:solidFill>
              <a:latin typeface="Open Sans Light"/>
              <a:ea typeface="Open Sans Light"/>
              <a:cs typeface="Open Sans Light"/>
              <a:sym typeface="Open Sans Light"/>
            </a:endParaRPr>
          </a:p>
          <a:p>
            <a:pPr indent="0" lvl="0" marL="0" marR="0" rtl="0" algn="l">
              <a:lnSpc>
                <a:spcPct val="100000"/>
              </a:lnSpc>
              <a:spcBef>
                <a:spcPts val="1100"/>
              </a:spcBef>
              <a:spcAft>
                <a:spcPts val="0"/>
              </a:spcAft>
              <a:buClr>
                <a:srgbClr val="000000"/>
              </a:buClr>
              <a:buSzPts val="1800"/>
              <a:buFont typeface="Arial"/>
              <a:buNone/>
            </a:pPr>
            <a:r>
              <a:t/>
            </a:r>
            <a:endParaRPr b="0" i="0" sz="1800" u="none" cap="none" strike="noStrike">
              <a:solidFill>
                <a:srgbClr val="525C65"/>
              </a:solidFill>
              <a:latin typeface="Open Sans Light"/>
              <a:ea typeface="Open Sans Light"/>
              <a:cs typeface="Open Sans Light"/>
              <a:sym typeface="Open Sans Light"/>
            </a:endParaRPr>
          </a:p>
          <a:p>
            <a:pPr indent="0" lvl="0" marL="0" marR="0" rtl="0" algn="l">
              <a:lnSpc>
                <a:spcPct val="100000"/>
              </a:lnSpc>
              <a:spcBef>
                <a:spcPts val="1100"/>
              </a:spcBef>
              <a:spcAft>
                <a:spcPts val="0"/>
              </a:spcAft>
              <a:buClr>
                <a:srgbClr val="000000"/>
              </a:buClr>
              <a:buSzPts val="1800"/>
              <a:buFont typeface="Arial"/>
              <a:buNone/>
            </a:pPr>
            <a:r>
              <a:t/>
            </a:r>
            <a:endParaRPr b="0" i="0" sz="1800" u="none" cap="none" strike="noStrike">
              <a:solidFill>
                <a:srgbClr val="525C65"/>
              </a:solidFill>
              <a:latin typeface="Open Sans Light"/>
              <a:ea typeface="Open Sans Light"/>
              <a:cs typeface="Open Sans Light"/>
              <a:sym typeface="Open Sans Light"/>
            </a:endParaRPr>
          </a:p>
          <a:p>
            <a:pPr indent="0" lvl="0" marL="0" marR="0" rtl="0" algn="l">
              <a:lnSpc>
                <a:spcPct val="100000"/>
              </a:lnSpc>
              <a:spcBef>
                <a:spcPts val="1100"/>
              </a:spcBef>
              <a:spcAft>
                <a:spcPts val="0"/>
              </a:spcAft>
              <a:buClr>
                <a:srgbClr val="000000"/>
              </a:buClr>
              <a:buSzPts val="1800"/>
              <a:buFont typeface="Arial"/>
              <a:buNone/>
            </a:pPr>
            <a:r>
              <a:t/>
            </a:r>
            <a:endParaRPr b="0" i="0" sz="1800" u="none" cap="none" strike="noStrike">
              <a:solidFill>
                <a:srgbClr val="525C65"/>
              </a:solidFill>
              <a:latin typeface="Open Sans Light"/>
              <a:ea typeface="Open Sans Light"/>
              <a:cs typeface="Open Sans Light"/>
              <a:sym typeface="Open Sans Light"/>
            </a:endParaRPr>
          </a:p>
          <a:p>
            <a:pPr indent="0" lvl="0" marL="0" marR="0" rtl="0" algn="l">
              <a:lnSpc>
                <a:spcPct val="100000"/>
              </a:lnSpc>
              <a:spcBef>
                <a:spcPts val="1100"/>
              </a:spcBef>
              <a:spcAft>
                <a:spcPts val="0"/>
              </a:spcAft>
              <a:buClr>
                <a:srgbClr val="000000"/>
              </a:buClr>
              <a:buSzPts val="1800"/>
              <a:buFont typeface="Arial"/>
              <a:buNone/>
            </a:pPr>
            <a:r>
              <a:t/>
            </a:r>
            <a:endParaRPr b="0" i="0" sz="1800" u="none" cap="none" strike="noStrike">
              <a:solidFill>
                <a:srgbClr val="525C65"/>
              </a:solidFill>
              <a:latin typeface="Open Sans Light"/>
              <a:ea typeface="Open Sans Light"/>
              <a:cs typeface="Open Sans Light"/>
              <a:sym typeface="Open Sans Light"/>
            </a:endParaRPr>
          </a:p>
          <a:p>
            <a:pPr indent="0" lvl="0" marL="0" marR="0" rtl="0" algn="l">
              <a:lnSpc>
                <a:spcPct val="100000"/>
              </a:lnSpc>
              <a:spcBef>
                <a:spcPts val="1100"/>
              </a:spcBef>
              <a:spcAft>
                <a:spcPts val="0"/>
              </a:spcAft>
              <a:buClr>
                <a:srgbClr val="000000"/>
              </a:buClr>
              <a:buSzPts val="1800"/>
              <a:buFont typeface="Arial"/>
              <a:buNone/>
            </a:pPr>
            <a:r>
              <a:t/>
            </a:r>
            <a:endParaRPr b="0" i="0" sz="1800" u="none" cap="none" strike="noStrike">
              <a:solidFill>
                <a:srgbClr val="525C65"/>
              </a:solidFill>
              <a:latin typeface="Open Sans Light"/>
              <a:ea typeface="Open Sans Light"/>
              <a:cs typeface="Open Sans Light"/>
              <a:sym typeface="Open Sans Light"/>
            </a:endParaRPr>
          </a:p>
          <a:p>
            <a:pPr indent="0" lvl="0" marL="0" marR="0" rtl="0" algn="l">
              <a:lnSpc>
                <a:spcPct val="100000"/>
              </a:lnSpc>
              <a:spcBef>
                <a:spcPts val="1100"/>
              </a:spcBef>
              <a:spcAft>
                <a:spcPts val="0"/>
              </a:spcAft>
              <a:buClr>
                <a:srgbClr val="000000"/>
              </a:buClr>
              <a:buSzPts val="1800"/>
              <a:buFont typeface="Arial"/>
              <a:buNone/>
            </a:pPr>
            <a:r>
              <a:t/>
            </a:r>
            <a:endParaRPr b="0" i="0" sz="1800" u="none" cap="none" strike="noStrike">
              <a:solidFill>
                <a:srgbClr val="525C65"/>
              </a:solidFill>
              <a:latin typeface="Open Sans Light"/>
              <a:ea typeface="Open Sans Light"/>
              <a:cs typeface="Open Sans Light"/>
              <a:sym typeface="Open Sans Light"/>
            </a:endParaRPr>
          </a:p>
          <a:p>
            <a:pPr indent="0" lvl="0" marL="0" marR="0" rtl="0" algn="l">
              <a:lnSpc>
                <a:spcPct val="100000"/>
              </a:lnSpc>
              <a:spcBef>
                <a:spcPts val="1100"/>
              </a:spcBef>
              <a:spcAft>
                <a:spcPts val="0"/>
              </a:spcAft>
              <a:buClr>
                <a:srgbClr val="000000"/>
              </a:buClr>
              <a:buSzPts val="1800"/>
              <a:buFont typeface="Arial"/>
              <a:buNone/>
            </a:pPr>
            <a:r>
              <a:t/>
            </a:r>
            <a:endParaRPr b="0" i="0" sz="1800" u="none" cap="none" strike="noStrike">
              <a:solidFill>
                <a:srgbClr val="525C65"/>
              </a:solidFill>
              <a:latin typeface="Open Sans Light"/>
              <a:ea typeface="Open Sans Light"/>
              <a:cs typeface="Open Sans Light"/>
              <a:sym typeface="Open Sans Light"/>
            </a:endParaRPr>
          </a:p>
          <a:p>
            <a:pPr indent="0" lvl="0" marL="0" marR="0" rtl="0" algn="l">
              <a:lnSpc>
                <a:spcPct val="100000"/>
              </a:lnSpc>
              <a:spcBef>
                <a:spcPts val="1100"/>
              </a:spcBef>
              <a:spcAft>
                <a:spcPts val="0"/>
              </a:spcAft>
              <a:buClr>
                <a:srgbClr val="000000"/>
              </a:buClr>
              <a:buSzPts val="1800"/>
              <a:buFont typeface="Arial"/>
              <a:buNone/>
            </a:pPr>
            <a:r>
              <a:t/>
            </a:r>
            <a:endParaRPr b="0" i="0" sz="1800" u="none" cap="none" strike="noStrike">
              <a:solidFill>
                <a:srgbClr val="525C65"/>
              </a:solidFill>
              <a:latin typeface="Open Sans Light"/>
              <a:ea typeface="Open Sans Light"/>
              <a:cs typeface="Open Sans Light"/>
              <a:sym typeface="Open Sans Light"/>
            </a:endParaRPr>
          </a:p>
          <a:p>
            <a:pPr indent="0" lvl="0" marL="0" marR="0" rtl="0" algn="l">
              <a:lnSpc>
                <a:spcPct val="100000"/>
              </a:lnSpc>
              <a:spcBef>
                <a:spcPts val="1100"/>
              </a:spcBef>
              <a:spcAft>
                <a:spcPts val="1100"/>
              </a:spcAft>
              <a:buClr>
                <a:srgbClr val="000000"/>
              </a:buClr>
              <a:buSzPts val="1800"/>
              <a:buFont typeface="Arial"/>
              <a:buNone/>
            </a:pPr>
            <a:r>
              <a:t/>
            </a:r>
            <a:endParaRPr b="0" i="0" sz="1800" u="none" cap="none" strike="noStrike">
              <a:solidFill>
                <a:srgbClr val="525C65"/>
              </a:solidFill>
              <a:latin typeface="Open Sans Light"/>
              <a:ea typeface="Open Sans Light"/>
              <a:cs typeface="Open Sans Light"/>
              <a:sym typeface="Open Sans Light"/>
            </a:endParaRPr>
          </a:p>
        </p:txBody>
      </p:sp>
      <p:pic>
        <p:nvPicPr>
          <p:cNvPr id="182" name="Google Shape;182;p43"/>
          <p:cNvPicPr preferRelativeResize="0"/>
          <p:nvPr/>
        </p:nvPicPr>
        <p:blipFill>
          <a:blip r:embed="rId4">
            <a:alphaModFix/>
          </a:blip>
          <a:stretch>
            <a:fillRect/>
          </a:stretch>
        </p:blipFill>
        <p:spPr>
          <a:xfrm>
            <a:off x="15800" y="6931349"/>
            <a:ext cx="7772400" cy="2511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86" name="Shape 186"/>
        <p:cNvGrpSpPr/>
        <p:nvPr/>
      </p:nvGrpSpPr>
      <p:grpSpPr>
        <a:xfrm>
          <a:off x="0" y="0"/>
          <a:ext cx="0" cy="0"/>
          <a:chOff x="0" y="0"/>
          <a:chExt cx="0" cy="0"/>
        </a:xfrm>
      </p:grpSpPr>
      <p:sp>
        <p:nvSpPr>
          <p:cNvPr id="187" name="Google Shape;187;p44"/>
          <p:cNvSpPr txBox="1"/>
          <p:nvPr>
            <p:ph type="ctrTitle"/>
          </p:nvPr>
        </p:nvSpPr>
        <p:spPr>
          <a:xfrm>
            <a:off x="347400" y="1947675"/>
            <a:ext cx="7077600" cy="2915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lang="en" sz="4800">
                <a:solidFill>
                  <a:srgbClr val="FAFBFC"/>
                </a:solidFill>
                <a:latin typeface="Open Sans Light"/>
                <a:ea typeface="Open Sans Light"/>
                <a:cs typeface="Open Sans Light"/>
                <a:sym typeface="Open Sans Light"/>
              </a:rPr>
              <a:t>Part Two:</a:t>
            </a:r>
            <a:r>
              <a:rPr b="1" lang="en" sz="4800">
                <a:solidFill>
                  <a:srgbClr val="FAFBFC"/>
                </a:solidFill>
              </a:rPr>
              <a:t> </a:t>
            </a:r>
            <a:endParaRPr sz="4800">
              <a:solidFill>
                <a:srgbClr val="FAFBFC"/>
              </a:solidFill>
              <a:latin typeface="Open Sans Light"/>
              <a:ea typeface="Open Sans Light"/>
              <a:cs typeface="Open Sans Light"/>
              <a:sym typeface="Open Sans Light"/>
            </a:endParaRPr>
          </a:p>
          <a:p>
            <a:pPr indent="0" lvl="0" marL="0" rtl="0" algn="l">
              <a:lnSpc>
                <a:spcPct val="100000"/>
              </a:lnSpc>
              <a:spcBef>
                <a:spcPts val="0"/>
              </a:spcBef>
              <a:spcAft>
                <a:spcPts val="0"/>
              </a:spcAft>
              <a:buSzPts val="5200"/>
              <a:buNone/>
            </a:pPr>
            <a:r>
              <a:rPr lang="en" sz="4800">
                <a:solidFill>
                  <a:srgbClr val="FAFBFC"/>
                </a:solidFill>
                <a:latin typeface="Open Sans Light"/>
                <a:ea typeface="Open Sans Light"/>
                <a:cs typeface="Open Sans Light"/>
                <a:sym typeface="Open Sans Light"/>
              </a:rPr>
              <a:t>Data Exploration</a:t>
            </a:r>
            <a:endParaRPr sz="3600">
              <a:solidFill>
                <a:srgbClr val="FAFBFC"/>
              </a:solidFill>
              <a:latin typeface="Open Sans"/>
              <a:ea typeface="Open Sans"/>
              <a:cs typeface="Open Sans"/>
              <a:sym typeface="Open Sans"/>
            </a:endParaRPr>
          </a:p>
        </p:txBody>
      </p:sp>
      <p:sp>
        <p:nvSpPr>
          <p:cNvPr id="188" name="Google Shape;188;p44"/>
          <p:cNvSpPr/>
          <p:nvPr/>
        </p:nvSpPr>
        <p:spPr>
          <a:xfrm>
            <a:off x="964649" y="4818975"/>
            <a:ext cx="716700" cy="441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45"/>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SzPts val="2800"/>
              <a:buNone/>
            </a:pPr>
            <a:r>
              <a:rPr lang="en" sz="3200">
                <a:solidFill>
                  <a:srgbClr val="02B3E4"/>
                </a:solidFill>
                <a:latin typeface="Open Sans Light"/>
                <a:ea typeface="Open Sans Light"/>
                <a:cs typeface="Open Sans Light"/>
                <a:sym typeface="Open Sans Light"/>
              </a:rPr>
              <a:t>Standard Display - Audience</a:t>
            </a:r>
            <a:endParaRPr sz="3200">
              <a:solidFill>
                <a:srgbClr val="02B3E4"/>
              </a:solidFill>
              <a:latin typeface="Open Sans Light"/>
              <a:ea typeface="Open Sans Light"/>
              <a:cs typeface="Open Sans Light"/>
              <a:sym typeface="Open Sans Light"/>
            </a:endParaRPr>
          </a:p>
          <a:p>
            <a:pPr indent="0" lvl="0" marL="0" marR="0" rtl="0" algn="l">
              <a:lnSpc>
                <a:spcPct val="115000"/>
              </a:lnSpc>
              <a:spcBef>
                <a:spcPts val="0"/>
              </a:spcBef>
              <a:spcAft>
                <a:spcPts val="0"/>
              </a:spcAft>
              <a:buSzPts val="2800"/>
              <a:buNone/>
            </a:pPr>
            <a:r>
              <a:t/>
            </a:r>
            <a:endParaRPr sz="2400">
              <a:solidFill>
                <a:srgbClr val="02B3E4"/>
              </a:solidFill>
              <a:latin typeface="Open Sans Light"/>
              <a:ea typeface="Open Sans Light"/>
              <a:cs typeface="Open Sans Light"/>
              <a:sym typeface="Open Sans Light"/>
            </a:endParaRPr>
          </a:p>
        </p:txBody>
      </p:sp>
      <p:sp>
        <p:nvSpPr>
          <p:cNvPr id="194" name="Google Shape;194;p45"/>
          <p:cNvSpPr txBox="1"/>
          <p:nvPr>
            <p:ph idx="1" type="body"/>
          </p:nvPr>
        </p:nvSpPr>
        <p:spPr>
          <a:xfrm>
            <a:off x="264950" y="1686225"/>
            <a:ext cx="7242600" cy="134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The 3-month period I have chosen to work starts from </a:t>
            </a:r>
            <a:r>
              <a:rPr b="1" i="1" lang="en"/>
              <a:t>25</a:t>
            </a:r>
            <a:r>
              <a:rPr b="1" i="1" lang="en"/>
              <a:t>th feb 2020 and ends 25th May 2020.</a:t>
            </a:r>
            <a:r>
              <a:rPr lang="en"/>
              <a:t> From this report, we can see the week with the highest and lowest number of visitors.</a:t>
            </a:r>
            <a:endParaRPr/>
          </a:p>
          <a:p>
            <a:pPr indent="0" lvl="0" marL="0" rtl="0" algn="l">
              <a:lnSpc>
                <a:spcPct val="115000"/>
              </a:lnSpc>
              <a:spcBef>
                <a:spcPts val="1600"/>
              </a:spcBef>
              <a:spcAft>
                <a:spcPts val="0"/>
              </a:spcAft>
              <a:buSzPts val="1800"/>
              <a:buNone/>
            </a:pPr>
            <a:r>
              <a:rPr lang="en"/>
              <a:t>The Week with the highest number of Visitors starts</a:t>
            </a:r>
            <a:r>
              <a:rPr lang="en"/>
              <a:t> </a:t>
            </a:r>
            <a:r>
              <a:rPr b="1" i="1" lang="en"/>
              <a:t>17 may 2020 to 23 may 2020</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rPr lang="en"/>
              <a:t>The week with the lowest number of visitors starts </a:t>
            </a:r>
            <a:r>
              <a:rPr b="1" i="1" lang="en"/>
              <a:t>15 </a:t>
            </a:r>
            <a:r>
              <a:rPr b="1" i="1" lang="en"/>
              <a:t>feb</a:t>
            </a:r>
            <a:r>
              <a:rPr b="1" i="1" lang="en"/>
              <a:t> 2020 to 21 </a:t>
            </a:r>
            <a:r>
              <a:rPr b="1" i="1" lang="en"/>
              <a:t>feb</a:t>
            </a:r>
            <a:r>
              <a:rPr b="1" i="1" lang="en"/>
              <a:t> 2020</a:t>
            </a:r>
            <a:endParaRPr b="1" i="1"/>
          </a:p>
          <a:p>
            <a:pPr indent="0" lvl="0" marL="0" rtl="0" algn="l">
              <a:lnSpc>
                <a:spcPct val="115000"/>
              </a:lnSpc>
              <a:spcBef>
                <a:spcPts val="1600"/>
              </a:spcBef>
              <a:spcAft>
                <a:spcPts val="1600"/>
              </a:spcAft>
              <a:buSzPts val="1800"/>
              <a:buNone/>
            </a:pPr>
            <a:r>
              <a:t/>
            </a:r>
            <a:endParaRPr/>
          </a:p>
        </p:txBody>
      </p:sp>
      <p:sp>
        <p:nvSpPr>
          <p:cNvPr id="195" name="Google Shape;195;p45"/>
          <p:cNvSpPr txBox="1"/>
          <p:nvPr/>
        </p:nvSpPr>
        <p:spPr>
          <a:xfrm>
            <a:off x="276225" y="9496425"/>
            <a:ext cx="7343700" cy="44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6" name="Google Shape;196;p45"/>
          <p:cNvPicPr preferRelativeResize="0"/>
          <p:nvPr/>
        </p:nvPicPr>
        <p:blipFill>
          <a:blip r:embed="rId3">
            <a:alphaModFix/>
          </a:blip>
          <a:stretch>
            <a:fillRect/>
          </a:stretch>
        </p:blipFill>
        <p:spPr>
          <a:xfrm>
            <a:off x="214275" y="3647050"/>
            <a:ext cx="7467602" cy="2102650"/>
          </a:xfrm>
          <a:prstGeom prst="rect">
            <a:avLst/>
          </a:prstGeom>
          <a:noFill/>
          <a:ln>
            <a:noFill/>
          </a:ln>
        </p:spPr>
      </p:pic>
      <p:pic>
        <p:nvPicPr>
          <p:cNvPr id="197" name="Google Shape;197;p45"/>
          <p:cNvPicPr preferRelativeResize="0"/>
          <p:nvPr/>
        </p:nvPicPr>
        <p:blipFill>
          <a:blip r:embed="rId4">
            <a:alphaModFix/>
          </a:blip>
          <a:stretch>
            <a:fillRect/>
          </a:stretch>
        </p:blipFill>
        <p:spPr>
          <a:xfrm>
            <a:off x="276225" y="7501650"/>
            <a:ext cx="7467599" cy="1850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46"/>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SzPts val="2800"/>
              <a:buNone/>
            </a:pPr>
            <a:r>
              <a:rPr lang="en" sz="3200">
                <a:solidFill>
                  <a:srgbClr val="02B3E4"/>
                </a:solidFill>
                <a:latin typeface="Open Sans Light"/>
                <a:ea typeface="Open Sans Light"/>
                <a:cs typeface="Open Sans Light"/>
                <a:sym typeface="Open Sans Light"/>
              </a:rPr>
              <a:t>Standard Display - Audience</a:t>
            </a:r>
            <a:endParaRPr sz="3200">
              <a:solidFill>
                <a:srgbClr val="02B3E4"/>
              </a:solidFill>
              <a:latin typeface="Open Sans Light"/>
              <a:ea typeface="Open Sans Light"/>
              <a:cs typeface="Open Sans Light"/>
              <a:sym typeface="Open Sans Light"/>
            </a:endParaRPr>
          </a:p>
          <a:p>
            <a:pPr indent="0" lvl="0" marL="0" marR="0" rtl="0" algn="l">
              <a:lnSpc>
                <a:spcPct val="115000"/>
              </a:lnSpc>
              <a:spcBef>
                <a:spcPts val="0"/>
              </a:spcBef>
              <a:spcAft>
                <a:spcPts val="0"/>
              </a:spcAft>
              <a:buSzPts val="2800"/>
              <a:buNone/>
            </a:pPr>
            <a:r>
              <a:t/>
            </a:r>
            <a:endParaRPr sz="2400">
              <a:solidFill>
                <a:srgbClr val="02B3E4"/>
              </a:solidFill>
              <a:latin typeface="Open Sans Light"/>
              <a:ea typeface="Open Sans Light"/>
              <a:cs typeface="Open Sans Light"/>
              <a:sym typeface="Open Sans Light"/>
            </a:endParaRPr>
          </a:p>
        </p:txBody>
      </p:sp>
      <p:sp>
        <p:nvSpPr>
          <p:cNvPr id="203" name="Google Shape;203;p46"/>
          <p:cNvSpPr txBox="1"/>
          <p:nvPr>
            <p:ph idx="1" type="body"/>
          </p:nvPr>
        </p:nvSpPr>
        <p:spPr>
          <a:xfrm>
            <a:off x="264950" y="1686225"/>
            <a:ext cx="7242600" cy="6758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600"/>
              </a:spcBef>
              <a:spcAft>
                <a:spcPts val="0"/>
              </a:spcAft>
              <a:buSzPts val="1800"/>
              <a:buNone/>
            </a:pPr>
            <a:r>
              <a:t/>
            </a:r>
            <a:endParaRPr b="1" i="1"/>
          </a:p>
          <a:p>
            <a:pPr indent="0" lvl="0" marL="0" rtl="0" algn="l">
              <a:lnSpc>
                <a:spcPct val="150000"/>
              </a:lnSpc>
              <a:spcBef>
                <a:spcPts val="1600"/>
              </a:spcBef>
              <a:spcAft>
                <a:spcPts val="0"/>
              </a:spcAft>
              <a:buSzPts val="1800"/>
              <a:buNone/>
            </a:pPr>
            <a:r>
              <a:rPr lang="en"/>
              <a:t>With the trends from feb 25 2020 to may 25 2020 the trends shows increasing in the start and then dropping fast on week of 15 feb and then slowly start increasing as the fact this happen due to people spending capacity per month and based on the result</a:t>
            </a:r>
            <a:br>
              <a:rPr lang="en"/>
            </a:br>
            <a:br>
              <a:rPr lang="en"/>
            </a:br>
            <a:r>
              <a:rPr lang="en"/>
              <a:t>Returning Users were less i.e 16.3 % and the new users were comparatively high i.e 83.7% which is a good ratio.</a:t>
            </a:r>
            <a:endParaRPr/>
          </a:p>
          <a:p>
            <a:pPr indent="0" lvl="0" marL="0" rtl="0" algn="l">
              <a:lnSpc>
                <a:spcPct val="150000"/>
              </a:lnSpc>
              <a:spcBef>
                <a:spcPts val="1600"/>
              </a:spcBef>
              <a:spcAft>
                <a:spcPts val="1600"/>
              </a:spcAft>
              <a:buSzPts val="1800"/>
              <a:buNone/>
            </a:pPr>
            <a:r>
              <a:rPr lang="en"/>
              <a:t>For the week with the highest number of Users, its salary week for many people and spending power is back to normal. </a:t>
            </a:r>
            <a:endParaRPr/>
          </a:p>
        </p:txBody>
      </p:sp>
      <p:sp>
        <p:nvSpPr>
          <p:cNvPr id="204" name="Google Shape;204;p46"/>
          <p:cNvSpPr txBox="1"/>
          <p:nvPr/>
        </p:nvSpPr>
        <p:spPr>
          <a:xfrm>
            <a:off x="276225" y="9496425"/>
            <a:ext cx="7343700" cy="44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47"/>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SzPts val="2800"/>
              <a:buNone/>
            </a:pPr>
            <a:r>
              <a:rPr lang="en" sz="3200">
                <a:solidFill>
                  <a:srgbClr val="02B3E4"/>
                </a:solidFill>
                <a:latin typeface="Open Sans Light"/>
                <a:ea typeface="Open Sans Light"/>
                <a:cs typeface="Open Sans Light"/>
                <a:sym typeface="Open Sans Light"/>
              </a:rPr>
              <a:t>Standard Display: Acquisition</a:t>
            </a:r>
            <a:endParaRPr sz="2400">
              <a:solidFill>
                <a:srgbClr val="02B3E4"/>
              </a:solidFill>
              <a:latin typeface="Open Sans Light"/>
              <a:ea typeface="Open Sans Light"/>
              <a:cs typeface="Open Sans Light"/>
              <a:sym typeface="Open Sans Light"/>
            </a:endParaRPr>
          </a:p>
        </p:txBody>
      </p:sp>
      <p:sp>
        <p:nvSpPr>
          <p:cNvPr id="210" name="Google Shape;210;p47"/>
          <p:cNvSpPr txBox="1"/>
          <p:nvPr>
            <p:ph idx="1" type="body"/>
          </p:nvPr>
        </p:nvSpPr>
        <p:spPr>
          <a:xfrm>
            <a:off x="264950" y="1913675"/>
            <a:ext cx="7242600" cy="151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i="1" lang="en"/>
              <a:t>What were the highest and lowest bounce rates and eCommerce conversions between 25 feb 2020  to 25 may 2020?</a:t>
            </a:r>
            <a:endParaRPr b="1" i="1"/>
          </a:p>
          <a:p>
            <a:pPr indent="0" lvl="0" marL="0" rtl="0" algn="l">
              <a:lnSpc>
                <a:spcPct val="115000"/>
              </a:lnSpc>
              <a:spcBef>
                <a:spcPts val="1600"/>
              </a:spcBef>
              <a:spcAft>
                <a:spcPts val="0"/>
              </a:spcAft>
              <a:buClr>
                <a:schemeClr val="dk1"/>
              </a:buClr>
              <a:buSzPts val="1100"/>
              <a:buFont typeface="Arial"/>
              <a:buNone/>
            </a:pPr>
            <a:r>
              <a:rPr lang="en"/>
              <a:t>The highest new users comes from </a:t>
            </a:r>
            <a:r>
              <a:rPr b="1" lang="en"/>
              <a:t>organic search</a:t>
            </a:r>
            <a:r>
              <a:rPr lang="en"/>
              <a:t> and lowest from </a:t>
            </a:r>
            <a:r>
              <a:rPr b="1" lang="en"/>
              <a:t>paid search</a:t>
            </a:r>
            <a:r>
              <a:rPr b="1" lang="en"/>
              <a:t>.</a:t>
            </a:r>
            <a:endParaRPr b="1"/>
          </a:p>
          <a:p>
            <a:pPr indent="0" lvl="0" marL="0" rtl="0" algn="l">
              <a:lnSpc>
                <a:spcPct val="100000"/>
              </a:lnSpc>
              <a:spcBef>
                <a:spcPts val="1600"/>
              </a:spcBef>
              <a:spcAft>
                <a:spcPts val="0"/>
              </a:spcAft>
              <a:buClr>
                <a:schemeClr val="dk1"/>
              </a:buClr>
              <a:buSzPts val="1100"/>
              <a:buFont typeface="Arial"/>
              <a:buNone/>
            </a:pPr>
            <a:r>
              <a:rPr lang="en"/>
              <a:t>For eCommerce conversion rates, the highest conversion rates are from </a:t>
            </a:r>
            <a:r>
              <a:rPr b="1" lang="en"/>
              <a:t>paid search </a:t>
            </a:r>
            <a:r>
              <a:rPr lang="en"/>
              <a:t>and</a:t>
            </a:r>
            <a:r>
              <a:rPr lang="en"/>
              <a:t> lowest comes from </a:t>
            </a:r>
            <a:r>
              <a:rPr b="1" lang="en"/>
              <a:t>referral</a:t>
            </a:r>
            <a:r>
              <a:rPr lang="en"/>
              <a:t>.</a:t>
            </a:r>
            <a:endParaRPr/>
          </a:p>
          <a:p>
            <a:pPr indent="0" lvl="0" marL="0" rtl="0" algn="l">
              <a:lnSpc>
                <a:spcPct val="100000"/>
              </a:lnSpc>
              <a:spcBef>
                <a:spcPts val="0"/>
              </a:spcBef>
              <a:spcAft>
                <a:spcPts val="0"/>
              </a:spcAft>
              <a:buSzPts val="1800"/>
              <a:buNone/>
            </a:pPr>
            <a:r>
              <a:t/>
            </a:r>
            <a:endParaRPr/>
          </a:p>
        </p:txBody>
      </p:sp>
      <p:pic>
        <p:nvPicPr>
          <p:cNvPr id="211" name="Google Shape;211;p47"/>
          <p:cNvPicPr preferRelativeResize="0"/>
          <p:nvPr/>
        </p:nvPicPr>
        <p:blipFill>
          <a:blip r:embed="rId3">
            <a:alphaModFix/>
          </a:blip>
          <a:stretch>
            <a:fillRect/>
          </a:stretch>
        </p:blipFill>
        <p:spPr>
          <a:xfrm>
            <a:off x="152450" y="5003900"/>
            <a:ext cx="7467600" cy="4200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48"/>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SzPts val="2800"/>
              <a:buNone/>
            </a:pPr>
            <a:r>
              <a:rPr lang="en" sz="3200">
                <a:solidFill>
                  <a:srgbClr val="02B3E4"/>
                </a:solidFill>
                <a:latin typeface="Open Sans Light"/>
                <a:ea typeface="Open Sans Light"/>
                <a:cs typeface="Open Sans Light"/>
                <a:sym typeface="Open Sans Light"/>
              </a:rPr>
              <a:t>Standard Display: Acquisition</a:t>
            </a:r>
            <a:endParaRPr sz="2400">
              <a:solidFill>
                <a:srgbClr val="02B3E4"/>
              </a:solidFill>
              <a:latin typeface="Open Sans Light"/>
              <a:ea typeface="Open Sans Light"/>
              <a:cs typeface="Open Sans Light"/>
              <a:sym typeface="Open Sans Light"/>
            </a:endParaRPr>
          </a:p>
        </p:txBody>
      </p:sp>
      <p:sp>
        <p:nvSpPr>
          <p:cNvPr id="217" name="Google Shape;217;p48"/>
          <p:cNvSpPr txBox="1"/>
          <p:nvPr>
            <p:ph idx="1" type="body"/>
          </p:nvPr>
        </p:nvSpPr>
        <p:spPr>
          <a:xfrm>
            <a:off x="264950" y="1913675"/>
            <a:ext cx="7242600" cy="7861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t/>
            </a:r>
            <a:endParaRPr/>
          </a:p>
          <a:p>
            <a:pPr indent="0" lvl="0" marL="0" rtl="0" algn="l">
              <a:lnSpc>
                <a:spcPct val="150000"/>
              </a:lnSpc>
              <a:spcBef>
                <a:spcPts val="0"/>
              </a:spcBef>
              <a:spcAft>
                <a:spcPts val="0"/>
              </a:spcAft>
              <a:buClr>
                <a:schemeClr val="dk1"/>
              </a:buClr>
              <a:buSzPts val="1100"/>
              <a:buFont typeface="Arial"/>
              <a:buNone/>
            </a:pPr>
            <a:r>
              <a:rPr lang="en"/>
              <a:t>As we already know, high bounce rates are bad as they mean that users do not engage with your website after getting to the landing page. </a:t>
            </a:r>
            <a:endParaRPr/>
          </a:p>
          <a:p>
            <a:pPr indent="0" lvl="0" marL="0" rtl="0" algn="l">
              <a:lnSpc>
                <a:spcPct val="150000"/>
              </a:lnSpc>
              <a:spcBef>
                <a:spcPts val="0"/>
              </a:spcBef>
              <a:spcAft>
                <a:spcPts val="0"/>
              </a:spcAft>
              <a:buClr>
                <a:schemeClr val="dk1"/>
              </a:buClr>
              <a:buSzPts val="1100"/>
              <a:buFont typeface="Arial"/>
              <a:buNone/>
            </a:pPr>
            <a:r>
              <a:t/>
            </a:r>
            <a:endParaRPr/>
          </a:p>
          <a:p>
            <a:pPr indent="0" lvl="0" marL="0" rtl="0" algn="l">
              <a:lnSpc>
                <a:spcPct val="150000"/>
              </a:lnSpc>
              <a:spcBef>
                <a:spcPts val="0"/>
              </a:spcBef>
              <a:spcAft>
                <a:spcPts val="0"/>
              </a:spcAft>
              <a:buClr>
                <a:schemeClr val="dk1"/>
              </a:buClr>
              <a:buSzPts val="1100"/>
              <a:buFont typeface="Arial"/>
              <a:buNone/>
            </a:pPr>
            <a:r>
              <a:rPr lang="en"/>
              <a:t>Paid search have the lowest bounce rates, of </a:t>
            </a:r>
            <a:r>
              <a:rPr b="1" lang="en"/>
              <a:t>32.42</a:t>
            </a:r>
            <a:r>
              <a:rPr b="1" lang="en"/>
              <a:t>%</a:t>
            </a:r>
            <a:r>
              <a:rPr lang="en"/>
              <a:t>  and the highest eCommerce conversion rate of</a:t>
            </a:r>
            <a:r>
              <a:rPr lang="en"/>
              <a:t> </a:t>
            </a:r>
            <a:r>
              <a:rPr b="1" lang="en"/>
              <a:t>0.24</a:t>
            </a:r>
            <a:r>
              <a:rPr b="1" lang="en"/>
              <a:t>%</a:t>
            </a:r>
            <a:r>
              <a:rPr lang="en"/>
              <a:t>. </a:t>
            </a:r>
            <a:endParaRPr/>
          </a:p>
          <a:p>
            <a:pPr indent="0" lvl="0" marL="0" rtl="0" algn="l">
              <a:lnSpc>
                <a:spcPct val="150000"/>
              </a:lnSpc>
              <a:spcBef>
                <a:spcPts val="0"/>
              </a:spcBef>
              <a:spcAft>
                <a:spcPts val="0"/>
              </a:spcAft>
              <a:buClr>
                <a:schemeClr val="dk1"/>
              </a:buClr>
              <a:buSzPts val="1100"/>
              <a:buFont typeface="Arial"/>
              <a:buNone/>
            </a:pPr>
            <a:r>
              <a:t/>
            </a:r>
            <a:endParaRPr/>
          </a:p>
          <a:p>
            <a:pPr indent="0" lvl="0" marL="0" rtl="0" algn="l">
              <a:lnSpc>
                <a:spcPct val="150000"/>
              </a:lnSpc>
              <a:spcBef>
                <a:spcPts val="0"/>
              </a:spcBef>
              <a:spcAft>
                <a:spcPts val="0"/>
              </a:spcAft>
              <a:buClr>
                <a:schemeClr val="dk1"/>
              </a:buClr>
              <a:buSzPts val="1100"/>
              <a:buFont typeface="Arial"/>
              <a:buNone/>
            </a:pPr>
            <a:r>
              <a:rPr lang="en"/>
              <a:t>Highest users are from organic search and lowest from paid search</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1600"/>
              </a:spcBef>
              <a:spcAft>
                <a:spcPts val="1600"/>
              </a:spcAft>
              <a:buSzPts val="1800"/>
              <a:buNone/>
            </a:pPr>
            <a:r>
              <a:t/>
            </a:r>
            <a:endParaRPr/>
          </a:p>
        </p:txBody>
      </p:sp>
      <p:sp>
        <p:nvSpPr>
          <p:cNvPr id="218" name="Google Shape;218;p48"/>
          <p:cNvSpPr txBox="1"/>
          <p:nvPr/>
        </p:nvSpPr>
        <p:spPr>
          <a:xfrm>
            <a:off x="276225" y="9496425"/>
            <a:ext cx="7343700" cy="44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