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1d972b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1d972b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707ebc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707ebc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707ebc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707ebc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52b25f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52b25f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2700" y="1145225"/>
            <a:ext cx="79563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73763"/>
                </a:solidFill>
              </a:rPr>
              <a:t>PROJECT 2</a:t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73763"/>
                </a:solidFill>
              </a:rPr>
              <a:t>Analyze Survey Data </a:t>
            </a:r>
            <a:endParaRPr sz="28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288725" y="3566300"/>
            <a:ext cx="2139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Saksham Taneja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1600" y="4169050"/>
            <a:ext cx="4550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Note: Data given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is from Survey Respondents and is not from the entire Udacity Student population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58200" y="1112575"/>
            <a:ext cx="3591300" cy="337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Least swag used is Bottle / cups / mugs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the most swag is Apparel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Then gadgets come into consideration and then bottle mugs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Most user want apparel as a swag as they want like it most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Japan and china with highest ratio of apparel as a swag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Swag of Udacity per Country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5" y="1308525"/>
            <a:ext cx="4853400" cy="298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Survey Came from which country 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450325" y="948000"/>
            <a:ext cx="4299300" cy="354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survey shows that the data that students of udacity came from which country or geographical location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Lowest students is at caneda and highest is at argentina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graph show users as per country and also on average most of the country have a good user 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this some country like india which is on 2nd last and China which is on 3rd last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3765500" cy="17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48000"/>
            <a:ext cx="4145525" cy="34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 Study time and learning hr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450325" y="948000"/>
            <a:ext cx="4299300" cy="354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graph shows the data based on students learning per week and total time taken to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complete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 project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shown in Hours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has various level of education like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Bachelors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, Master , Nanodegree etc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Highest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learning is at Nanodegree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program and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lowest at associate per week in hours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4145525" cy="35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 Chart of</a:t>
            </a: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Udacity Students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450325" y="948000"/>
            <a:ext cx="4299300" cy="354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metrics Mean (34), Mode (30) and Median (33) used in measures of center and calculated through excel using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formulas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--- Mean &gt; Median &gt; Mode (starting from left to right)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standard deviation is l around 8.37 which is been calculated through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formula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=STDEV(range)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Which is due to the mean and hence it is 8.3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Range here is in gap of 5 years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continuously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and total range is between 20-60(approx)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mode is 30 and most frequent accring age here is 26-30(range) which means we have a youth population i.e Data is been mostly populated near mean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4145525" cy="231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20376"/>
            <a:ext cx="4116808" cy="10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