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c0c13f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c0c13f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7448ee17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7448ee17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7448ee17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7448ee17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5a5f71d7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5a5f71d7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7448ee17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7448ee17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448ee17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448ee17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7448ee17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7448ee17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7448ee17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7448ee17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7448ee17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7448ee17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7448ee17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7448ee17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ublic.tableau.com/profile/matt.chambers#!/vizhome/LinkedInTopSkills2016-MakeoverMonday/LinkedInTopSkills2016-MakeoverMonda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92700" y="1145225"/>
            <a:ext cx="7956300" cy="23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73763"/>
                </a:solidFill>
              </a:rPr>
              <a:t>PROJECT 1</a:t>
            </a:r>
            <a:endParaRPr sz="280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73763"/>
                </a:solidFill>
              </a:rPr>
              <a:t>Interpret Data Visualizations </a:t>
            </a:r>
            <a:endParaRPr sz="2800">
              <a:solidFill>
                <a:srgbClr val="073763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174425" y="3913050"/>
            <a:ext cx="27048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</a:rPr>
              <a:t>Author: Saksham Taneja</a:t>
            </a:r>
            <a:endParaRPr sz="2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78D8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00" y="152400"/>
            <a:ext cx="791591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 has a </a:t>
            </a:r>
            <a:r>
              <a:rPr lang="en"/>
              <a:t>purpose</a:t>
            </a:r>
            <a:r>
              <a:rPr lang="en"/>
              <a:t> to show 3 </a:t>
            </a:r>
            <a:r>
              <a:rPr lang="en"/>
              <a:t>insights</a:t>
            </a:r>
            <a:r>
              <a:rPr lang="en"/>
              <a:t> finding the the </a:t>
            </a:r>
            <a:r>
              <a:rPr lang="en"/>
              <a:t>chosen</a:t>
            </a:r>
            <a:r>
              <a:rPr lang="en"/>
              <a:t> dashboard.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Linkedin Dashboard link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Dashboard hows top skills on Linkedin in 2016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dashboard shows skills as per global rank and country wise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Overview of Dashboard</a:t>
            </a:r>
            <a:endParaRPr sz="3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875" y="948000"/>
            <a:ext cx="6387476" cy="404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5696025" y="3767200"/>
            <a:ext cx="32949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FF00"/>
                </a:solidFill>
              </a:rPr>
              <a:t>3 </a:t>
            </a:r>
            <a:r>
              <a:rPr lang="en" sz="5000">
                <a:solidFill>
                  <a:srgbClr val="FFFF00"/>
                </a:solidFill>
              </a:rPr>
              <a:t>Insights</a:t>
            </a:r>
            <a:endParaRPr sz="50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 1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Top Linkedin Skills for 2016 in India!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When </a:t>
            </a:r>
            <a:r>
              <a:rPr lang="en">
                <a:solidFill>
                  <a:srgbClr val="FFFFFF"/>
                </a:solidFill>
              </a:rPr>
              <a:t>analyzing</a:t>
            </a:r>
            <a:r>
              <a:rPr lang="en">
                <a:solidFill>
                  <a:srgbClr val="FFFFFF"/>
                </a:solidFill>
              </a:rPr>
              <a:t> the data of linkedin top skills in INDIA I see that except some skills which are present in global rank all other skills are there in India ranking as well which is a good stats.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 majority 6 skills are demanding in india and 4 are not as per the Data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Cloud and Distributed computing is on top in india as per the number as well as having rank #1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Review based on </a:t>
            </a:r>
            <a:r>
              <a:rPr lang="en">
                <a:solidFill>
                  <a:srgbClr val="FFFFFF"/>
                </a:solidFill>
              </a:rPr>
              <a:t>&gt;= global avg rank and green numbers mean &lt; global avg rank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78D8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00" y="152400"/>
            <a:ext cx="804983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 2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Top Trending skill around the world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Statistical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analytics</a:t>
            </a:r>
            <a:r>
              <a:rPr lang="en">
                <a:solidFill>
                  <a:srgbClr val="FFFFFF"/>
                </a:solidFill>
              </a:rPr>
              <a:t> and Data Mining is on the top where every country hold some position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 the global rank its on second but every country contributes in this skills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 can say that it is most </a:t>
            </a:r>
            <a:r>
              <a:rPr lang="en">
                <a:solidFill>
                  <a:srgbClr val="FFFFFF"/>
                </a:solidFill>
              </a:rPr>
              <a:t>demanding</a:t>
            </a:r>
            <a:r>
              <a:rPr lang="en">
                <a:solidFill>
                  <a:srgbClr val="FFFFFF"/>
                </a:solidFill>
              </a:rPr>
              <a:t> skill and worth to learn as a </a:t>
            </a:r>
            <a:r>
              <a:rPr lang="en">
                <a:solidFill>
                  <a:srgbClr val="FFFFFF"/>
                </a:solidFill>
              </a:rPr>
              <a:t>career</a:t>
            </a:r>
            <a:r>
              <a:rPr lang="en">
                <a:solidFill>
                  <a:srgbClr val="FFFFFF"/>
                </a:solidFill>
              </a:rPr>
              <a:t> as well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Ts on global ranking 2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78D8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775" y="152400"/>
            <a:ext cx="798964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 3</a:t>
            </a:r>
            <a:endParaRPr/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Less Skilled People in World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 see Data presentation on #8 is less skilled as only one country </a:t>
            </a:r>
            <a:r>
              <a:rPr lang="en">
                <a:solidFill>
                  <a:srgbClr val="FFFFFF"/>
                </a:solidFill>
              </a:rPr>
              <a:t>participating</a:t>
            </a:r>
            <a:r>
              <a:rPr lang="en">
                <a:solidFill>
                  <a:srgbClr val="FFFFFF"/>
                </a:solidFill>
              </a:rPr>
              <a:t> in this skill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It has global ranking #8 and only </a:t>
            </a:r>
            <a:r>
              <a:rPr lang="en">
                <a:solidFill>
                  <a:srgbClr val="FFFFFF"/>
                </a:solidFill>
              </a:rPr>
              <a:t>United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Kingdom</a:t>
            </a:r>
            <a:r>
              <a:rPr lang="en">
                <a:solidFill>
                  <a:srgbClr val="FFFFFF"/>
                </a:solidFill>
              </a:rPr>
              <a:t> is participation with this skills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As per my </a:t>
            </a:r>
            <a:r>
              <a:rPr lang="en">
                <a:solidFill>
                  <a:srgbClr val="FFFFFF"/>
                </a:solidFill>
              </a:rPr>
              <a:t>analysis</a:t>
            </a:r>
            <a:r>
              <a:rPr lang="en">
                <a:solidFill>
                  <a:srgbClr val="FFFFFF"/>
                </a:solidFill>
              </a:rPr>
              <a:t> country should start learning this skills as we might get need of this skills and then we don’t need to </a:t>
            </a:r>
            <a:r>
              <a:rPr lang="en">
                <a:solidFill>
                  <a:srgbClr val="FFFFFF"/>
                </a:solidFill>
              </a:rPr>
              <a:t>outsource</a:t>
            </a:r>
            <a:r>
              <a:rPr lang="en">
                <a:solidFill>
                  <a:srgbClr val="FFFFFF"/>
                </a:solidFill>
              </a:rPr>
              <a:t> it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