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b933b80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b933b80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1d972b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1d972b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0707ebc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0707ebc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0707ebc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0707ebc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2700" y="1145225"/>
            <a:ext cx="44733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73763"/>
                </a:solidFill>
              </a:rPr>
              <a:t>PROJECT 3</a:t>
            </a:r>
            <a:endParaRPr sz="2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73763"/>
                </a:solidFill>
              </a:rPr>
              <a:t>Storytelling With Data</a:t>
            </a:r>
            <a:endParaRPr sz="28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98400" y="4169050"/>
            <a:ext cx="2139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Saksham Taneja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1600" y="4169050"/>
            <a:ext cx="4550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Note: </a:t>
            </a:r>
            <a:r>
              <a:rPr lang="en" sz="1500"/>
              <a:t>Analysis</a:t>
            </a:r>
            <a:r>
              <a:rPr lang="en" sz="1500"/>
              <a:t> Done from Data given by udacity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58200" y="1112575"/>
            <a:ext cx="3591300" cy="337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ORIGINAL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GRAPH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ORIGNAL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724400" cy="36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158200" y="1112575"/>
            <a:ext cx="3591300" cy="3378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top best performing country as per sale valus is UK (united Kingdom)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United Kingdom is having sale on 1st number with sale value of 836 thousand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United Kingdom &gt; Netherland &gt;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Difference between the range of sale value is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Graph has shown top 10 country who has performed best sale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Best Performing Country in Sale Value</a:t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724400" cy="32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Second </a:t>
            </a: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Performing Country in Sale Value</a:t>
            </a:r>
            <a:endParaRPr sz="3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450325" y="948000"/>
            <a:ext cx="4299300" cy="354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second top best performing country as per sale valus is netherlands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Netherlands is having sale on 2st number with sale value of 26 thousand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Netherland &gt; EIRE &gt;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Difference between the range of sale value is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Graph has shown top 10 country who has performed best sale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145525" cy="31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Third Best Performing Country in Sale Value</a:t>
            </a:r>
            <a:endParaRPr sz="3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450325" y="948000"/>
            <a:ext cx="4299300" cy="354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third top best performing country as per sale valus is EIRE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EIRE is having sale on 1st number with sale value of 24 thousand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EIRE&gt; Germany &gt;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Difference between the range of sale value is 100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Graph has shown top 10 country who has performed best sale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8000"/>
            <a:ext cx="4145525" cy="33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