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72" r:id="rId7"/>
    <p:sldId id="264" r:id="rId8"/>
    <p:sldId id="266" r:id="rId9"/>
    <p:sldId id="273" r:id="rId10"/>
    <p:sldId id="265" r:id="rId11"/>
    <p:sldId id="274" r:id="rId12"/>
    <p:sldId id="271" r:id="rId13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14430"/>
          </a:xfrm>
          <a:custGeom>
            <a:avLst/>
            <a:gdLst/>
            <a:ahLst/>
            <a:cxnLst/>
            <a:rect l="l" t="t" r="r" b="b"/>
            <a:pathLst>
              <a:path w="20104100" h="11314430">
                <a:moveTo>
                  <a:pt x="0" y="0"/>
                </a:moveTo>
                <a:lnTo>
                  <a:pt x="20104101" y="0"/>
                </a:lnTo>
                <a:lnTo>
                  <a:pt x="20104101" y="11314426"/>
                </a:lnTo>
                <a:lnTo>
                  <a:pt x="0" y="113144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204395" y="1554876"/>
            <a:ext cx="899794" cy="1031875"/>
          </a:xfrm>
          <a:custGeom>
            <a:avLst/>
            <a:gdLst/>
            <a:ahLst/>
            <a:cxnLst/>
            <a:rect l="l" t="t" r="r" b="b"/>
            <a:pathLst>
              <a:path w="899794" h="1031875">
                <a:moveTo>
                  <a:pt x="0" y="1031413"/>
                </a:moveTo>
                <a:lnTo>
                  <a:pt x="899705" y="0"/>
                </a:lnTo>
                <a:lnTo>
                  <a:pt x="899705" y="544473"/>
                </a:lnTo>
                <a:lnTo>
                  <a:pt x="0" y="1031413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8963673" y="0"/>
            <a:ext cx="1140460" cy="2583815"/>
          </a:xfrm>
          <a:custGeom>
            <a:avLst/>
            <a:gdLst/>
            <a:ahLst/>
            <a:cxnLst/>
            <a:rect l="l" t="t" r="r" b="b"/>
            <a:pathLst>
              <a:path w="1140459" h="2583815">
                <a:moveTo>
                  <a:pt x="259510" y="2583712"/>
                </a:moveTo>
                <a:lnTo>
                  <a:pt x="0" y="0"/>
                </a:lnTo>
                <a:lnTo>
                  <a:pt x="1140428" y="0"/>
                </a:lnTo>
                <a:lnTo>
                  <a:pt x="1140428" y="1574823"/>
                </a:lnTo>
                <a:lnTo>
                  <a:pt x="259510" y="2583712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7107713" y="0"/>
            <a:ext cx="2132965" cy="2583815"/>
          </a:xfrm>
          <a:custGeom>
            <a:avLst/>
            <a:gdLst/>
            <a:ahLst/>
            <a:cxnLst/>
            <a:rect l="l" t="t" r="r" b="b"/>
            <a:pathLst>
              <a:path w="2132965" h="2583815">
                <a:moveTo>
                  <a:pt x="2132853" y="2583712"/>
                </a:moveTo>
                <a:lnTo>
                  <a:pt x="0" y="0"/>
                </a:lnTo>
                <a:lnTo>
                  <a:pt x="1873202" y="0"/>
                </a:lnTo>
                <a:lnTo>
                  <a:pt x="2132853" y="2583712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769412" y="0"/>
            <a:ext cx="2471420" cy="2583815"/>
          </a:xfrm>
          <a:custGeom>
            <a:avLst/>
            <a:gdLst/>
            <a:ahLst/>
            <a:cxnLst/>
            <a:rect l="l" t="t" r="r" b="b"/>
            <a:pathLst>
              <a:path w="2471419" h="2583815">
                <a:moveTo>
                  <a:pt x="2471176" y="2583712"/>
                </a:moveTo>
                <a:lnTo>
                  <a:pt x="33884" y="1902863"/>
                </a:lnTo>
                <a:lnTo>
                  <a:pt x="0" y="0"/>
                </a:lnTo>
                <a:lnTo>
                  <a:pt x="338423" y="0"/>
                </a:lnTo>
                <a:lnTo>
                  <a:pt x="2471176" y="2583712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510075" y="0"/>
            <a:ext cx="2293620" cy="1903730"/>
          </a:xfrm>
          <a:custGeom>
            <a:avLst/>
            <a:gdLst/>
            <a:ahLst/>
            <a:cxnLst/>
            <a:rect l="l" t="t" r="r" b="b"/>
            <a:pathLst>
              <a:path w="2293619" h="1903730">
                <a:moveTo>
                  <a:pt x="2293303" y="1903457"/>
                </a:moveTo>
                <a:lnTo>
                  <a:pt x="0" y="1145559"/>
                </a:lnTo>
                <a:lnTo>
                  <a:pt x="1646129" y="0"/>
                </a:lnTo>
                <a:lnTo>
                  <a:pt x="2259378" y="0"/>
                </a:lnTo>
                <a:lnTo>
                  <a:pt x="2293303" y="1903457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455511" y="0"/>
            <a:ext cx="1703070" cy="1144905"/>
          </a:xfrm>
          <a:custGeom>
            <a:avLst/>
            <a:gdLst/>
            <a:ahLst/>
            <a:cxnLst/>
            <a:rect l="l" t="t" r="r" b="b"/>
            <a:pathLst>
              <a:path w="1703069" h="1144905">
                <a:moveTo>
                  <a:pt x="55781" y="1144623"/>
                </a:moveTo>
                <a:lnTo>
                  <a:pt x="0" y="0"/>
                </a:lnTo>
                <a:lnTo>
                  <a:pt x="1702577" y="0"/>
                </a:lnTo>
                <a:lnTo>
                  <a:pt x="55781" y="1144623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319768" y="0"/>
            <a:ext cx="2208530" cy="1144905"/>
          </a:xfrm>
          <a:custGeom>
            <a:avLst/>
            <a:gdLst/>
            <a:ahLst/>
            <a:cxnLst/>
            <a:rect l="l" t="t" r="r" b="b"/>
            <a:pathLst>
              <a:path w="2208530" h="1144905">
                <a:moveTo>
                  <a:pt x="2208043" y="1144771"/>
                </a:moveTo>
                <a:lnTo>
                  <a:pt x="0" y="0"/>
                </a:lnTo>
                <a:lnTo>
                  <a:pt x="2152294" y="0"/>
                </a:lnTo>
                <a:lnTo>
                  <a:pt x="2208043" y="1144771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182288" y="0"/>
            <a:ext cx="3368040" cy="2139315"/>
          </a:xfrm>
          <a:custGeom>
            <a:avLst/>
            <a:gdLst/>
            <a:ahLst/>
            <a:cxnLst/>
            <a:rect l="l" t="t" r="r" b="b"/>
            <a:pathLst>
              <a:path w="3368040" h="2139315">
                <a:moveTo>
                  <a:pt x="1492677" y="2139190"/>
                </a:moveTo>
                <a:lnTo>
                  <a:pt x="0" y="0"/>
                </a:lnTo>
                <a:lnTo>
                  <a:pt x="1159542" y="0"/>
                </a:lnTo>
                <a:lnTo>
                  <a:pt x="3367547" y="1145392"/>
                </a:lnTo>
                <a:lnTo>
                  <a:pt x="1492677" y="2139190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096581" y="0"/>
            <a:ext cx="3578225" cy="2125345"/>
          </a:xfrm>
          <a:custGeom>
            <a:avLst/>
            <a:gdLst/>
            <a:ahLst/>
            <a:cxnLst/>
            <a:rect l="l" t="t" r="r" b="b"/>
            <a:pathLst>
              <a:path w="3578225" h="2125345">
                <a:moveTo>
                  <a:pt x="3578199" y="2125270"/>
                </a:moveTo>
                <a:lnTo>
                  <a:pt x="0" y="1012262"/>
                </a:lnTo>
                <a:lnTo>
                  <a:pt x="733227" y="0"/>
                </a:lnTo>
                <a:lnTo>
                  <a:pt x="2095306" y="0"/>
                </a:lnTo>
                <a:lnTo>
                  <a:pt x="3578199" y="2125270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982233" y="0"/>
            <a:ext cx="199247" cy="6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953699" y="38506"/>
            <a:ext cx="2179320" cy="1409065"/>
          </a:xfrm>
          <a:custGeom>
            <a:avLst/>
            <a:gdLst/>
            <a:ahLst/>
            <a:cxnLst/>
            <a:rect l="l" t="t" r="r" b="b"/>
            <a:pathLst>
              <a:path w="2179320" h="1409065">
                <a:moveTo>
                  <a:pt x="0" y="1408719"/>
                </a:moveTo>
                <a:lnTo>
                  <a:pt x="1061449" y="0"/>
                </a:lnTo>
                <a:lnTo>
                  <a:pt x="2178909" y="961077"/>
                </a:lnTo>
                <a:lnTo>
                  <a:pt x="0" y="1408719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569484" y="38654"/>
            <a:ext cx="2458085" cy="1409065"/>
          </a:xfrm>
          <a:custGeom>
            <a:avLst/>
            <a:gdLst/>
            <a:ahLst/>
            <a:cxnLst/>
            <a:rect l="l" t="t" r="r" b="b"/>
            <a:pathLst>
              <a:path w="2458084" h="1409065">
                <a:moveTo>
                  <a:pt x="1396485" y="1408719"/>
                </a:moveTo>
                <a:lnTo>
                  <a:pt x="0" y="383693"/>
                </a:lnTo>
                <a:lnTo>
                  <a:pt x="2457852" y="0"/>
                </a:lnTo>
                <a:lnTo>
                  <a:pt x="1396485" y="1408719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576640" y="0"/>
            <a:ext cx="2458085" cy="448309"/>
          </a:xfrm>
          <a:custGeom>
            <a:avLst/>
            <a:gdLst/>
            <a:ahLst/>
            <a:cxnLst/>
            <a:rect l="l" t="t" r="r" b="b"/>
            <a:pathLst>
              <a:path w="2458084" h="448309">
                <a:moveTo>
                  <a:pt x="0" y="448046"/>
                </a:moveTo>
                <a:lnTo>
                  <a:pt x="40656" y="0"/>
                </a:lnTo>
                <a:lnTo>
                  <a:pt x="2433358" y="0"/>
                </a:lnTo>
                <a:lnTo>
                  <a:pt x="2457852" y="33479"/>
                </a:lnTo>
                <a:lnTo>
                  <a:pt x="0" y="448046"/>
                </a:lnTo>
                <a:close/>
              </a:path>
            </a:pathLst>
          </a:custGeom>
          <a:solidFill>
            <a:srgbClr val="0D4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890418" y="0"/>
            <a:ext cx="793115" cy="551815"/>
          </a:xfrm>
          <a:custGeom>
            <a:avLst/>
            <a:gdLst/>
            <a:ahLst/>
            <a:cxnLst/>
            <a:rect l="l" t="t" r="r" b="b"/>
            <a:pathLst>
              <a:path w="793114" h="551815">
                <a:moveTo>
                  <a:pt x="742378" y="551422"/>
                </a:moveTo>
                <a:lnTo>
                  <a:pt x="0" y="0"/>
                </a:lnTo>
                <a:lnTo>
                  <a:pt x="793086" y="0"/>
                </a:lnTo>
                <a:lnTo>
                  <a:pt x="742378" y="551422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570934" y="420814"/>
            <a:ext cx="2400935" cy="1024255"/>
          </a:xfrm>
          <a:custGeom>
            <a:avLst/>
            <a:gdLst/>
            <a:ahLst/>
            <a:cxnLst/>
            <a:rect l="l" t="t" r="r" b="b"/>
            <a:pathLst>
              <a:path w="2400934" h="1024255">
                <a:moveTo>
                  <a:pt x="2400768" y="1023883"/>
                </a:moveTo>
                <a:lnTo>
                  <a:pt x="0" y="812589"/>
                </a:lnTo>
                <a:lnTo>
                  <a:pt x="1003973" y="0"/>
                </a:lnTo>
                <a:lnTo>
                  <a:pt x="2400768" y="1023883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178593" y="0"/>
            <a:ext cx="1416050" cy="1219835"/>
          </a:xfrm>
          <a:custGeom>
            <a:avLst/>
            <a:gdLst/>
            <a:ahLst/>
            <a:cxnLst/>
            <a:rect l="l" t="t" r="r" b="b"/>
            <a:pathLst>
              <a:path w="1416050" h="1219835">
                <a:moveTo>
                  <a:pt x="412407" y="1219460"/>
                </a:moveTo>
                <a:lnTo>
                  <a:pt x="0" y="0"/>
                </a:lnTo>
                <a:lnTo>
                  <a:pt x="831091" y="0"/>
                </a:lnTo>
                <a:lnTo>
                  <a:pt x="1415741" y="406976"/>
                </a:lnTo>
                <a:lnTo>
                  <a:pt x="412407" y="1219460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17119" y="118955"/>
            <a:ext cx="4308475" cy="1856105"/>
          </a:xfrm>
          <a:custGeom>
            <a:avLst/>
            <a:gdLst/>
            <a:ahLst/>
            <a:cxnLst/>
            <a:rect l="l" t="t" r="r" b="b"/>
            <a:pathLst>
              <a:path w="4308475" h="1856105">
                <a:moveTo>
                  <a:pt x="0" y="1856051"/>
                </a:moveTo>
                <a:lnTo>
                  <a:pt x="692072" y="0"/>
                </a:lnTo>
                <a:lnTo>
                  <a:pt x="4308238" y="1088782"/>
                </a:lnTo>
                <a:lnTo>
                  <a:pt x="0" y="1856051"/>
                </a:lnTo>
                <a:close/>
              </a:path>
            </a:pathLst>
          </a:custGeom>
          <a:solidFill>
            <a:srgbClr val="0A2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993276" y="0"/>
            <a:ext cx="3617595" cy="1219835"/>
          </a:xfrm>
          <a:custGeom>
            <a:avLst/>
            <a:gdLst/>
            <a:ahLst/>
            <a:cxnLst/>
            <a:rect l="l" t="t" r="r" b="b"/>
            <a:pathLst>
              <a:path w="3617595" h="1219835">
                <a:moveTo>
                  <a:pt x="3617500" y="1219314"/>
                </a:moveTo>
                <a:lnTo>
                  <a:pt x="0" y="131702"/>
                </a:lnTo>
                <a:lnTo>
                  <a:pt x="436787" y="0"/>
                </a:lnTo>
                <a:lnTo>
                  <a:pt x="3204856" y="0"/>
                </a:lnTo>
                <a:lnTo>
                  <a:pt x="3617500" y="1219314"/>
                </a:lnTo>
                <a:close/>
              </a:path>
            </a:pathLst>
          </a:custGeom>
          <a:solidFill>
            <a:srgbClr val="104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993276" y="0"/>
            <a:ext cx="483234" cy="146685"/>
          </a:xfrm>
          <a:custGeom>
            <a:avLst/>
            <a:gdLst/>
            <a:ahLst/>
            <a:cxnLst/>
            <a:rect l="l" t="t" r="r" b="b"/>
            <a:pathLst>
              <a:path w="483234" h="146685">
                <a:moveTo>
                  <a:pt x="0" y="146382"/>
                </a:moveTo>
                <a:lnTo>
                  <a:pt x="37149" y="0"/>
                </a:lnTo>
                <a:lnTo>
                  <a:pt x="482997" y="0"/>
                </a:lnTo>
                <a:lnTo>
                  <a:pt x="0" y="146382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21191" y="0"/>
            <a:ext cx="325755" cy="146685"/>
          </a:xfrm>
          <a:custGeom>
            <a:avLst/>
            <a:gdLst/>
            <a:ahLst/>
            <a:cxnLst/>
            <a:rect l="l" t="t" r="r" b="b"/>
            <a:pathLst>
              <a:path w="325755" h="146685">
                <a:moveTo>
                  <a:pt x="288402" y="146399"/>
                </a:moveTo>
                <a:lnTo>
                  <a:pt x="0" y="0"/>
                </a:lnTo>
                <a:lnTo>
                  <a:pt x="325748" y="0"/>
                </a:lnTo>
                <a:lnTo>
                  <a:pt x="288402" y="146399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735115"/>
            <a:ext cx="320040" cy="1226185"/>
          </a:xfrm>
          <a:custGeom>
            <a:avLst/>
            <a:gdLst/>
            <a:ahLst/>
            <a:cxnLst/>
            <a:rect l="l" t="t" r="r" b="b"/>
            <a:pathLst>
              <a:path w="320040" h="1226185">
                <a:moveTo>
                  <a:pt x="320045" y="1225855"/>
                </a:moveTo>
                <a:lnTo>
                  <a:pt x="0" y="1125803"/>
                </a:lnTo>
                <a:lnTo>
                  <a:pt x="0" y="0"/>
                </a:lnTo>
                <a:lnTo>
                  <a:pt x="320045" y="1225855"/>
                </a:lnTo>
                <a:close/>
              </a:path>
            </a:pathLst>
          </a:custGeom>
          <a:solidFill>
            <a:srgbClr val="0A2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0"/>
            <a:ext cx="1010919" cy="1986280"/>
          </a:xfrm>
          <a:custGeom>
            <a:avLst/>
            <a:gdLst/>
            <a:ahLst/>
            <a:cxnLst/>
            <a:rect l="l" t="t" r="r" b="b"/>
            <a:pathLst>
              <a:path w="1010919" h="1986280">
                <a:moveTo>
                  <a:pt x="318892" y="1986180"/>
                </a:moveTo>
                <a:lnTo>
                  <a:pt x="0" y="762162"/>
                </a:lnTo>
                <a:lnTo>
                  <a:pt x="0" y="0"/>
                </a:lnTo>
                <a:lnTo>
                  <a:pt x="751467" y="0"/>
                </a:lnTo>
                <a:lnTo>
                  <a:pt x="1010802" y="131737"/>
                </a:lnTo>
                <a:lnTo>
                  <a:pt x="318892" y="1986180"/>
                </a:lnTo>
                <a:close/>
              </a:path>
            </a:pathLst>
          </a:custGeom>
          <a:solidFill>
            <a:srgbClr val="104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921424" y="992697"/>
            <a:ext cx="5754370" cy="1113790"/>
          </a:xfrm>
          <a:custGeom>
            <a:avLst/>
            <a:gdLst/>
            <a:ahLst/>
            <a:cxnLst/>
            <a:rect l="l" t="t" r="r" b="b"/>
            <a:pathLst>
              <a:path w="5754370" h="1113789">
                <a:moveTo>
                  <a:pt x="5754243" y="1113311"/>
                </a:moveTo>
                <a:lnTo>
                  <a:pt x="0" y="447528"/>
                </a:lnTo>
                <a:lnTo>
                  <a:pt x="2178517" y="0"/>
                </a:lnTo>
                <a:lnTo>
                  <a:pt x="5754243" y="1113311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002940" y="0"/>
            <a:ext cx="1843405" cy="1003300"/>
          </a:xfrm>
          <a:custGeom>
            <a:avLst/>
            <a:gdLst/>
            <a:ahLst/>
            <a:cxnLst/>
            <a:rect l="l" t="t" r="r" b="b"/>
            <a:pathLst>
              <a:path w="1843404" h="1003300">
                <a:moveTo>
                  <a:pt x="1116965" y="1002710"/>
                </a:moveTo>
                <a:lnTo>
                  <a:pt x="0" y="42928"/>
                </a:lnTo>
                <a:lnTo>
                  <a:pt x="107367" y="0"/>
                </a:lnTo>
                <a:lnTo>
                  <a:pt x="1843216" y="0"/>
                </a:lnTo>
                <a:lnTo>
                  <a:pt x="1116965" y="1002710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7617685" y="0"/>
            <a:ext cx="2281548" cy="2266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94906" y="4705832"/>
            <a:ext cx="12114287" cy="178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50" b="0" i="1">
                <a:solidFill>
                  <a:srgbClr val="1A23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1">
                <a:solidFill>
                  <a:srgbClr val="1A23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1">
                <a:solidFill>
                  <a:srgbClr val="1A23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14430"/>
          </a:xfrm>
          <a:custGeom>
            <a:avLst/>
            <a:gdLst/>
            <a:ahLst/>
            <a:cxnLst/>
            <a:rect l="l" t="t" r="r" b="b"/>
            <a:pathLst>
              <a:path w="20104100" h="11314430">
                <a:moveTo>
                  <a:pt x="0" y="0"/>
                </a:moveTo>
                <a:lnTo>
                  <a:pt x="20104101" y="0"/>
                </a:lnTo>
                <a:lnTo>
                  <a:pt x="20104101" y="11314426"/>
                </a:lnTo>
                <a:lnTo>
                  <a:pt x="0" y="113144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204395" y="1554876"/>
            <a:ext cx="899794" cy="1031875"/>
          </a:xfrm>
          <a:custGeom>
            <a:avLst/>
            <a:gdLst/>
            <a:ahLst/>
            <a:cxnLst/>
            <a:rect l="l" t="t" r="r" b="b"/>
            <a:pathLst>
              <a:path w="899794" h="1031875">
                <a:moveTo>
                  <a:pt x="0" y="1031413"/>
                </a:moveTo>
                <a:lnTo>
                  <a:pt x="899705" y="0"/>
                </a:lnTo>
                <a:lnTo>
                  <a:pt x="899705" y="544473"/>
                </a:lnTo>
                <a:lnTo>
                  <a:pt x="0" y="1031413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8963673" y="0"/>
            <a:ext cx="1140460" cy="2583815"/>
          </a:xfrm>
          <a:custGeom>
            <a:avLst/>
            <a:gdLst/>
            <a:ahLst/>
            <a:cxnLst/>
            <a:rect l="l" t="t" r="r" b="b"/>
            <a:pathLst>
              <a:path w="1140459" h="2583815">
                <a:moveTo>
                  <a:pt x="259510" y="2583712"/>
                </a:moveTo>
                <a:lnTo>
                  <a:pt x="0" y="0"/>
                </a:lnTo>
                <a:lnTo>
                  <a:pt x="1140428" y="0"/>
                </a:lnTo>
                <a:lnTo>
                  <a:pt x="1140428" y="1574823"/>
                </a:lnTo>
                <a:lnTo>
                  <a:pt x="259510" y="2583712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7107713" y="0"/>
            <a:ext cx="2132965" cy="2583815"/>
          </a:xfrm>
          <a:custGeom>
            <a:avLst/>
            <a:gdLst/>
            <a:ahLst/>
            <a:cxnLst/>
            <a:rect l="l" t="t" r="r" b="b"/>
            <a:pathLst>
              <a:path w="2132965" h="2583815">
                <a:moveTo>
                  <a:pt x="2132853" y="2583712"/>
                </a:moveTo>
                <a:lnTo>
                  <a:pt x="0" y="0"/>
                </a:lnTo>
                <a:lnTo>
                  <a:pt x="1873202" y="0"/>
                </a:lnTo>
                <a:lnTo>
                  <a:pt x="2132853" y="2583712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769412" y="0"/>
            <a:ext cx="2471420" cy="2583815"/>
          </a:xfrm>
          <a:custGeom>
            <a:avLst/>
            <a:gdLst/>
            <a:ahLst/>
            <a:cxnLst/>
            <a:rect l="l" t="t" r="r" b="b"/>
            <a:pathLst>
              <a:path w="2471419" h="2583815">
                <a:moveTo>
                  <a:pt x="2471176" y="2583712"/>
                </a:moveTo>
                <a:lnTo>
                  <a:pt x="33884" y="1902863"/>
                </a:lnTo>
                <a:lnTo>
                  <a:pt x="0" y="0"/>
                </a:lnTo>
                <a:lnTo>
                  <a:pt x="338423" y="0"/>
                </a:lnTo>
                <a:lnTo>
                  <a:pt x="2471176" y="2583712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510075" y="0"/>
            <a:ext cx="2293620" cy="1903730"/>
          </a:xfrm>
          <a:custGeom>
            <a:avLst/>
            <a:gdLst/>
            <a:ahLst/>
            <a:cxnLst/>
            <a:rect l="l" t="t" r="r" b="b"/>
            <a:pathLst>
              <a:path w="2293619" h="1903730">
                <a:moveTo>
                  <a:pt x="2293303" y="1903457"/>
                </a:moveTo>
                <a:lnTo>
                  <a:pt x="0" y="1145559"/>
                </a:lnTo>
                <a:lnTo>
                  <a:pt x="1646129" y="0"/>
                </a:lnTo>
                <a:lnTo>
                  <a:pt x="2259378" y="0"/>
                </a:lnTo>
                <a:lnTo>
                  <a:pt x="2293303" y="1903457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455511" y="0"/>
            <a:ext cx="1703070" cy="1144905"/>
          </a:xfrm>
          <a:custGeom>
            <a:avLst/>
            <a:gdLst/>
            <a:ahLst/>
            <a:cxnLst/>
            <a:rect l="l" t="t" r="r" b="b"/>
            <a:pathLst>
              <a:path w="1703069" h="1144905">
                <a:moveTo>
                  <a:pt x="55781" y="1144623"/>
                </a:moveTo>
                <a:lnTo>
                  <a:pt x="0" y="0"/>
                </a:lnTo>
                <a:lnTo>
                  <a:pt x="1702577" y="0"/>
                </a:lnTo>
                <a:lnTo>
                  <a:pt x="55781" y="1144623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319768" y="0"/>
            <a:ext cx="2208530" cy="1144905"/>
          </a:xfrm>
          <a:custGeom>
            <a:avLst/>
            <a:gdLst/>
            <a:ahLst/>
            <a:cxnLst/>
            <a:rect l="l" t="t" r="r" b="b"/>
            <a:pathLst>
              <a:path w="2208530" h="1144905">
                <a:moveTo>
                  <a:pt x="2208043" y="1144771"/>
                </a:moveTo>
                <a:lnTo>
                  <a:pt x="0" y="0"/>
                </a:lnTo>
                <a:lnTo>
                  <a:pt x="2152294" y="0"/>
                </a:lnTo>
                <a:lnTo>
                  <a:pt x="2208043" y="1144771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182288" y="0"/>
            <a:ext cx="3368040" cy="2139315"/>
          </a:xfrm>
          <a:custGeom>
            <a:avLst/>
            <a:gdLst/>
            <a:ahLst/>
            <a:cxnLst/>
            <a:rect l="l" t="t" r="r" b="b"/>
            <a:pathLst>
              <a:path w="3368040" h="2139315">
                <a:moveTo>
                  <a:pt x="1492677" y="2139190"/>
                </a:moveTo>
                <a:lnTo>
                  <a:pt x="0" y="0"/>
                </a:lnTo>
                <a:lnTo>
                  <a:pt x="1159542" y="0"/>
                </a:lnTo>
                <a:lnTo>
                  <a:pt x="3367547" y="1145392"/>
                </a:lnTo>
                <a:lnTo>
                  <a:pt x="1492677" y="2139190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096581" y="0"/>
            <a:ext cx="3578225" cy="2125345"/>
          </a:xfrm>
          <a:custGeom>
            <a:avLst/>
            <a:gdLst/>
            <a:ahLst/>
            <a:cxnLst/>
            <a:rect l="l" t="t" r="r" b="b"/>
            <a:pathLst>
              <a:path w="3578225" h="2125345">
                <a:moveTo>
                  <a:pt x="3578199" y="2125270"/>
                </a:moveTo>
                <a:lnTo>
                  <a:pt x="0" y="1012262"/>
                </a:lnTo>
                <a:lnTo>
                  <a:pt x="733227" y="0"/>
                </a:lnTo>
                <a:lnTo>
                  <a:pt x="2095306" y="0"/>
                </a:lnTo>
                <a:lnTo>
                  <a:pt x="3578199" y="2125270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982233" y="0"/>
            <a:ext cx="199247" cy="6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953699" y="38506"/>
            <a:ext cx="2179320" cy="1409065"/>
          </a:xfrm>
          <a:custGeom>
            <a:avLst/>
            <a:gdLst/>
            <a:ahLst/>
            <a:cxnLst/>
            <a:rect l="l" t="t" r="r" b="b"/>
            <a:pathLst>
              <a:path w="2179320" h="1409065">
                <a:moveTo>
                  <a:pt x="0" y="1408719"/>
                </a:moveTo>
                <a:lnTo>
                  <a:pt x="1061449" y="0"/>
                </a:lnTo>
                <a:lnTo>
                  <a:pt x="2178909" y="961077"/>
                </a:lnTo>
                <a:lnTo>
                  <a:pt x="0" y="1408719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569484" y="38654"/>
            <a:ext cx="2458085" cy="1409065"/>
          </a:xfrm>
          <a:custGeom>
            <a:avLst/>
            <a:gdLst/>
            <a:ahLst/>
            <a:cxnLst/>
            <a:rect l="l" t="t" r="r" b="b"/>
            <a:pathLst>
              <a:path w="2458084" h="1409065">
                <a:moveTo>
                  <a:pt x="1396485" y="1408719"/>
                </a:moveTo>
                <a:lnTo>
                  <a:pt x="0" y="383693"/>
                </a:lnTo>
                <a:lnTo>
                  <a:pt x="2457852" y="0"/>
                </a:lnTo>
                <a:lnTo>
                  <a:pt x="1396485" y="1408719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576640" y="0"/>
            <a:ext cx="2458085" cy="448309"/>
          </a:xfrm>
          <a:custGeom>
            <a:avLst/>
            <a:gdLst/>
            <a:ahLst/>
            <a:cxnLst/>
            <a:rect l="l" t="t" r="r" b="b"/>
            <a:pathLst>
              <a:path w="2458084" h="448309">
                <a:moveTo>
                  <a:pt x="0" y="448046"/>
                </a:moveTo>
                <a:lnTo>
                  <a:pt x="40656" y="0"/>
                </a:lnTo>
                <a:lnTo>
                  <a:pt x="2433358" y="0"/>
                </a:lnTo>
                <a:lnTo>
                  <a:pt x="2457852" y="33479"/>
                </a:lnTo>
                <a:lnTo>
                  <a:pt x="0" y="448046"/>
                </a:lnTo>
                <a:close/>
              </a:path>
            </a:pathLst>
          </a:custGeom>
          <a:solidFill>
            <a:srgbClr val="0D4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890418" y="0"/>
            <a:ext cx="793115" cy="551815"/>
          </a:xfrm>
          <a:custGeom>
            <a:avLst/>
            <a:gdLst/>
            <a:ahLst/>
            <a:cxnLst/>
            <a:rect l="l" t="t" r="r" b="b"/>
            <a:pathLst>
              <a:path w="793114" h="551815">
                <a:moveTo>
                  <a:pt x="742378" y="551422"/>
                </a:moveTo>
                <a:lnTo>
                  <a:pt x="0" y="0"/>
                </a:lnTo>
                <a:lnTo>
                  <a:pt x="793086" y="0"/>
                </a:lnTo>
                <a:lnTo>
                  <a:pt x="742378" y="551422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570934" y="420814"/>
            <a:ext cx="2400935" cy="1024255"/>
          </a:xfrm>
          <a:custGeom>
            <a:avLst/>
            <a:gdLst/>
            <a:ahLst/>
            <a:cxnLst/>
            <a:rect l="l" t="t" r="r" b="b"/>
            <a:pathLst>
              <a:path w="2400934" h="1024255">
                <a:moveTo>
                  <a:pt x="2400768" y="1023883"/>
                </a:moveTo>
                <a:lnTo>
                  <a:pt x="0" y="812589"/>
                </a:lnTo>
                <a:lnTo>
                  <a:pt x="1003973" y="0"/>
                </a:lnTo>
                <a:lnTo>
                  <a:pt x="2400768" y="1023883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178593" y="0"/>
            <a:ext cx="1416050" cy="1219835"/>
          </a:xfrm>
          <a:custGeom>
            <a:avLst/>
            <a:gdLst/>
            <a:ahLst/>
            <a:cxnLst/>
            <a:rect l="l" t="t" r="r" b="b"/>
            <a:pathLst>
              <a:path w="1416050" h="1219835">
                <a:moveTo>
                  <a:pt x="412407" y="1219460"/>
                </a:moveTo>
                <a:lnTo>
                  <a:pt x="0" y="0"/>
                </a:lnTo>
                <a:lnTo>
                  <a:pt x="831091" y="0"/>
                </a:lnTo>
                <a:lnTo>
                  <a:pt x="1415741" y="406976"/>
                </a:lnTo>
                <a:lnTo>
                  <a:pt x="412407" y="1219460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17119" y="118955"/>
            <a:ext cx="4308475" cy="1856105"/>
          </a:xfrm>
          <a:custGeom>
            <a:avLst/>
            <a:gdLst/>
            <a:ahLst/>
            <a:cxnLst/>
            <a:rect l="l" t="t" r="r" b="b"/>
            <a:pathLst>
              <a:path w="4308475" h="1856105">
                <a:moveTo>
                  <a:pt x="0" y="1856051"/>
                </a:moveTo>
                <a:lnTo>
                  <a:pt x="692072" y="0"/>
                </a:lnTo>
                <a:lnTo>
                  <a:pt x="4308238" y="1088782"/>
                </a:lnTo>
                <a:lnTo>
                  <a:pt x="0" y="1856051"/>
                </a:lnTo>
                <a:close/>
              </a:path>
            </a:pathLst>
          </a:custGeom>
          <a:solidFill>
            <a:srgbClr val="0A2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993276" y="0"/>
            <a:ext cx="3617595" cy="1219835"/>
          </a:xfrm>
          <a:custGeom>
            <a:avLst/>
            <a:gdLst/>
            <a:ahLst/>
            <a:cxnLst/>
            <a:rect l="l" t="t" r="r" b="b"/>
            <a:pathLst>
              <a:path w="3617595" h="1219835">
                <a:moveTo>
                  <a:pt x="3617500" y="1219314"/>
                </a:moveTo>
                <a:lnTo>
                  <a:pt x="0" y="131702"/>
                </a:lnTo>
                <a:lnTo>
                  <a:pt x="436787" y="0"/>
                </a:lnTo>
                <a:lnTo>
                  <a:pt x="3204856" y="0"/>
                </a:lnTo>
                <a:lnTo>
                  <a:pt x="3617500" y="1219314"/>
                </a:lnTo>
                <a:close/>
              </a:path>
            </a:pathLst>
          </a:custGeom>
          <a:solidFill>
            <a:srgbClr val="104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993276" y="0"/>
            <a:ext cx="483234" cy="146685"/>
          </a:xfrm>
          <a:custGeom>
            <a:avLst/>
            <a:gdLst/>
            <a:ahLst/>
            <a:cxnLst/>
            <a:rect l="l" t="t" r="r" b="b"/>
            <a:pathLst>
              <a:path w="483234" h="146685">
                <a:moveTo>
                  <a:pt x="0" y="146382"/>
                </a:moveTo>
                <a:lnTo>
                  <a:pt x="37149" y="0"/>
                </a:lnTo>
                <a:lnTo>
                  <a:pt x="482997" y="0"/>
                </a:lnTo>
                <a:lnTo>
                  <a:pt x="0" y="146382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21191" y="0"/>
            <a:ext cx="325755" cy="146685"/>
          </a:xfrm>
          <a:custGeom>
            <a:avLst/>
            <a:gdLst/>
            <a:ahLst/>
            <a:cxnLst/>
            <a:rect l="l" t="t" r="r" b="b"/>
            <a:pathLst>
              <a:path w="325755" h="146685">
                <a:moveTo>
                  <a:pt x="288402" y="146399"/>
                </a:moveTo>
                <a:lnTo>
                  <a:pt x="0" y="0"/>
                </a:lnTo>
                <a:lnTo>
                  <a:pt x="325748" y="0"/>
                </a:lnTo>
                <a:lnTo>
                  <a:pt x="288402" y="146399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735115"/>
            <a:ext cx="320040" cy="1226185"/>
          </a:xfrm>
          <a:custGeom>
            <a:avLst/>
            <a:gdLst/>
            <a:ahLst/>
            <a:cxnLst/>
            <a:rect l="l" t="t" r="r" b="b"/>
            <a:pathLst>
              <a:path w="320040" h="1226185">
                <a:moveTo>
                  <a:pt x="320045" y="1225855"/>
                </a:moveTo>
                <a:lnTo>
                  <a:pt x="0" y="1125803"/>
                </a:lnTo>
                <a:lnTo>
                  <a:pt x="0" y="0"/>
                </a:lnTo>
                <a:lnTo>
                  <a:pt x="320045" y="1225855"/>
                </a:lnTo>
                <a:close/>
              </a:path>
            </a:pathLst>
          </a:custGeom>
          <a:solidFill>
            <a:srgbClr val="0A2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0"/>
            <a:ext cx="1010919" cy="1986280"/>
          </a:xfrm>
          <a:custGeom>
            <a:avLst/>
            <a:gdLst/>
            <a:ahLst/>
            <a:cxnLst/>
            <a:rect l="l" t="t" r="r" b="b"/>
            <a:pathLst>
              <a:path w="1010919" h="1986280">
                <a:moveTo>
                  <a:pt x="318892" y="1986180"/>
                </a:moveTo>
                <a:lnTo>
                  <a:pt x="0" y="762162"/>
                </a:lnTo>
                <a:lnTo>
                  <a:pt x="0" y="0"/>
                </a:lnTo>
                <a:lnTo>
                  <a:pt x="751467" y="0"/>
                </a:lnTo>
                <a:lnTo>
                  <a:pt x="1010802" y="131737"/>
                </a:lnTo>
                <a:lnTo>
                  <a:pt x="318892" y="1986180"/>
                </a:lnTo>
                <a:close/>
              </a:path>
            </a:pathLst>
          </a:custGeom>
          <a:solidFill>
            <a:srgbClr val="104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921424" y="992697"/>
            <a:ext cx="5754370" cy="1113790"/>
          </a:xfrm>
          <a:custGeom>
            <a:avLst/>
            <a:gdLst/>
            <a:ahLst/>
            <a:cxnLst/>
            <a:rect l="l" t="t" r="r" b="b"/>
            <a:pathLst>
              <a:path w="5754370" h="1113789">
                <a:moveTo>
                  <a:pt x="5754243" y="1113311"/>
                </a:moveTo>
                <a:lnTo>
                  <a:pt x="0" y="447528"/>
                </a:lnTo>
                <a:lnTo>
                  <a:pt x="2178517" y="0"/>
                </a:lnTo>
                <a:lnTo>
                  <a:pt x="5754243" y="1113311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002940" y="0"/>
            <a:ext cx="1843405" cy="1003300"/>
          </a:xfrm>
          <a:custGeom>
            <a:avLst/>
            <a:gdLst/>
            <a:ahLst/>
            <a:cxnLst/>
            <a:rect l="l" t="t" r="r" b="b"/>
            <a:pathLst>
              <a:path w="1843404" h="1003300">
                <a:moveTo>
                  <a:pt x="1116965" y="1002710"/>
                </a:moveTo>
                <a:lnTo>
                  <a:pt x="0" y="42928"/>
                </a:lnTo>
                <a:lnTo>
                  <a:pt x="107367" y="0"/>
                </a:lnTo>
                <a:lnTo>
                  <a:pt x="1843216" y="0"/>
                </a:lnTo>
                <a:lnTo>
                  <a:pt x="1116965" y="1002710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7617685" y="0"/>
            <a:ext cx="2281548" cy="2266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1">
                <a:solidFill>
                  <a:srgbClr val="1A23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" y="8905553"/>
            <a:ext cx="935355" cy="989965"/>
          </a:xfrm>
          <a:custGeom>
            <a:avLst/>
            <a:gdLst/>
            <a:ahLst/>
            <a:cxnLst/>
            <a:rect l="l" t="t" r="r" b="b"/>
            <a:pathLst>
              <a:path w="935355" h="989965">
                <a:moveTo>
                  <a:pt x="0" y="989434"/>
                </a:moveTo>
                <a:lnTo>
                  <a:pt x="0" y="467124"/>
                </a:lnTo>
                <a:lnTo>
                  <a:pt x="934891" y="0"/>
                </a:lnTo>
                <a:lnTo>
                  <a:pt x="0" y="989434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907966"/>
            <a:ext cx="1178560" cy="2406650"/>
          </a:xfrm>
          <a:custGeom>
            <a:avLst/>
            <a:gdLst/>
            <a:ahLst/>
            <a:cxnLst/>
            <a:rect l="l" t="t" r="r" b="b"/>
            <a:pathLst>
              <a:path w="1178560" h="2406650">
                <a:moveTo>
                  <a:pt x="1177951" y="2406460"/>
                </a:moveTo>
                <a:lnTo>
                  <a:pt x="0" y="2406460"/>
                </a:lnTo>
                <a:lnTo>
                  <a:pt x="0" y="968594"/>
                </a:lnTo>
                <a:lnTo>
                  <a:pt x="916133" y="0"/>
                </a:lnTo>
                <a:lnTo>
                  <a:pt x="1177951" y="2406460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8594" y="8907966"/>
            <a:ext cx="2152015" cy="2406650"/>
          </a:xfrm>
          <a:custGeom>
            <a:avLst/>
            <a:gdLst/>
            <a:ahLst/>
            <a:cxnLst/>
            <a:rect l="l" t="t" r="r" b="b"/>
            <a:pathLst>
              <a:path w="2152015" h="2406650">
                <a:moveTo>
                  <a:pt x="2151974" y="2406460"/>
                </a:moveTo>
                <a:lnTo>
                  <a:pt x="261994" y="2406460"/>
                </a:lnTo>
                <a:lnTo>
                  <a:pt x="0" y="0"/>
                </a:lnTo>
                <a:lnTo>
                  <a:pt x="2151974" y="2406460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8600" y="8907966"/>
            <a:ext cx="2475865" cy="2406650"/>
          </a:xfrm>
          <a:custGeom>
            <a:avLst/>
            <a:gdLst/>
            <a:ahLst/>
            <a:cxnLst/>
            <a:rect l="l" t="t" r="r" b="b"/>
            <a:pathLst>
              <a:path w="2475865" h="2406650">
                <a:moveTo>
                  <a:pt x="2475808" y="2406460"/>
                </a:moveTo>
                <a:lnTo>
                  <a:pt x="2151846" y="2406460"/>
                </a:lnTo>
                <a:lnTo>
                  <a:pt x="0" y="0"/>
                </a:lnTo>
                <a:lnTo>
                  <a:pt x="2441552" y="629610"/>
                </a:lnTo>
                <a:lnTo>
                  <a:pt x="2475808" y="2406460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40049" y="9537061"/>
            <a:ext cx="2297430" cy="1777364"/>
          </a:xfrm>
          <a:custGeom>
            <a:avLst/>
            <a:gdLst/>
            <a:ahLst/>
            <a:cxnLst/>
            <a:rect l="l" t="t" r="r" b="b"/>
            <a:pathLst>
              <a:path w="2297429" h="1777365">
                <a:moveTo>
                  <a:pt x="621529" y="1777365"/>
                </a:moveTo>
                <a:lnTo>
                  <a:pt x="34317" y="1777365"/>
                </a:lnTo>
                <a:lnTo>
                  <a:pt x="0" y="0"/>
                </a:lnTo>
                <a:lnTo>
                  <a:pt x="2297222" y="700841"/>
                </a:lnTo>
                <a:lnTo>
                  <a:pt x="621529" y="1777365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959686" y="10238830"/>
            <a:ext cx="1733550" cy="1075690"/>
          </a:xfrm>
          <a:custGeom>
            <a:avLst/>
            <a:gdLst/>
            <a:ahLst/>
            <a:cxnLst/>
            <a:rect l="l" t="t" r="r" b="b"/>
            <a:pathLst>
              <a:path w="1733550" h="1075690">
                <a:moveTo>
                  <a:pt x="1733135" y="1075596"/>
                </a:moveTo>
                <a:lnTo>
                  <a:pt x="0" y="1075596"/>
                </a:lnTo>
                <a:lnTo>
                  <a:pt x="1676368" y="0"/>
                </a:lnTo>
                <a:lnTo>
                  <a:pt x="1733135" y="1075596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619515" y="10238685"/>
            <a:ext cx="2247900" cy="1076325"/>
          </a:xfrm>
          <a:custGeom>
            <a:avLst/>
            <a:gdLst/>
            <a:ahLst/>
            <a:cxnLst/>
            <a:rect l="l" t="t" r="r" b="b"/>
            <a:pathLst>
              <a:path w="2247900" h="1076325">
                <a:moveTo>
                  <a:pt x="2247656" y="1075740"/>
                </a:moveTo>
                <a:lnTo>
                  <a:pt x="56753" y="1075740"/>
                </a:lnTo>
                <a:lnTo>
                  <a:pt x="0" y="0"/>
                </a:lnTo>
                <a:lnTo>
                  <a:pt x="2247656" y="1075740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597325" y="9318997"/>
            <a:ext cx="3386454" cy="1995805"/>
          </a:xfrm>
          <a:custGeom>
            <a:avLst/>
            <a:gdLst/>
            <a:ahLst/>
            <a:cxnLst/>
            <a:rect l="l" t="t" r="r" b="b"/>
            <a:pathLst>
              <a:path w="3386454" h="1995804">
                <a:moveTo>
                  <a:pt x="3386389" y="1995429"/>
                </a:moveTo>
                <a:lnTo>
                  <a:pt x="2247728" y="1995429"/>
                </a:lnTo>
                <a:lnTo>
                  <a:pt x="0" y="919029"/>
                </a:lnTo>
                <a:lnTo>
                  <a:pt x="1878128" y="0"/>
                </a:lnTo>
                <a:lnTo>
                  <a:pt x="3386389" y="1995429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475721" y="9331865"/>
            <a:ext cx="3584575" cy="1983105"/>
          </a:xfrm>
          <a:custGeom>
            <a:avLst/>
            <a:gdLst/>
            <a:ahLst/>
            <a:cxnLst/>
            <a:rect l="l" t="t" r="r" b="b"/>
            <a:pathLst>
              <a:path w="3584575" h="1983104">
                <a:moveTo>
                  <a:pt x="2836301" y="1982561"/>
                </a:moveTo>
                <a:lnTo>
                  <a:pt x="1498393" y="1982561"/>
                </a:lnTo>
                <a:lnTo>
                  <a:pt x="0" y="0"/>
                </a:lnTo>
                <a:lnTo>
                  <a:pt x="3584262" y="1029277"/>
                </a:lnTo>
                <a:lnTo>
                  <a:pt x="2836301" y="1982561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930067" y="11236349"/>
            <a:ext cx="260727" cy="78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24018" y="9958918"/>
            <a:ext cx="2182495" cy="1303020"/>
          </a:xfrm>
          <a:custGeom>
            <a:avLst/>
            <a:gdLst/>
            <a:ahLst/>
            <a:cxnLst/>
            <a:rect l="l" t="t" r="r" b="b"/>
            <a:pathLst>
              <a:path w="2182494" h="1303020">
                <a:moveTo>
                  <a:pt x="1119295" y="1302714"/>
                </a:moveTo>
                <a:lnTo>
                  <a:pt x="0" y="413959"/>
                </a:lnTo>
                <a:lnTo>
                  <a:pt x="2182498" y="0"/>
                </a:lnTo>
                <a:lnTo>
                  <a:pt x="1119295" y="1302714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130940" y="9958774"/>
            <a:ext cx="2462530" cy="1303020"/>
          </a:xfrm>
          <a:custGeom>
            <a:avLst/>
            <a:gdLst/>
            <a:ahLst/>
            <a:cxnLst/>
            <a:rect l="l" t="t" r="r" b="b"/>
            <a:pathLst>
              <a:path w="2462530" h="1303020">
                <a:moveTo>
                  <a:pt x="0" y="1302734"/>
                </a:moveTo>
                <a:lnTo>
                  <a:pt x="1063222" y="0"/>
                </a:lnTo>
                <a:lnTo>
                  <a:pt x="2462141" y="947900"/>
                </a:lnTo>
                <a:lnTo>
                  <a:pt x="0" y="1302734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123784" y="10882958"/>
            <a:ext cx="2462530" cy="431800"/>
          </a:xfrm>
          <a:custGeom>
            <a:avLst/>
            <a:gdLst/>
            <a:ahLst/>
            <a:cxnLst/>
            <a:rect l="l" t="t" r="r" b="b"/>
            <a:pathLst>
              <a:path w="2462530" h="431800">
                <a:moveTo>
                  <a:pt x="2416198" y="431467"/>
                </a:moveTo>
                <a:lnTo>
                  <a:pt x="66597" y="431467"/>
                </a:lnTo>
                <a:lnTo>
                  <a:pt x="0" y="353885"/>
                </a:lnTo>
                <a:lnTo>
                  <a:pt x="2462141" y="0"/>
                </a:lnTo>
                <a:lnTo>
                  <a:pt x="2416198" y="431467"/>
                </a:lnTo>
                <a:close/>
              </a:path>
            </a:pathLst>
          </a:custGeom>
          <a:solidFill>
            <a:srgbClr val="0D4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4517327" y="10882958"/>
            <a:ext cx="720725" cy="431800"/>
          </a:xfrm>
          <a:custGeom>
            <a:avLst/>
            <a:gdLst/>
            <a:ahLst/>
            <a:cxnLst/>
            <a:rect l="l" t="t" r="r" b="b"/>
            <a:pathLst>
              <a:path w="720725" h="431800">
                <a:moveTo>
                  <a:pt x="720176" y="431467"/>
                </a:moveTo>
                <a:lnTo>
                  <a:pt x="0" y="431467"/>
                </a:lnTo>
                <a:lnTo>
                  <a:pt x="46057" y="0"/>
                </a:lnTo>
                <a:lnTo>
                  <a:pt x="720176" y="431467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3188554" y="9961290"/>
            <a:ext cx="2405380" cy="947419"/>
          </a:xfrm>
          <a:custGeom>
            <a:avLst/>
            <a:gdLst/>
            <a:ahLst/>
            <a:cxnLst/>
            <a:rect l="l" t="t" r="r" b="b"/>
            <a:pathLst>
              <a:path w="2405380" h="947420">
                <a:moveTo>
                  <a:pt x="1399145" y="946807"/>
                </a:moveTo>
                <a:lnTo>
                  <a:pt x="0" y="0"/>
                </a:lnTo>
                <a:lnTo>
                  <a:pt x="2404769" y="195379"/>
                </a:lnTo>
                <a:lnTo>
                  <a:pt x="1399145" y="946807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568149" y="10169641"/>
            <a:ext cx="1424940" cy="1144905"/>
          </a:xfrm>
          <a:custGeom>
            <a:avLst/>
            <a:gdLst/>
            <a:ahLst/>
            <a:cxnLst/>
            <a:rect l="l" t="t" r="r" b="b"/>
            <a:pathLst>
              <a:path w="1424940" h="1144904">
                <a:moveTo>
                  <a:pt x="1424493" y="1144785"/>
                </a:moveTo>
                <a:lnTo>
                  <a:pt x="612401" y="1144785"/>
                </a:lnTo>
                <a:lnTo>
                  <a:pt x="0" y="751284"/>
                </a:lnTo>
                <a:lnTo>
                  <a:pt x="1005066" y="0"/>
                </a:lnTo>
                <a:lnTo>
                  <a:pt x="1424493" y="1144785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5538777" y="9470965"/>
            <a:ext cx="4316095" cy="1716405"/>
          </a:xfrm>
          <a:custGeom>
            <a:avLst/>
            <a:gdLst/>
            <a:ahLst/>
            <a:cxnLst/>
            <a:rect l="l" t="t" r="r" b="b"/>
            <a:pathLst>
              <a:path w="4316094" h="1716404">
                <a:moveTo>
                  <a:pt x="3622353" y="1716281"/>
                </a:moveTo>
                <a:lnTo>
                  <a:pt x="0" y="709502"/>
                </a:lnTo>
                <a:lnTo>
                  <a:pt x="4315625" y="0"/>
                </a:lnTo>
                <a:lnTo>
                  <a:pt x="3622353" y="1716281"/>
                </a:lnTo>
                <a:close/>
              </a:path>
            </a:pathLst>
          </a:custGeom>
          <a:solidFill>
            <a:srgbClr val="0A2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5553377" y="10169765"/>
            <a:ext cx="3623945" cy="1144905"/>
          </a:xfrm>
          <a:custGeom>
            <a:avLst/>
            <a:gdLst/>
            <a:ahLst/>
            <a:cxnLst/>
            <a:rect l="l" t="t" r="r" b="b"/>
            <a:pathLst>
              <a:path w="3623944" h="1144904">
                <a:moveTo>
                  <a:pt x="3124483" y="1144661"/>
                </a:moveTo>
                <a:lnTo>
                  <a:pt x="419645" y="1144661"/>
                </a:lnTo>
                <a:lnTo>
                  <a:pt x="0" y="0"/>
                </a:lnTo>
                <a:lnTo>
                  <a:pt x="3623714" y="1005706"/>
                </a:lnTo>
                <a:lnTo>
                  <a:pt x="3124483" y="1144661"/>
                </a:lnTo>
                <a:close/>
              </a:path>
            </a:pathLst>
          </a:custGeom>
          <a:solidFill>
            <a:srgbClr val="104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8631788" y="11161818"/>
            <a:ext cx="545465" cy="153035"/>
          </a:xfrm>
          <a:custGeom>
            <a:avLst/>
            <a:gdLst/>
            <a:ahLst/>
            <a:cxnLst/>
            <a:rect l="l" t="t" r="r" b="b"/>
            <a:pathLst>
              <a:path w="545465" h="153034">
                <a:moveTo>
                  <a:pt x="503355" y="152607"/>
                </a:moveTo>
                <a:lnTo>
                  <a:pt x="0" y="152607"/>
                </a:lnTo>
                <a:lnTo>
                  <a:pt x="545302" y="0"/>
                </a:lnTo>
                <a:lnTo>
                  <a:pt x="503355" y="152607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9118679" y="11161818"/>
            <a:ext cx="367665" cy="153035"/>
          </a:xfrm>
          <a:custGeom>
            <a:avLst/>
            <a:gdLst/>
            <a:ahLst/>
            <a:cxnLst/>
            <a:rect l="l" t="t" r="r" b="b"/>
            <a:pathLst>
              <a:path w="367665" h="153034">
                <a:moveTo>
                  <a:pt x="367633" y="152607"/>
                </a:moveTo>
                <a:lnTo>
                  <a:pt x="0" y="152607"/>
                </a:lnTo>
                <a:lnTo>
                  <a:pt x="42140" y="0"/>
                </a:lnTo>
                <a:lnTo>
                  <a:pt x="367633" y="152607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9851431" y="9483834"/>
            <a:ext cx="252729" cy="893444"/>
          </a:xfrm>
          <a:custGeom>
            <a:avLst/>
            <a:gdLst/>
            <a:ahLst/>
            <a:cxnLst/>
            <a:rect l="l" t="t" r="r" b="b"/>
            <a:pathLst>
              <a:path w="252730" h="893445">
                <a:moveTo>
                  <a:pt x="252668" y="893377"/>
                </a:moveTo>
                <a:lnTo>
                  <a:pt x="0" y="0"/>
                </a:lnTo>
                <a:lnTo>
                  <a:pt x="252668" y="72918"/>
                </a:lnTo>
                <a:lnTo>
                  <a:pt x="252668" y="893377"/>
                </a:lnTo>
                <a:close/>
              </a:path>
            </a:pathLst>
          </a:custGeom>
          <a:solidFill>
            <a:srgbClr val="0A2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9159500" y="9460489"/>
            <a:ext cx="944880" cy="1854200"/>
          </a:xfrm>
          <a:custGeom>
            <a:avLst/>
            <a:gdLst/>
            <a:ahLst/>
            <a:cxnLst/>
            <a:rect l="l" t="t" r="r" b="b"/>
            <a:pathLst>
              <a:path w="944880" h="1854200">
                <a:moveTo>
                  <a:pt x="944600" y="1853937"/>
                </a:moveTo>
                <a:lnTo>
                  <a:pt x="296423" y="1853937"/>
                </a:lnTo>
                <a:lnTo>
                  <a:pt x="0" y="1714920"/>
                </a:lnTo>
                <a:lnTo>
                  <a:pt x="693107" y="0"/>
                </a:lnTo>
                <a:lnTo>
                  <a:pt x="944600" y="891149"/>
                </a:lnTo>
                <a:lnTo>
                  <a:pt x="944600" y="1853937"/>
                </a:lnTo>
                <a:close/>
              </a:path>
            </a:pathLst>
          </a:custGeom>
          <a:solidFill>
            <a:srgbClr val="104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474834" y="9349745"/>
            <a:ext cx="5764530" cy="1029969"/>
          </a:xfrm>
          <a:custGeom>
            <a:avLst/>
            <a:gdLst/>
            <a:ahLst/>
            <a:cxnLst/>
            <a:rect l="l" t="t" r="r" b="b"/>
            <a:pathLst>
              <a:path w="5764530" h="1029970">
                <a:moveTo>
                  <a:pt x="3581788" y="1029525"/>
                </a:moveTo>
                <a:lnTo>
                  <a:pt x="0" y="0"/>
                </a:lnTo>
                <a:lnTo>
                  <a:pt x="5764018" y="615669"/>
                </a:lnTo>
                <a:lnTo>
                  <a:pt x="3581788" y="1029525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295758" y="10369970"/>
            <a:ext cx="1859914" cy="944880"/>
          </a:xfrm>
          <a:custGeom>
            <a:avLst/>
            <a:gdLst/>
            <a:ahLst/>
            <a:cxnLst/>
            <a:rect l="l" t="t" r="r" b="b"/>
            <a:pathLst>
              <a:path w="1859915" h="944879">
                <a:moveTo>
                  <a:pt x="1705627" y="944456"/>
                </a:moveTo>
                <a:lnTo>
                  <a:pt x="0" y="944456"/>
                </a:lnTo>
                <a:lnTo>
                  <a:pt x="740921" y="0"/>
                </a:lnTo>
                <a:lnTo>
                  <a:pt x="1859722" y="887579"/>
                </a:lnTo>
                <a:lnTo>
                  <a:pt x="1705627" y="944456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25715" y="9005367"/>
            <a:ext cx="2281548" cy="2281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47836" y="738112"/>
            <a:ext cx="6808427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1">
                <a:solidFill>
                  <a:srgbClr val="1A23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296" y="4807886"/>
            <a:ext cx="11213507" cy="455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girlscript.jaipur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Application </a:t>
            </a:r>
            <a:r>
              <a:rPr spc="-330" dirty="0"/>
              <a:t>for</a:t>
            </a:r>
            <a:r>
              <a:rPr spc="-670" dirty="0"/>
              <a:t> </a:t>
            </a:r>
            <a:r>
              <a:rPr spc="-450" dirty="0"/>
              <a:t>Leads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6858" y="6895892"/>
            <a:ext cx="587565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spc="-545" dirty="0">
                <a:solidFill>
                  <a:srgbClr val="1A233B"/>
                </a:solidFill>
                <a:latin typeface="Arial Black"/>
                <a:cs typeface="Arial Black"/>
              </a:rPr>
              <a:t>GIRLSCRIPT</a:t>
            </a:r>
            <a:r>
              <a:rPr sz="4950" spc="-420" dirty="0">
                <a:solidFill>
                  <a:srgbClr val="1A233B"/>
                </a:solidFill>
                <a:latin typeface="Arial Black"/>
                <a:cs typeface="Arial Black"/>
              </a:rPr>
              <a:t> </a:t>
            </a:r>
            <a:r>
              <a:rPr sz="4950" spc="-665" dirty="0">
                <a:solidFill>
                  <a:srgbClr val="1A233B"/>
                </a:solidFill>
                <a:latin typeface="Arial Black"/>
                <a:cs typeface="Arial Black"/>
              </a:rPr>
              <a:t>JAIPUR</a:t>
            </a:r>
            <a:endParaRPr sz="4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7057" y="970055"/>
            <a:ext cx="827595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People </a:t>
            </a:r>
            <a:r>
              <a:rPr spc="-65" dirty="0"/>
              <a:t>Management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3938" y="2458604"/>
          <a:ext cx="18537555" cy="637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37555"/>
              </a:tblGrid>
              <a:tr h="1061720">
                <a:tc>
                  <a:txBody>
                    <a:bodyPr/>
                    <a:lstStyle/>
                    <a:p>
                      <a:pPr marL="81915" marR="803275">
                        <a:lnSpc>
                          <a:spcPct val="101400"/>
                        </a:lnSpc>
                        <a:spcBef>
                          <a:spcPts val="405"/>
                        </a:spcBef>
                      </a:pPr>
                      <a:r>
                        <a:rPr sz="2950" b="1" spc="-25" dirty="0">
                          <a:latin typeface="Verdana"/>
                          <a:cs typeface="Verdana"/>
                        </a:rPr>
                        <a:t>Why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40" dirty="0">
                          <a:latin typeface="Verdana"/>
                          <a:cs typeface="Verdana"/>
                        </a:rPr>
                        <a:t>are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5" dirty="0">
                          <a:latin typeface="Verdana"/>
                          <a:cs typeface="Verdana"/>
                        </a:rPr>
                        <a:t>applying</a:t>
                      </a:r>
                      <a:r>
                        <a:rPr sz="2950" b="1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profile?</a:t>
                      </a:r>
                      <a:r>
                        <a:rPr sz="2950" b="1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0" dirty="0">
                          <a:latin typeface="Verdana"/>
                          <a:cs typeface="Verdana"/>
                        </a:rPr>
                        <a:t>Describe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0" dirty="0">
                          <a:latin typeface="Verdana"/>
                          <a:cs typeface="Verdana"/>
                        </a:rPr>
                        <a:t>your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5" dirty="0">
                          <a:latin typeface="Verdana"/>
                          <a:cs typeface="Verdana"/>
                        </a:rPr>
                        <a:t>understanding</a:t>
                      </a:r>
                      <a:r>
                        <a:rPr sz="2950" b="1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9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6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profile</a:t>
                      </a:r>
                      <a:r>
                        <a:rPr sz="2950" b="1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65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2950" b="1" spc="-120" dirty="0">
                          <a:latin typeface="Verdana"/>
                          <a:cs typeface="Verdana"/>
                        </a:rPr>
                        <a:t>role </a:t>
                      </a:r>
                      <a:r>
                        <a:rPr sz="2950" b="1" spc="-75" dirty="0">
                          <a:latin typeface="Verdana"/>
                          <a:cs typeface="Verdana"/>
                        </a:rPr>
                        <a:t>that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you </a:t>
                      </a:r>
                      <a:r>
                        <a:rPr sz="2950" b="1" spc="-75" dirty="0">
                          <a:latin typeface="Verdana"/>
                          <a:cs typeface="Verdana"/>
                        </a:rPr>
                        <a:t>would </a:t>
                      </a:r>
                      <a:r>
                        <a:rPr sz="2950" b="1" spc="-105" dirty="0">
                          <a:latin typeface="Verdana"/>
                          <a:cs typeface="Verdana"/>
                        </a:rPr>
                        <a:t>play </a:t>
                      </a:r>
                      <a:r>
                        <a:rPr sz="2950" b="1" spc="-8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2950" b="1" spc="-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55" dirty="0">
                          <a:latin typeface="Verdana"/>
                          <a:cs typeface="Verdana"/>
                        </a:rPr>
                        <a:t>it.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26C6CF"/>
                      </a:solidFill>
                      <a:prstDash val="solid"/>
                    </a:lnL>
                    <a:lnR w="28575">
                      <a:solidFill>
                        <a:srgbClr val="26C6CF"/>
                      </a:solidFill>
                      <a:prstDash val="solid"/>
                    </a:lnR>
                    <a:lnT w="28575">
                      <a:solidFill>
                        <a:srgbClr val="26C6CF"/>
                      </a:solidFill>
                      <a:prstDash val="solid"/>
                    </a:lnT>
                    <a:lnB w="28575">
                      <a:solidFill>
                        <a:srgbClr val="26C6CF"/>
                      </a:solidFill>
                      <a:prstDash val="solid"/>
                    </a:lnB>
                  </a:tcPr>
                </a:tc>
              </a:tr>
              <a:tr h="1517650">
                <a:tc>
                  <a:txBody>
                    <a:bodyPr/>
                    <a:lstStyle/>
                    <a:p>
                      <a:pPr marL="81915" marR="1687195">
                        <a:lnSpc>
                          <a:spcPct val="101400"/>
                        </a:lnSpc>
                        <a:spcBef>
                          <a:spcPts val="405"/>
                        </a:spcBef>
                      </a:pPr>
                      <a:r>
                        <a:rPr sz="2950" b="1" spc="-70" dirty="0">
                          <a:latin typeface="Verdana"/>
                          <a:cs typeface="Verdana"/>
                        </a:rPr>
                        <a:t>Design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95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90" dirty="0">
                          <a:latin typeface="Verdana"/>
                          <a:cs typeface="Verdana"/>
                        </a:rPr>
                        <a:t>experience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0" dirty="0">
                          <a:latin typeface="Verdana"/>
                          <a:cs typeface="Verdana"/>
                        </a:rPr>
                        <a:t>outline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4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member,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0" dirty="0">
                          <a:latin typeface="Verdana"/>
                          <a:cs typeface="Verdana"/>
                        </a:rPr>
                        <a:t>who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14" dirty="0">
                          <a:latin typeface="Verdana"/>
                          <a:cs typeface="Verdana"/>
                        </a:rPr>
                        <a:t>hasn’t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10" dirty="0">
                          <a:latin typeface="Verdana"/>
                          <a:cs typeface="Verdana"/>
                        </a:rPr>
                        <a:t>realized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5" dirty="0">
                          <a:latin typeface="Verdana"/>
                          <a:cs typeface="Verdana"/>
                        </a:rPr>
                        <a:t>why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40" dirty="0">
                          <a:latin typeface="Verdana"/>
                          <a:cs typeface="Verdana"/>
                        </a:rPr>
                        <a:t>are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5" dirty="0">
                          <a:latin typeface="Verdana"/>
                          <a:cs typeface="Verdana"/>
                        </a:rPr>
                        <a:t>they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part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90" dirty="0">
                          <a:latin typeface="Verdana"/>
                          <a:cs typeface="Verdana"/>
                        </a:rPr>
                        <a:t>of  </a:t>
                      </a:r>
                      <a:r>
                        <a:rPr sz="2950" b="1" spc="-125" dirty="0">
                          <a:latin typeface="Verdana"/>
                          <a:cs typeface="Verdana"/>
                        </a:rPr>
                        <a:t>GirlScript.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Discuss </a:t>
                      </a:r>
                      <a:r>
                        <a:rPr sz="2950" b="1" spc="-80" dirty="0">
                          <a:latin typeface="Verdana"/>
                          <a:cs typeface="Verdana"/>
                        </a:rPr>
                        <a:t>how </a:t>
                      </a:r>
                      <a:r>
                        <a:rPr sz="2950" b="1" spc="-75" dirty="0">
                          <a:latin typeface="Verdana"/>
                          <a:cs typeface="Verdana"/>
                        </a:rPr>
                        <a:t>would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you </a:t>
                      </a:r>
                      <a:r>
                        <a:rPr sz="2950" b="1" spc="-50" dirty="0">
                          <a:latin typeface="Verdana"/>
                          <a:cs typeface="Verdana"/>
                        </a:rPr>
                        <a:t>coach them </a:t>
                      </a:r>
                      <a:r>
                        <a:rPr sz="2950" b="1" spc="-110" dirty="0">
                          <a:latin typeface="Verdana"/>
                          <a:cs typeface="Verdana"/>
                        </a:rPr>
                        <a:t>towards </a:t>
                      </a:r>
                      <a:r>
                        <a:rPr sz="2950" b="1" spc="-6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process </a:t>
                      </a:r>
                      <a:r>
                        <a:rPr sz="2950" b="1" spc="-90" dirty="0">
                          <a:latin typeface="Verdana"/>
                          <a:cs typeface="Verdana"/>
                        </a:rPr>
                        <a:t>of proactive  </a:t>
                      </a:r>
                      <a:r>
                        <a:rPr sz="2950" b="1" spc="-95" dirty="0">
                          <a:latin typeface="Verdana"/>
                          <a:cs typeface="Verdana"/>
                        </a:rPr>
                        <a:t>contributions.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26C6CF"/>
                      </a:solidFill>
                      <a:prstDash val="solid"/>
                    </a:lnL>
                    <a:lnR w="28575">
                      <a:solidFill>
                        <a:srgbClr val="26C6CF"/>
                      </a:solidFill>
                      <a:prstDash val="solid"/>
                    </a:lnR>
                    <a:lnT w="28575">
                      <a:solidFill>
                        <a:srgbClr val="26C6CF"/>
                      </a:solidFill>
                      <a:prstDash val="solid"/>
                    </a:lnT>
                    <a:lnB w="28575">
                      <a:solidFill>
                        <a:srgbClr val="26C6CF"/>
                      </a:solidFill>
                      <a:prstDash val="solid"/>
                    </a:lnB>
                  </a:tcPr>
                </a:tc>
              </a:tr>
              <a:tr h="1061720">
                <a:tc>
                  <a:txBody>
                    <a:bodyPr/>
                    <a:lstStyle/>
                    <a:p>
                      <a:pPr marL="81915" marR="1052195">
                        <a:lnSpc>
                          <a:spcPct val="101400"/>
                        </a:lnSpc>
                        <a:spcBef>
                          <a:spcPts val="405"/>
                        </a:spcBef>
                      </a:pPr>
                      <a:r>
                        <a:rPr sz="2950" b="1" spc="-30" dirty="0">
                          <a:latin typeface="Verdana"/>
                          <a:cs typeface="Verdana"/>
                        </a:rPr>
                        <a:t>What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14" dirty="0">
                          <a:latin typeface="Verdana"/>
                          <a:cs typeface="Verdana"/>
                        </a:rPr>
                        <a:t>measures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5" dirty="0">
                          <a:latin typeface="Verdana"/>
                          <a:cs typeface="Verdana"/>
                        </a:rPr>
                        <a:t>would</a:t>
                      </a:r>
                      <a:r>
                        <a:rPr sz="2950" b="1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0" dirty="0">
                          <a:latin typeface="Verdana"/>
                          <a:cs typeface="Verdana"/>
                        </a:rPr>
                        <a:t>undertake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2950" b="1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10" dirty="0">
                          <a:latin typeface="Verdana"/>
                          <a:cs typeface="Verdana"/>
                        </a:rPr>
                        <a:t>order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10" dirty="0">
                          <a:latin typeface="Verdana"/>
                          <a:cs typeface="Verdana"/>
                        </a:rPr>
                        <a:t>ensure</a:t>
                      </a:r>
                      <a:r>
                        <a:rPr sz="2950" b="1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5" dirty="0">
                          <a:latin typeface="Verdana"/>
                          <a:cs typeface="Verdana"/>
                        </a:rPr>
                        <a:t>that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35" dirty="0">
                          <a:latin typeface="Verdana"/>
                          <a:cs typeface="Verdana"/>
                        </a:rPr>
                        <a:t>CTM</a:t>
                      </a:r>
                      <a:r>
                        <a:rPr sz="2950" b="1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40" dirty="0">
                          <a:latin typeface="Verdana"/>
                          <a:cs typeface="Verdana"/>
                        </a:rPr>
                        <a:t>are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0" dirty="0">
                          <a:latin typeface="Verdana"/>
                          <a:cs typeface="Verdana"/>
                        </a:rPr>
                        <a:t>alignment</a:t>
                      </a:r>
                      <a:r>
                        <a:rPr sz="2950" b="1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5" dirty="0">
                          <a:latin typeface="Verdana"/>
                          <a:cs typeface="Verdana"/>
                        </a:rPr>
                        <a:t>with 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goals </a:t>
                      </a:r>
                      <a:r>
                        <a:rPr sz="2950" b="1" spc="-160" dirty="0">
                          <a:latin typeface="Verdana"/>
                          <a:cs typeface="Verdana"/>
                        </a:rPr>
                        <a:t>as </a:t>
                      </a:r>
                      <a:r>
                        <a:rPr sz="2950" b="1" spc="-14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950" b="1" spc="-25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60" dirty="0">
                          <a:latin typeface="Verdana"/>
                          <a:cs typeface="Verdana"/>
                        </a:rPr>
                        <a:t>community?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26C6CF"/>
                      </a:solidFill>
                      <a:prstDash val="solid"/>
                    </a:lnL>
                    <a:lnR w="28575">
                      <a:solidFill>
                        <a:srgbClr val="26C6CF"/>
                      </a:solidFill>
                      <a:prstDash val="solid"/>
                    </a:lnR>
                    <a:lnT w="28575">
                      <a:solidFill>
                        <a:srgbClr val="26C6CF"/>
                      </a:solidFill>
                      <a:prstDash val="solid"/>
                    </a:lnT>
                    <a:lnB w="28575">
                      <a:solidFill>
                        <a:srgbClr val="26C6CF"/>
                      </a:solidFill>
                      <a:prstDash val="solid"/>
                    </a:lnB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950" b="1" spc="-80" dirty="0">
                          <a:latin typeface="Verdana"/>
                          <a:cs typeface="Verdana"/>
                        </a:rPr>
                        <a:t>Describe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5" dirty="0">
                          <a:latin typeface="Verdana"/>
                          <a:cs typeface="Verdana"/>
                        </a:rPr>
                        <a:t>protocols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14" dirty="0">
                          <a:latin typeface="Verdana"/>
                          <a:cs typeface="Verdana"/>
                        </a:rPr>
                        <a:t>address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5" dirty="0">
                          <a:latin typeface="Verdana"/>
                          <a:cs typeface="Verdana"/>
                        </a:rPr>
                        <a:t>conflicts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35" dirty="0">
                          <a:latin typeface="Verdana"/>
                          <a:cs typeface="Verdana"/>
                        </a:rPr>
                        <a:t>CTM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5" dirty="0">
                          <a:latin typeface="Verdana"/>
                          <a:cs typeface="Verdana"/>
                        </a:rPr>
                        <a:t>inconsistency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0" dirty="0">
                          <a:latin typeface="Verdana"/>
                          <a:cs typeface="Verdana"/>
                        </a:rPr>
                        <a:t>your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5" dirty="0">
                          <a:latin typeface="Verdana"/>
                          <a:cs typeface="Verdana"/>
                        </a:rPr>
                        <a:t>term.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26C6CF"/>
                      </a:solidFill>
                      <a:prstDash val="solid"/>
                    </a:lnL>
                    <a:lnR w="28575">
                      <a:solidFill>
                        <a:srgbClr val="26C6CF"/>
                      </a:solidFill>
                      <a:prstDash val="solid"/>
                    </a:lnR>
                    <a:lnT w="28575">
                      <a:solidFill>
                        <a:srgbClr val="26C6CF"/>
                      </a:solidFill>
                      <a:prstDash val="solid"/>
                    </a:lnT>
                    <a:lnB w="28575">
                      <a:solidFill>
                        <a:srgbClr val="26C6CF"/>
                      </a:solidFill>
                      <a:prstDash val="solid"/>
                    </a:lnB>
                  </a:tcPr>
                </a:tc>
              </a:tr>
              <a:tr h="1061720">
                <a:tc>
                  <a:txBody>
                    <a:bodyPr/>
                    <a:lstStyle/>
                    <a:p>
                      <a:pPr marL="81915" marR="574040">
                        <a:lnSpc>
                          <a:spcPct val="101400"/>
                        </a:lnSpc>
                        <a:spcBef>
                          <a:spcPts val="405"/>
                        </a:spcBef>
                      </a:pPr>
                      <a:r>
                        <a:rPr sz="2950" b="1" spc="-60" dirty="0">
                          <a:latin typeface="Verdana"/>
                          <a:cs typeface="Verdana"/>
                        </a:rPr>
                        <a:t>Keeping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45" dirty="0">
                          <a:latin typeface="Verdana"/>
                          <a:cs typeface="Verdana"/>
                        </a:rPr>
                        <a:t>mind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0" dirty="0">
                          <a:latin typeface="Verdana"/>
                          <a:cs typeface="Verdana"/>
                        </a:rPr>
                        <a:t>your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5" dirty="0">
                          <a:latin typeface="Verdana"/>
                          <a:cs typeface="Verdana"/>
                        </a:rPr>
                        <a:t>target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5" dirty="0">
                          <a:latin typeface="Verdana"/>
                          <a:cs typeface="Verdana"/>
                        </a:rPr>
                        <a:t>profile,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65" dirty="0">
                          <a:latin typeface="Verdana"/>
                          <a:cs typeface="Verdana"/>
                        </a:rPr>
                        <a:t>make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95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0" dirty="0">
                          <a:latin typeface="Verdana"/>
                          <a:cs typeface="Verdana"/>
                        </a:rPr>
                        <a:t>action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0" dirty="0">
                          <a:latin typeface="Verdana"/>
                          <a:cs typeface="Verdana"/>
                        </a:rPr>
                        <a:t>plan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0" dirty="0">
                          <a:latin typeface="Verdana"/>
                          <a:cs typeface="Verdana"/>
                        </a:rPr>
                        <a:t>your</a:t>
                      </a:r>
                      <a:r>
                        <a:rPr sz="295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5" dirty="0">
                          <a:latin typeface="Verdana"/>
                          <a:cs typeface="Verdana"/>
                        </a:rPr>
                        <a:t>term,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5" dirty="0">
                          <a:latin typeface="Verdana"/>
                          <a:cs typeface="Verdana"/>
                        </a:rPr>
                        <a:t>describing:  </a:t>
                      </a:r>
                      <a:r>
                        <a:rPr sz="2950" b="1" spc="-65" dirty="0">
                          <a:latin typeface="Verdana"/>
                          <a:cs typeface="Verdana"/>
                        </a:rPr>
                        <a:t>member </a:t>
                      </a:r>
                      <a:r>
                        <a:rPr sz="2950" b="1" spc="-55" dirty="0">
                          <a:latin typeface="Verdana"/>
                          <a:cs typeface="Verdana"/>
                        </a:rPr>
                        <a:t>engagement </a:t>
                      </a:r>
                      <a:r>
                        <a:rPr sz="2950" b="1" spc="-130" dirty="0">
                          <a:latin typeface="Verdana"/>
                          <a:cs typeface="Verdana"/>
                        </a:rPr>
                        <a:t>plans, </a:t>
                      </a:r>
                      <a:r>
                        <a:rPr sz="2950" b="1" spc="-35" dirty="0">
                          <a:latin typeface="Verdana"/>
                          <a:cs typeface="Verdana"/>
                        </a:rPr>
                        <a:t>CTM </a:t>
                      </a:r>
                      <a:r>
                        <a:rPr sz="2950" b="1" spc="-55" dirty="0">
                          <a:latin typeface="Verdana"/>
                          <a:cs typeface="Verdana"/>
                        </a:rPr>
                        <a:t>engagement</a:t>
                      </a:r>
                      <a:r>
                        <a:rPr sz="2950" b="1" spc="-7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30" dirty="0">
                          <a:latin typeface="Verdana"/>
                          <a:cs typeface="Verdana"/>
                        </a:rPr>
                        <a:t>plans, </a:t>
                      </a:r>
                      <a:r>
                        <a:rPr sz="2950" b="1" spc="-120" dirty="0">
                          <a:latin typeface="Verdana"/>
                          <a:cs typeface="Verdana"/>
                        </a:rPr>
                        <a:t>review </a:t>
                      </a:r>
                      <a:r>
                        <a:rPr sz="2950" b="1" spc="-95" dirty="0">
                          <a:latin typeface="Verdana"/>
                          <a:cs typeface="Verdana"/>
                        </a:rPr>
                        <a:t>meetings, </a:t>
                      </a:r>
                      <a:r>
                        <a:rPr sz="2950" b="1" spc="-105" dirty="0">
                          <a:latin typeface="Verdana"/>
                          <a:cs typeface="Verdana"/>
                        </a:rPr>
                        <a:t>etc.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26C6CF"/>
                      </a:solidFill>
                      <a:prstDash val="solid"/>
                    </a:lnL>
                    <a:lnR w="28575">
                      <a:solidFill>
                        <a:srgbClr val="26C6CF"/>
                      </a:solidFill>
                      <a:prstDash val="solid"/>
                    </a:lnR>
                    <a:lnT w="28575">
                      <a:solidFill>
                        <a:srgbClr val="26C6CF"/>
                      </a:solidFill>
                      <a:prstDash val="solid"/>
                    </a:lnT>
                    <a:lnB w="28575">
                      <a:solidFill>
                        <a:srgbClr val="26C6CF"/>
                      </a:solidFill>
                      <a:prstDash val="solid"/>
                    </a:lnB>
                  </a:tcPr>
                </a:tc>
              </a:tr>
              <a:tr h="1061720">
                <a:tc>
                  <a:txBody>
                    <a:bodyPr/>
                    <a:lstStyle/>
                    <a:p>
                      <a:pPr marL="81915" marR="1633220">
                        <a:lnSpc>
                          <a:spcPct val="101400"/>
                        </a:lnSpc>
                        <a:spcBef>
                          <a:spcPts val="405"/>
                        </a:spcBef>
                      </a:pPr>
                      <a:r>
                        <a:rPr sz="2950" b="1" spc="-90" dirty="0">
                          <a:latin typeface="Verdana"/>
                          <a:cs typeface="Verdana"/>
                        </a:rPr>
                        <a:t>How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5" dirty="0">
                          <a:latin typeface="Verdana"/>
                          <a:cs typeface="Verdana"/>
                        </a:rPr>
                        <a:t>would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10" dirty="0">
                          <a:latin typeface="Verdana"/>
                          <a:cs typeface="Verdana"/>
                        </a:rPr>
                        <a:t>ensure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5" dirty="0">
                          <a:latin typeface="Verdana"/>
                          <a:cs typeface="Verdana"/>
                        </a:rPr>
                        <a:t>that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0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45" dirty="0">
                          <a:latin typeface="Verdana"/>
                          <a:cs typeface="Verdana"/>
                        </a:rPr>
                        <a:t>do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0" dirty="0">
                          <a:latin typeface="Verdana"/>
                          <a:cs typeface="Verdana"/>
                        </a:rPr>
                        <a:t>right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80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20" dirty="0">
                          <a:latin typeface="Verdana"/>
                          <a:cs typeface="Verdana"/>
                        </a:rPr>
                        <a:t>your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05" dirty="0">
                          <a:latin typeface="Verdana"/>
                          <a:cs typeface="Verdana"/>
                        </a:rPr>
                        <a:t>responsibilities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60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4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25" dirty="0">
                          <a:latin typeface="Verdana"/>
                          <a:cs typeface="Verdana"/>
                        </a:rPr>
                        <a:t>PM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7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295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50" dirty="0">
                          <a:latin typeface="Verdana"/>
                          <a:cs typeface="Verdana"/>
                        </a:rPr>
                        <a:t>combat  </a:t>
                      </a:r>
                      <a:r>
                        <a:rPr sz="2950" b="1" spc="-95" dirty="0">
                          <a:latin typeface="Verdana"/>
                          <a:cs typeface="Verdana"/>
                        </a:rPr>
                        <a:t>plausible</a:t>
                      </a:r>
                      <a:r>
                        <a:rPr sz="2950" b="1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10" dirty="0">
                          <a:latin typeface="Verdana"/>
                          <a:cs typeface="Verdana"/>
                        </a:rPr>
                        <a:t>biases?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26C6CF"/>
                      </a:solidFill>
                      <a:prstDash val="solid"/>
                    </a:lnL>
                    <a:lnR w="28575">
                      <a:solidFill>
                        <a:srgbClr val="26C6CF"/>
                      </a:solidFill>
                      <a:prstDash val="solid"/>
                    </a:lnR>
                    <a:lnT w="28575">
                      <a:solidFill>
                        <a:srgbClr val="26C6CF"/>
                      </a:solidFill>
                      <a:prstDash val="solid"/>
                    </a:lnT>
                    <a:lnB w="28575">
                      <a:solidFill>
                        <a:srgbClr val="26C6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650" y="628650"/>
            <a:ext cx="18821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</a:t>
            </a:r>
            <a:r>
              <a:rPr lang="en-US" sz="3200" dirty="0" smtClean="0"/>
              <a:t>I am applying for this profile as I would be better fit for this opportunity. As per my understanding my task would be like </a:t>
            </a:r>
            <a:r>
              <a:rPr lang="en-US" sz="3200" dirty="0"/>
              <a:t>Manage and track the operations across all </a:t>
            </a:r>
            <a:r>
              <a:rPr lang="en-US" sz="3200" dirty="0" smtClean="0"/>
              <a:t>the </a:t>
            </a:r>
            <a:r>
              <a:rPr lang="en-US" sz="3200" dirty="0"/>
              <a:t>business processes.</a:t>
            </a:r>
            <a:endParaRPr lang="en-US" sz="3200" b="0" dirty="0" smtClean="0">
              <a:effectLst/>
            </a:endParaRPr>
          </a:p>
          <a:p>
            <a:r>
              <a:rPr lang="en-US" sz="3200" dirty="0"/>
              <a:t>Ensure synergy among all the CTM and </a:t>
            </a:r>
            <a:r>
              <a:rPr lang="en-US" sz="3200" dirty="0" smtClean="0"/>
              <a:t>assist </a:t>
            </a:r>
            <a:r>
              <a:rPr lang="en-US" sz="3200" dirty="0"/>
              <a:t>in case of </a:t>
            </a:r>
            <a:r>
              <a:rPr lang="en-US" sz="3200" dirty="0" err="1" smtClean="0"/>
              <a:t>conflicts.Manage</a:t>
            </a:r>
            <a:r>
              <a:rPr lang="en-US" sz="3200" dirty="0" smtClean="0"/>
              <a:t> </a:t>
            </a:r>
            <a:r>
              <a:rPr lang="en-US" sz="3200" dirty="0"/>
              <a:t>weekly/monthly Individual Review Meetings of CL with </a:t>
            </a:r>
            <a:r>
              <a:rPr lang="en-US" sz="3200" dirty="0" smtClean="0"/>
              <a:t>CTM. Track </a:t>
            </a:r>
            <a:r>
              <a:rPr lang="en-US" sz="3200" dirty="0"/>
              <a:t>experience delivery though documenting feedbacks/stories.</a:t>
            </a:r>
            <a:endParaRPr lang="en-US" sz="3200" b="0" dirty="0" smtClean="0">
              <a:effectLst/>
            </a:endParaRPr>
          </a:p>
          <a:p>
            <a:r>
              <a:rPr lang="en-US" sz="3200" dirty="0"/>
              <a:t>Coordinate with the CL for authorization of all processes</a:t>
            </a:r>
            <a:r>
              <a:rPr lang="en-US" sz="3200" dirty="0" smtClean="0"/>
              <a:t>.</a:t>
            </a:r>
          </a:p>
          <a:p>
            <a:r>
              <a:rPr lang="en-US" sz="3200" b="0" dirty="0" smtClean="0">
                <a:effectLst/>
              </a:rPr>
              <a:t>2. We would be first motivating them by real time examples with showing wider scope of doing this </a:t>
            </a:r>
          </a:p>
          <a:p>
            <a:r>
              <a:rPr lang="en-US" sz="3200" b="0" dirty="0" smtClean="0">
                <a:effectLst/>
              </a:rPr>
              <a:t>3. Measures are there should be proper communication ,reporting etc. </a:t>
            </a:r>
          </a:p>
          <a:p>
            <a:r>
              <a:rPr lang="en-US" sz="3200" dirty="0" smtClean="0"/>
              <a:t>4. Protocols would be like follow code of conduct or </a:t>
            </a:r>
            <a:r>
              <a:rPr lang="en-US" sz="3200" dirty="0" err="1" smtClean="0"/>
              <a:t>ters</a:t>
            </a:r>
            <a:r>
              <a:rPr lang="en-US" sz="3200" dirty="0" smtClean="0"/>
              <a:t> and conditions also some strict  action would be taken</a:t>
            </a:r>
            <a:r>
              <a:rPr lang="en-US" sz="3200" b="0" dirty="0" smtClean="0">
                <a:effectLst/>
              </a:rPr>
              <a:t/>
            </a:r>
            <a:br>
              <a:rPr lang="en-US" sz="3200" b="0" dirty="0" smtClean="0">
                <a:effectLst/>
              </a:rPr>
            </a:br>
            <a:r>
              <a:rPr lang="en-US" sz="3200" b="0" dirty="0" smtClean="0">
                <a:effectLst/>
              </a:rPr>
              <a:t>5. as per members engagement plans and other plans this would be done by influencing techniques and reviewing the agenda and </a:t>
            </a:r>
            <a:r>
              <a:rPr lang="en-US" sz="3200" b="0" dirty="0" err="1" smtClean="0">
                <a:effectLst/>
              </a:rPr>
              <a:t>revies</a:t>
            </a:r>
            <a:r>
              <a:rPr lang="en-US" sz="3200" b="0" dirty="0" smtClean="0">
                <a:effectLst/>
              </a:rPr>
              <a:t> from participants only</a:t>
            </a:r>
          </a:p>
          <a:p>
            <a:r>
              <a:rPr lang="en-US" sz="3200" dirty="0" smtClean="0"/>
              <a:t>6. I would be ensuring that by asking and reviewing my work </a:t>
            </a:r>
            <a:r>
              <a:rPr lang="en-US" sz="3200" b="0" dirty="0" smtClean="0">
                <a:effectLst/>
              </a:rPr>
              <a:t/>
            </a:r>
            <a:br>
              <a:rPr lang="en-US" sz="3200" b="0" dirty="0" smtClean="0">
                <a:effectLst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7609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19966" y="1546008"/>
            <a:ext cx="884555" cy="935990"/>
          </a:xfrm>
          <a:custGeom>
            <a:avLst/>
            <a:gdLst/>
            <a:ahLst/>
            <a:cxnLst/>
            <a:rect l="l" t="t" r="r" b="b"/>
            <a:pathLst>
              <a:path w="884555" h="935989">
                <a:moveTo>
                  <a:pt x="0" y="935662"/>
                </a:moveTo>
                <a:lnTo>
                  <a:pt x="884135" y="0"/>
                </a:lnTo>
                <a:lnTo>
                  <a:pt x="884135" y="493928"/>
                </a:lnTo>
                <a:lnTo>
                  <a:pt x="0" y="935662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73277" y="38724"/>
            <a:ext cx="1130935" cy="2440940"/>
          </a:xfrm>
          <a:custGeom>
            <a:avLst/>
            <a:gdLst/>
            <a:ahLst/>
            <a:cxnLst/>
            <a:rect l="l" t="t" r="r" b="b"/>
            <a:pathLst>
              <a:path w="1130934" h="2440940">
                <a:moveTo>
                  <a:pt x="265516" y="2440575"/>
                </a:moveTo>
                <a:lnTo>
                  <a:pt x="0" y="0"/>
                </a:lnTo>
                <a:lnTo>
                  <a:pt x="1130823" y="0"/>
                </a:lnTo>
                <a:lnTo>
                  <a:pt x="1130823" y="1525701"/>
                </a:lnTo>
                <a:lnTo>
                  <a:pt x="265516" y="2440575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73846" y="38724"/>
            <a:ext cx="2182495" cy="2440940"/>
          </a:xfrm>
          <a:custGeom>
            <a:avLst/>
            <a:gdLst/>
            <a:ahLst/>
            <a:cxnLst/>
            <a:rect l="l" t="t" r="r" b="b"/>
            <a:pathLst>
              <a:path w="2182494" h="2440940">
                <a:moveTo>
                  <a:pt x="2182374" y="2440575"/>
                </a:moveTo>
                <a:lnTo>
                  <a:pt x="0" y="0"/>
                </a:lnTo>
                <a:lnTo>
                  <a:pt x="1916671" y="0"/>
                </a:lnTo>
                <a:lnTo>
                  <a:pt x="2182374" y="2440575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9870" y="38724"/>
            <a:ext cx="2476500" cy="2440940"/>
          </a:xfrm>
          <a:custGeom>
            <a:avLst/>
            <a:gdLst/>
            <a:ahLst/>
            <a:cxnLst/>
            <a:rect l="l" t="t" r="r" b="b"/>
            <a:pathLst>
              <a:path w="2476500" h="2440940">
                <a:moveTo>
                  <a:pt x="2476371" y="2440575"/>
                </a:moveTo>
                <a:lnTo>
                  <a:pt x="34914" y="1810958"/>
                </a:lnTo>
                <a:lnTo>
                  <a:pt x="0" y="0"/>
                </a:lnTo>
                <a:lnTo>
                  <a:pt x="294100" y="0"/>
                </a:lnTo>
                <a:lnTo>
                  <a:pt x="2476371" y="2440575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17665" y="38723"/>
            <a:ext cx="2297430" cy="1811655"/>
          </a:xfrm>
          <a:custGeom>
            <a:avLst/>
            <a:gdLst/>
            <a:ahLst/>
            <a:cxnLst/>
            <a:rect l="l" t="t" r="r" b="b"/>
            <a:pathLst>
              <a:path w="2297430" h="1811655">
                <a:moveTo>
                  <a:pt x="2297201" y="1811509"/>
                </a:moveTo>
                <a:lnTo>
                  <a:pt x="0" y="1110656"/>
                </a:lnTo>
                <a:lnTo>
                  <a:pt x="1728799" y="0"/>
                </a:lnTo>
                <a:lnTo>
                  <a:pt x="2262225" y="0"/>
                </a:lnTo>
                <a:lnTo>
                  <a:pt x="2297201" y="1811509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60292" y="38723"/>
            <a:ext cx="1788795" cy="1109980"/>
          </a:xfrm>
          <a:custGeom>
            <a:avLst/>
            <a:gdLst/>
            <a:ahLst/>
            <a:cxnLst/>
            <a:rect l="l" t="t" r="r" b="b"/>
            <a:pathLst>
              <a:path w="1788794" h="1109980">
                <a:moveTo>
                  <a:pt x="58589" y="1109790"/>
                </a:moveTo>
                <a:lnTo>
                  <a:pt x="0" y="0"/>
                </a:lnTo>
                <a:lnTo>
                  <a:pt x="1788171" y="0"/>
                </a:lnTo>
                <a:lnTo>
                  <a:pt x="58589" y="1109790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16710" y="38860"/>
            <a:ext cx="2319020" cy="1109980"/>
          </a:xfrm>
          <a:custGeom>
            <a:avLst/>
            <a:gdLst/>
            <a:ahLst/>
            <a:cxnLst/>
            <a:rect l="l" t="t" r="r" b="b"/>
            <a:pathLst>
              <a:path w="2319019" h="1109980">
                <a:moveTo>
                  <a:pt x="2318710" y="1109789"/>
                </a:moveTo>
                <a:lnTo>
                  <a:pt x="0" y="0"/>
                </a:lnTo>
                <a:lnTo>
                  <a:pt x="2260163" y="0"/>
                </a:lnTo>
                <a:lnTo>
                  <a:pt x="2318710" y="1109789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45423" y="38724"/>
            <a:ext cx="3412490" cy="2030095"/>
          </a:xfrm>
          <a:custGeom>
            <a:avLst/>
            <a:gdLst/>
            <a:ahLst/>
            <a:cxnLst/>
            <a:rect l="l" t="t" r="r" b="b"/>
            <a:pathLst>
              <a:path w="3412490" h="2030095">
                <a:moveTo>
                  <a:pt x="1534018" y="2029503"/>
                </a:moveTo>
                <a:lnTo>
                  <a:pt x="0" y="0"/>
                </a:lnTo>
                <a:lnTo>
                  <a:pt x="1093146" y="0"/>
                </a:lnTo>
                <a:lnTo>
                  <a:pt x="3412063" y="1110501"/>
                </a:lnTo>
                <a:lnTo>
                  <a:pt x="1534018" y="2029503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94951" y="25862"/>
            <a:ext cx="3584575" cy="2030095"/>
          </a:xfrm>
          <a:custGeom>
            <a:avLst/>
            <a:gdLst/>
            <a:ahLst/>
            <a:cxnLst/>
            <a:rect l="l" t="t" r="r" b="b"/>
            <a:pathLst>
              <a:path w="3584575" h="2030095">
                <a:moveTo>
                  <a:pt x="3584283" y="2029498"/>
                </a:moveTo>
                <a:lnTo>
                  <a:pt x="0" y="1000251"/>
                </a:lnTo>
                <a:lnTo>
                  <a:pt x="784837" y="0"/>
                </a:lnTo>
                <a:lnTo>
                  <a:pt x="2050368" y="0"/>
                </a:lnTo>
                <a:lnTo>
                  <a:pt x="3584283" y="2029498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3396" y="38724"/>
            <a:ext cx="304165" cy="112395"/>
          </a:xfrm>
          <a:custGeom>
            <a:avLst/>
            <a:gdLst/>
            <a:ahLst/>
            <a:cxnLst/>
            <a:rect l="l" t="t" r="r" b="b"/>
            <a:pathLst>
              <a:path w="304165" h="112395">
                <a:moveTo>
                  <a:pt x="0" y="112230"/>
                </a:moveTo>
                <a:lnTo>
                  <a:pt x="91214" y="0"/>
                </a:lnTo>
                <a:lnTo>
                  <a:pt x="303813" y="0"/>
                </a:lnTo>
                <a:lnTo>
                  <a:pt x="0" y="112230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35173" y="38724"/>
            <a:ext cx="186055" cy="112395"/>
          </a:xfrm>
          <a:custGeom>
            <a:avLst/>
            <a:gdLst/>
            <a:ahLst/>
            <a:cxnLst/>
            <a:rect l="l" t="t" r="r" b="b"/>
            <a:pathLst>
              <a:path w="186054" h="112395">
                <a:moveTo>
                  <a:pt x="95194" y="112230"/>
                </a:moveTo>
                <a:lnTo>
                  <a:pt x="0" y="0"/>
                </a:lnTo>
                <a:lnTo>
                  <a:pt x="185542" y="0"/>
                </a:lnTo>
                <a:lnTo>
                  <a:pt x="95194" y="112230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8420" y="125648"/>
            <a:ext cx="2183130" cy="1303020"/>
          </a:xfrm>
          <a:custGeom>
            <a:avLst/>
            <a:gdLst/>
            <a:ahLst/>
            <a:cxnLst/>
            <a:rect l="l" t="t" r="r" b="b"/>
            <a:pathLst>
              <a:path w="2183129" h="1303020">
                <a:moveTo>
                  <a:pt x="0" y="1302692"/>
                </a:moveTo>
                <a:lnTo>
                  <a:pt x="1063264" y="0"/>
                </a:lnTo>
                <a:lnTo>
                  <a:pt x="2182621" y="888742"/>
                </a:lnTo>
                <a:lnTo>
                  <a:pt x="0" y="1302692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1854" y="125785"/>
            <a:ext cx="2462530" cy="1303020"/>
          </a:xfrm>
          <a:custGeom>
            <a:avLst/>
            <a:gdLst/>
            <a:ahLst/>
            <a:cxnLst/>
            <a:rect l="l" t="t" r="r" b="b"/>
            <a:pathLst>
              <a:path w="2462529" h="1303020">
                <a:moveTo>
                  <a:pt x="1398856" y="1302691"/>
                </a:moveTo>
                <a:lnTo>
                  <a:pt x="0" y="354813"/>
                </a:lnTo>
                <a:lnTo>
                  <a:pt x="2462017" y="0"/>
                </a:lnTo>
                <a:lnTo>
                  <a:pt x="1398856" y="1302691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9010" y="38724"/>
            <a:ext cx="2462530" cy="466090"/>
          </a:xfrm>
          <a:custGeom>
            <a:avLst/>
            <a:gdLst/>
            <a:ahLst/>
            <a:cxnLst/>
            <a:rect l="l" t="t" r="r" b="b"/>
            <a:pathLst>
              <a:path w="2462529" h="466090">
                <a:moveTo>
                  <a:pt x="0" y="465687"/>
                </a:moveTo>
                <a:lnTo>
                  <a:pt x="49576" y="0"/>
                </a:lnTo>
                <a:lnTo>
                  <a:pt x="2366122" y="0"/>
                </a:lnTo>
                <a:lnTo>
                  <a:pt x="2462038" y="111742"/>
                </a:lnTo>
                <a:lnTo>
                  <a:pt x="0" y="465687"/>
                </a:lnTo>
                <a:close/>
              </a:path>
            </a:pathLst>
          </a:custGeom>
          <a:solidFill>
            <a:srgbClr val="0D4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64106" y="38724"/>
            <a:ext cx="777240" cy="466090"/>
          </a:xfrm>
          <a:custGeom>
            <a:avLst/>
            <a:gdLst/>
            <a:ahLst/>
            <a:cxnLst/>
            <a:rect l="l" t="t" r="r" b="b"/>
            <a:pathLst>
              <a:path w="777239" h="466090">
                <a:moveTo>
                  <a:pt x="727526" y="465687"/>
                </a:moveTo>
                <a:lnTo>
                  <a:pt x="0" y="0"/>
                </a:lnTo>
                <a:lnTo>
                  <a:pt x="777227" y="0"/>
                </a:lnTo>
                <a:lnTo>
                  <a:pt x="727526" y="465687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1613" y="479180"/>
            <a:ext cx="2405380" cy="947419"/>
          </a:xfrm>
          <a:custGeom>
            <a:avLst/>
            <a:gdLst/>
            <a:ahLst/>
            <a:cxnLst/>
            <a:rect l="l" t="t" r="r" b="b"/>
            <a:pathLst>
              <a:path w="2405379" h="947419">
                <a:moveTo>
                  <a:pt x="2404851" y="946822"/>
                </a:moveTo>
                <a:lnTo>
                  <a:pt x="0" y="751430"/>
                </a:lnTo>
                <a:lnTo>
                  <a:pt x="1005664" y="0"/>
                </a:lnTo>
                <a:lnTo>
                  <a:pt x="2404851" y="946822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5651" y="139"/>
            <a:ext cx="1451610" cy="1217930"/>
          </a:xfrm>
          <a:custGeom>
            <a:avLst/>
            <a:gdLst/>
            <a:ahLst/>
            <a:cxnLst/>
            <a:rect l="l" t="t" r="r" b="b"/>
            <a:pathLst>
              <a:path w="1451610" h="1217930">
                <a:moveTo>
                  <a:pt x="446047" y="1217580"/>
                </a:moveTo>
                <a:lnTo>
                  <a:pt x="0" y="0"/>
                </a:lnTo>
                <a:lnTo>
                  <a:pt x="725547" y="0"/>
                </a:lnTo>
                <a:lnTo>
                  <a:pt x="1451094" y="466246"/>
                </a:lnTo>
                <a:lnTo>
                  <a:pt x="446047" y="1217580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538" y="200042"/>
            <a:ext cx="4316095" cy="1716405"/>
          </a:xfrm>
          <a:custGeom>
            <a:avLst/>
            <a:gdLst/>
            <a:ahLst/>
            <a:cxnLst/>
            <a:rect l="l" t="t" r="r" b="b"/>
            <a:pathLst>
              <a:path w="4316095" h="1716405">
                <a:moveTo>
                  <a:pt x="0" y="1716356"/>
                </a:moveTo>
                <a:lnTo>
                  <a:pt x="693251" y="0"/>
                </a:lnTo>
                <a:lnTo>
                  <a:pt x="4315580" y="1006835"/>
                </a:lnTo>
                <a:lnTo>
                  <a:pt x="0" y="1716356"/>
                </a:lnTo>
                <a:close/>
              </a:path>
            </a:pathLst>
          </a:custGeom>
          <a:solidFill>
            <a:srgbClr val="0A2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7846" y="3"/>
            <a:ext cx="3623945" cy="1217930"/>
          </a:xfrm>
          <a:custGeom>
            <a:avLst/>
            <a:gdLst/>
            <a:ahLst/>
            <a:cxnLst/>
            <a:rect l="l" t="t" r="r" b="b"/>
            <a:pathLst>
              <a:path w="3623945" h="1217930">
                <a:moveTo>
                  <a:pt x="3623670" y="1217580"/>
                </a:moveTo>
                <a:lnTo>
                  <a:pt x="0" y="211826"/>
                </a:lnTo>
                <a:lnTo>
                  <a:pt x="760989" y="0"/>
                </a:lnTo>
                <a:lnTo>
                  <a:pt x="3177313" y="0"/>
                </a:lnTo>
                <a:lnTo>
                  <a:pt x="3623670" y="1217580"/>
                </a:lnTo>
                <a:close/>
              </a:path>
            </a:pathLst>
          </a:custGeom>
          <a:solidFill>
            <a:srgbClr val="104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7846" y="13001"/>
            <a:ext cx="759460" cy="212725"/>
          </a:xfrm>
          <a:custGeom>
            <a:avLst/>
            <a:gdLst/>
            <a:ahLst/>
            <a:cxnLst/>
            <a:rect l="l" t="t" r="r" b="b"/>
            <a:pathLst>
              <a:path w="759460" h="212725">
                <a:moveTo>
                  <a:pt x="0" y="212402"/>
                </a:moveTo>
                <a:lnTo>
                  <a:pt x="58391" y="0"/>
                </a:lnTo>
                <a:lnTo>
                  <a:pt x="759170" y="0"/>
                </a:lnTo>
                <a:lnTo>
                  <a:pt x="0" y="212402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0936" y="13001"/>
            <a:ext cx="512445" cy="212725"/>
          </a:xfrm>
          <a:custGeom>
            <a:avLst/>
            <a:gdLst/>
            <a:ahLst/>
            <a:cxnLst/>
            <a:rect l="l" t="t" r="r" b="b"/>
            <a:pathLst>
              <a:path w="512444" h="212725">
                <a:moveTo>
                  <a:pt x="453251" y="212402"/>
                </a:moveTo>
                <a:lnTo>
                  <a:pt x="0" y="0"/>
                </a:lnTo>
                <a:lnTo>
                  <a:pt x="511945" y="0"/>
                </a:lnTo>
                <a:lnTo>
                  <a:pt x="453251" y="212402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830368"/>
            <a:ext cx="303530" cy="1073150"/>
          </a:xfrm>
          <a:custGeom>
            <a:avLst/>
            <a:gdLst/>
            <a:ahLst/>
            <a:cxnLst/>
            <a:rect l="l" t="t" r="r" b="b"/>
            <a:pathLst>
              <a:path w="303530" h="1073150">
                <a:moveTo>
                  <a:pt x="303468" y="1073051"/>
                </a:moveTo>
                <a:lnTo>
                  <a:pt x="0" y="985470"/>
                </a:lnTo>
                <a:lnTo>
                  <a:pt x="0" y="0"/>
                </a:lnTo>
                <a:lnTo>
                  <a:pt x="303468" y="1073051"/>
                </a:lnTo>
                <a:close/>
              </a:path>
            </a:pathLst>
          </a:custGeom>
          <a:solidFill>
            <a:srgbClr val="0A2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2"/>
            <a:ext cx="995680" cy="1927225"/>
          </a:xfrm>
          <a:custGeom>
            <a:avLst/>
            <a:gdLst/>
            <a:ahLst/>
            <a:cxnLst/>
            <a:rect l="l" t="t" r="r" b="b"/>
            <a:pathLst>
              <a:path w="995680" h="1927225">
                <a:moveTo>
                  <a:pt x="302314" y="1926728"/>
                </a:moveTo>
                <a:lnTo>
                  <a:pt x="0" y="855504"/>
                </a:lnTo>
                <a:lnTo>
                  <a:pt x="0" y="0"/>
                </a:lnTo>
                <a:lnTo>
                  <a:pt x="543630" y="0"/>
                </a:lnTo>
                <a:lnTo>
                  <a:pt x="995403" y="211860"/>
                </a:lnTo>
                <a:lnTo>
                  <a:pt x="302314" y="1926728"/>
                </a:lnTo>
                <a:close/>
              </a:path>
            </a:pathLst>
          </a:custGeom>
          <a:solidFill>
            <a:srgbClr val="104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16083" y="1008022"/>
            <a:ext cx="5764530" cy="1029969"/>
          </a:xfrm>
          <a:custGeom>
            <a:avLst/>
            <a:gdLst/>
            <a:ahLst/>
            <a:cxnLst/>
            <a:rect l="l" t="t" r="r" b="b"/>
            <a:pathLst>
              <a:path w="5764530" h="1029969">
                <a:moveTo>
                  <a:pt x="5764038" y="1029513"/>
                </a:moveTo>
                <a:lnTo>
                  <a:pt x="0" y="413845"/>
                </a:lnTo>
                <a:lnTo>
                  <a:pt x="2182250" y="0"/>
                </a:lnTo>
                <a:lnTo>
                  <a:pt x="5764038" y="1029513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9455" y="17872"/>
            <a:ext cx="1903095" cy="999490"/>
          </a:xfrm>
          <a:custGeom>
            <a:avLst/>
            <a:gdLst/>
            <a:ahLst/>
            <a:cxnLst/>
            <a:rect l="l" t="t" r="r" b="b"/>
            <a:pathLst>
              <a:path w="1903095" h="999490">
                <a:moveTo>
                  <a:pt x="1118862" y="999409"/>
                </a:moveTo>
                <a:lnTo>
                  <a:pt x="0" y="111864"/>
                </a:lnTo>
                <a:lnTo>
                  <a:pt x="303070" y="0"/>
                </a:lnTo>
                <a:lnTo>
                  <a:pt x="1902978" y="0"/>
                </a:lnTo>
                <a:lnTo>
                  <a:pt x="1118862" y="999409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6190" y="6102459"/>
            <a:ext cx="11577320" cy="94615"/>
          </a:xfrm>
          <a:custGeom>
            <a:avLst/>
            <a:gdLst/>
            <a:ahLst/>
            <a:cxnLst/>
            <a:rect l="l" t="t" r="r" b="b"/>
            <a:pathLst>
              <a:path w="11577319" h="94614">
                <a:moveTo>
                  <a:pt x="0" y="0"/>
                </a:moveTo>
                <a:lnTo>
                  <a:pt x="11576920" y="0"/>
                </a:lnTo>
                <a:lnTo>
                  <a:pt x="11576920" y="94286"/>
                </a:lnTo>
                <a:lnTo>
                  <a:pt x="0" y="94286"/>
                </a:lnTo>
                <a:lnTo>
                  <a:pt x="0" y="0"/>
                </a:lnTo>
                <a:close/>
              </a:path>
            </a:pathLst>
          </a:custGeom>
          <a:solidFill>
            <a:srgbClr val="216B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53491" y="3716873"/>
            <a:ext cx="1160335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8250" i="1" spc="-345" dirty="0">
                <a:solidFill>
                  <a:srgbClr val="1A233B"/>
                </a:solidFill>
                <a:latin typeface="Times New Roman"/>
                <a:cs typeface="Times New Roman"/>
              </a:rPr>
              <a:t>Drop </a:t>
            </a:r>
            <a:r>
              <a:rPr sz="8250" i="1" spc="210" dirty="0">
                <a:solidFill>
                  <a:srgbClr val="1A233B"/>
                </a:solidFill>
                <a:latin typeface="Times New Roman"/>
                <a:cs typeface="Times New Roman"/>
              </a:rPr>
              <a:t>a </a:t>
            </a:r>
            <a:r>
              <a:rPr sz="8250" i="1" spc="70" dirty="0">
                <a:solidFill>
                  <a:srgbClr val="1A233B"/>
                </a:solidFill>
                <a:latin typeface="Times New Roman"/>
                <a:cs typeface="Times New Roman"/>
              </a:rPr>
              <a:t>mail </a:t>
            </a:r>
            <a:r>
              <a:rPr sz="8250" i="1" spc="60" dirty="0">
                <a:solidFill>
                  <a:srgbClr val="1A233B"/>
                </a:solidFill>
                <a:latin typeface="Times New Roman"/>
                <a:cs typeface="Times New Roman"/>
              </a:rPr>
              <a:t>at  </a:t>
            </a:r>
            <a:r>
              <a:rPr sz="8250" i="1" spc="-145" dirty="0">
                <a:solidFill>
                  <a:srgbClr val="216BA8"/>
                </a:solidFill>
                <a:latin typeface="Times New Roman"/>
                <a:cs typeface="Times New Roman"/>
                <a:hlinkClick r:id="rId2"/>
              </a:rPr>
              <a:t>girlscript.jaipur@gmail.com </a:t>
            </a:r>
            <a:r>
              <a:rPr sz="8250" i="1" spc="-90" dirty="0">
                <a:solidFill>
                  <a:srgbClr val="216BA8"/>
                </a:solidFill>
                <a:latin typeface="Times New Roman"/>
                <a:cs typeface="Times New Roman"/>
              </a:rPr>
              <a:t> </a:t>
            </a:r>
            <a:r>
              <a:rPr sz="8250" i="1" spc="-25" dirty="0">
                <a:solidFill>
                  <a:srgbClr val="1A233B"/>
                </a:solidFill>
                <a:latin typeface="Times New Roman"/>
                <a:cs typeface="Times New Roman"/>
              </a:rPr>
              <a:t>in </a:t>
            </a:r>
            <a:r>
              <a:rPr sz="8250" i="1" spc="-210" dirty="0">
                <a:solidFill>
                  <a:srgbClr val="1A233B"/>
                </a:solidFill>
                <a:latin typeface="Times New Roman"/>
                <a:cs typeface="Times New Roman"/>
              </a:rPr>
              <a:t>case </a:t>
            </a:r>
            <a:r>
              <a:rPr sz="8250" i="1" spc="-300" dirty="0">
                <a:solidFill>
                  <a:srgbClr val="1A233B"/>
                </a:solidFill>
                <a:latin typeface="Times New Roman"/>
                <a:cs typeface="Times New Roman"/>
              </a:rPr>
              <a:t>of </a:t>
            </a:r>
            <a:r>
              <a:rPr sz="8250" i="1" spc="200" dirty="0">
                <a:solidFill>
                  <a:srgbClr val="1A233B"/>
                </a:solidFill>
                <a:latin typeface="Times New Roman"/>
                <a:cs typeface="Times New Roman"/>
              </a:rPr>
              <a:t>any</a:t>
            </a:r>
            <a:r>
              <a:rPr sz="8250" i="1" spc="-590" dirty="0">
                <a:solidFill>
                  <a:srgbClr val="1A233B"/>
                </a:solidFill>
                <a:latin typeface="Times New Roman"/>
                <a:cs typeface="Times New Roman"/>
              </a:rPr>
              <a:t> </a:t>
            </a:r>
            <a:r>
              <a:rPr sz="8250" i="1" spc="-155" dirty="0">
                <a:solidFill>
                  <a:srgbClr val="1A233B"/>
                </a:solidFill>
                <a:latin typeface="Times New Roman"/>
                <a:cs typeface="Times New Roman"/>
              </a:rPr>
              <a:t>queries.</a:t>
            </a:r>
            <a:endParaRPr sz="8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14430"/>
          </a:xfrm>
          <a:custGeom>
            <a:avLst/>
            <a:gdLst/>
            <a:ahLst/>
            <a:cxnLst/>
            <a:rect l="l" t="t" r="r" b="b"/>
            <a:pathLst>
              <a:path w="20104100" h="11314430">
                <a:moveTo>
                  <a:pt x="0" y="0"/>
                </a:moveTo>
                <a:lnTo>
                  <a:pt x="20104101" y="0"/>
                </a:lnTo>
                <a:lnTo>
                  <a:pt x="20104101" y="11314426"/>
                </a:lnTo>
                <a:lnTo>
                  <a:pt x="0" y="113144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04395" y="1554876"/>
            <a:ext cx="899794" cy="1031875"/>
          </a:xfrm>
          <a:custGeom>
            <a:avLst/>
            <a:gdLst/>
            <a:ahLst/>
            <a:cxnLst/>
            <a:rect l="l" t="t" r="r" b="b"/>
            <a:pathLst>
              <a:path w="899794" h="1031875">
                <a:moveTo>
                  <a:pt x="0" y="1031413"/>
                </a:moveTo>
                <a:lnTo>
                  <a:pt x="899705" y="0"/>
                </a:lnTo>
                <a:lnTo>
                  <a:pt x="899705" y="544473"/>
                </a:lnTo>
                <a:lnTo>
                  <a:pt x="0" y="1031413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63673" y="0"/>
            <a:ext cx="1140460" cy="2583815"/>
          </a:xfrm>
          <a:custGeom>
            <a:avLst/>
            <a:gdLst/>
            <a:ahLst/>
            <a:cxnLst/>
            <a:rect l="l" t="t" r="r" b="b"/>
            <a:pathLst>
              <a:path w="1140459" h="2583815">
                <a:moveTo>
                  <a:pt x="259510" y="2583712"/>
                </a:moveTo>
                <a:lnTo>
                  <a:pt x="0" y="0"/>
                </a:lnTo>
                <a:lnTo>
                  <a:pt x="1140428" y="0"/>
                </a:lnTo>
                <a:lnTo>
                  <a:pt x="1140428" y="1574823"/>
                </a:lnTo>
                <a:lnTo>
                  <a:pt x="259510" y="2583712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07713" y="0"/>
            <a:ext cx="2132965" cy="2583815"/>
          </a:xfrm>
          <a:custGeom>
            <a:avLst/>
            <a:gdLst/>
            <a:ahLst/>
            <a:cxnLst/>
            <a:rect l="l" t="t" r="r" b="b"/>
            <a:pathLst>
              <a:path w="2132965" h="2583815">
                <a:moveTo>
                  <a:pt x="2132853" y="2583712"/>
                </a:moveTo>
                <a:lnTo>
                  <a:pt x="0" y="0"/>
                </a:lnTo>
                <a:lnTo>
                  <a:pt x="1873202" y="0"/>
                </a:lnTo>
                <a:lnTo>
                  <a:pt x="2132853" y="2583712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9412" y="0"/>
            <a:ext cx="2471420" cy="2583815"/>
          </a:xfrm>
          <a:custGeom>
            <a:avLst/>
            <a:gdLst/>
            <a:ahLst/>
            <a:cxnLst/>
            <a:rect l="l" t="t" r="r" b="b"/>
            <a:pathLst>
              <a:path w="2471419" h="2583815">
                <a:moveTo>
                  <a:pt x="2471176" y="2583712"/>
                </a:moveTo>
                <a:lnTo>
                  <a:pt x="33884" y="1902863"/>
                </a:lnTo>
                <a:lnTo>
                  <a:pt x="0" y="0"/>
                </a:lnTo>
                <a:lnTo>
                  <a:pt x="338423" y="0"/>
                </a:lnTo>
                <a:lnTo>
                  <a:pt x="2471176" y="2583712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10075" y="0"/>
            <a:ext cx="2293620" cy="1903730"/>
          </a:xfrm>
          <a:custGeom>
            <a:avLst/>
            <a:gdLst/>
            <a:ahLst/>
            <a:cxnLst/>
            <a:rect l="l" t="t" r="r" b="b"/>
            <a:pathLst>
              <a:path w="2293619" h="1903730">
                <a:moveTo>
                  <a:pt x="2293303" y="1903457"/>
                </a:moveTo>
                <a:lnTo>
                  <a:pt x="0" y="1145559"/>
                </a:lnTo>
                <a:lnTo>
                  <a:pt x="1646129" y="0"/>
                </a:lnTo>
                <a:lnTo>
                  <a:pt x="2259378" y="0"/>
                </a:lnTo>
                <a:lnTo>
                  <a:pt x="2293303" y="1903457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55511" y="0"/>
            <a:ext cx="1703070" cy="1144905"/>
          </a:xfrm>
          <a:custGeom>
            <a:avLst/>
            <a:gdLst/>
            <a:ahLst/>
            <a:cxnLst/>
            <a:rect l="l" t="t" r="r" b="b"/>
            <a:pathLst>
              <a:path w="1703069" h="1144905">
                <a:moveTo>
                  <a:pt x="55781" y="1144623"/>
                </a:moveTo>
                <a:lnTo>
                  <a:pt x="0" y="0"/>
                </a:lnTo>
                <a:lnTo>
                  <a:pt x="1702577" y="0"/>
                </a:lnTo>
                <a:lnTo>
                  <a:pt x="55781" y="1144623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19768" y="0"/>
            <a:ext cx="2208530" cy="1144905"/>
          </a:xfrm>
          <a:custGeom>
            <a:avLst/>
            <a:gdLst/>
            <a:ahLst/>
            <a:cxnLst/>
            <a:rect l="l" t="t" r="r" b="b"/>
            <a:pathLst>
              <a:path w="2208530" h="1144905">
                <a:moveTo>
                  <a:pt x="2208043" y="1144771"/>
                </a:moveTo>
                <a:lnTo>
                  <a:pt x="0" y="0"/>
                </a:lnTo>
                <a:lnTo>
                  <a:pt x="2152294" y="0"/>
                </a:lnTo>
                <a:lnTo>
                  <a:pt x="2208043" y="1144771"/>
                </a:lnTo>
                <a:close/>
              </a:path>
            </a:pathLst>
          </a:custGeom>
          <a:solidFill>
            <a:srgbClr val="26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2288" y="0"/>
            <a:ext cx="3368040" cy="2139315"/>
          </a:xfrm>
          <a:custGeom>
            <a:avLst/>
            <a:gdLst/>
            <a:ahLst/>
            <a:cxnLst/>
            <a:rect l="l" t="t" r="r" b="b"/>
            <a:pathLst>
              <a:path w="3368040" h="2139315">
                <a:moveTo>
                  <a:pt x="1492677" y="2139190"/>
                </a:moveTo>
                <a:lnTo>
                  <a:pt x="0" y="0"/>
                </a:lnTo>
                <a:lnTo>
                  <a:pt x="1159542" y="0"/>
                </a:lnTo>
                <a:lnTo>
                  <a:pt x="3367547" y="1145392"/>
                </a:lnTo>
                <a:lnTo>
                  <a:pt x="1492677" y="2139190"/>
                </a:lnTo>
                <a:close/>
              </a:path>
            </a:pathLst>
          </a:custGeom>
          <a:solidFill>
            <a:srgbClr val="77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96581" y="0"/>
            <a:ext cx="3578225" cy="2125345"/>
          </a:xfrm>
          <a:custGeom>
            <a:avLst/>
            <a:gdLst/>
            <a:ahLst/>
            <a:cxnLst/>
            <a:rect l="l" t="t" r="r" b="b"/>
            <a:pathLst>
              <a:path w="3578225" h="2125345">
                <a:moveTo>
                  <a:pt x="3578199" y="2125270"/>
                </a:moveTo>
                <a:lnTo>
                  <a:pt x="0" y="1012262"/>
                </a:lnTo>
                <a:lnTo>
                  <a:pt x="733227" y="0"/>
                </a:lnTo>
                <a:lnTo>
                  <a:pt x="2095306" y="0"/>
                </a:lnTo>
                <a:lnTo>
                  <a:pt x="3578199" y="2125270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82233" y="0"/>
            <a:ext cx="199247" cy="6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53699" y="38506"/>
            <a:ext cx="2179320" cy="1409065"/>
          </a:xfrm>
          <a:custGeom>
            <a:avLst/>
            <a:gdLst/>
            <a:ahLst/>
            <a:cxnLst/>
            <a:rect l="l" t="t" r="r" b="b"/>
            <a:pathLst>
              <a:path w="2179320" h="1409065">
                <a:moveTo>
                  <a:pt x="0" y="1408719"/>
                </a:moveTo>
                <a:lnTo>
                  <a:pt x="1061449" y="0"/>
                </a:lnTo>
                <a:lnTo>
                  <a:pt x="2178909" y="961077"/>
                </a:lnTo>
                <a:lnTo>
                  <a:pt x="0" y="1408719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9484" y="38654"/>
            <a:ext cx="2458085" cy="1409065"/>
          </a:xfrm>
          <a:custGeom>
            <a:avLst/>
            <a:gdLst/>
            <a:ahLst/>
            <a:cxnLst/>
            <a:rect l="l" t="t" r="r" b="b"/>
            <a:pathLst>
              <a:path w="2458084" h="1409065">
                <a:moveTo>
                  <a:pt x="1396485" y="1408719"/>
                </a:moveTo>
                <a:lnTo>
                  <a:pt x="0" y="383693"/>
                </a:lnTo>
                <a:lnTo>
                  <a:pt x="2457852" y="0"/>
                </a:lnTo>
                <a:lnTo>
                  <a:pt x="1396485" y="1408719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6640" y="0"/>
            <a:ext cx="2458085" cy="448309"/>
          </a:xfrm>
          <a:custGeom>
            <a:avLst/>
            <a:gdLst/>
            <a:ahLst/>
            <a:cxnLst/>
            <a:rect l="l" t="t" r="r" b="b"/>
            <a:pathLst>
              <a:path w="2458084" h="448309">
                <a:moveTo>
                  <a:pt x="0" y="448046"/>
                </a:moveTo>
                <a:lnTo>
                  <a:pt x="40656" y="0"/>
                </a:lnTo>
                <a:lnTo>
                  <a:pt x="2433358" y="0"/>
                </a:lnTo>
                <a:lnTo>
                  <a:pt x="2457852" y="33479"/>
                </a:lnTo>
                <a:lnTo>
                  <a:pt x="0" y="448046"/>
                </a:lnTo>
                <a:close/>
              </a:path>
            </a:pathLst>
          </a:custGeom>
          <a:solidFill>
            <a:srgbClr val="0D4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0418" y="0"/>
            <a:ext cx="793115" cy="551815"/>
          </a:xfrm>
          <a:custGeom>
            <a:avLst/>
            <a:gdLst/>
            <a:ahLst/>
            <a:cxnLst/>
            <a:rect l="l" t="t" r="r" b="b"/>
            <a:pathLst>
              <a:path w="793114" h="551815">
                <a:moveTo>
                  <a:pt x="742378" y="551422"/>
                </a:moveTo>
                <a:lnTo>
                  <a:pt x="0" y="0"/>
                </a:lnTo>
                <a:lnTo>
                  <a:pt x="793086" y="0"/>
                </a:lnTo>
                <a:lnTo>
                  <a:pt x="742378" y="551422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0934" y="420814"/>
            <a:ext cx="2400935" cy="1024255"/>
          </a:xfrm>
          <a:custGeom>
            <a:avLst/>
            <a:gdLst/>
            <a:ahLst/>
            <a:cxnLst/>
            <a:rect l="l" t="t" r="r" b="b"/>
            <a:pathLst>
              <a:path w="2400934" h="1024255">
                <a:moveTo>
                  <a:pt x="2400768" y="1023883"/>
                </a:moveTo>
                <a:lnTo>
                  <a:pt x="0" y="812589"/>
                </a:lnTo>
                <a:lnTo>
                  <a:pt x="1003973" y="0"/>
                </a:lnTo>
                <a:lnTo>
                  <a:pt x="2400768" y="1023883"/>
                </a:lnTo>
                <a:close/>
              </a:path>
            </a:pathLst>
          </a:custGeom>
          <a:solidFill>
            <a:srgbClr val="1A8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8593" y="0"/>
            <a:ext cx="1416050" cy="1219835"/>
          </a:xfrm>
          <a:custGeom>
            <a:avLst/>
            <a:gdLst/>
            <a:ahLst/>
            <a:cxnLst/>
            <a:rect l="l" t="t" r="r" b="b"/>
            <a:pathLst>
              <a:path w="1416050" h="1219835">
                <a:moveTo>
                  <a:pt x="412407" y="1219460"/>
                </a:moveTo>
                <a:lnTo>
                  <a:pt x="0" y="0"/>
                </a:lnTo>
                <a:lnTo>
                  <a:pt x="831091" y="0"/>
                </a:lnTo>
                <a:lnTo>
                  <a:pt x="1415741" y="406976"/>
                </a:lnTo>
                <a:lnTo>
                  <a:pt x="412407" y="1219460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119" y="118955"/>
            <a:ext cx="4308475" cy="1856105"/>
          </a:xfrm>
          <a:custGeom>
            <a:avLst/>
            <a:gdLst/>
            <a:ahLst/>
            <a:cxnLst/>
            <a:rect l="l" t="t" r="r" b="b"/>
            <a:pathLst>
              <a:path w="4308475" h="1856105">
                <a:moveTo>
                  <a:pt x="0" y="1856051"/>
                </a:moveTo>
                <a:lnTo>
                  <a:pt x="692072" y="0"/>
                </a:lnTo>
                <a:lnTo>
                  <a:pt x="4308238" y="1088782"/>
                </a:lnTo>
                <a:lnTo>
                  <a:pt x="0" y="1856051"/>
                </a:lnTo>
                <a:close/>
              </a:path>
            </a:pathLst>
          </a:custGeom>
          <a:solidFill>
            <a:srgbClr val="0A2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3276" y="0"/>
            <a:ext cx="3617595" cy="1219835"/>
          </a:xfrm>
          <a:custGeom>
            <a:avLst/>
            <a:gdLst/>
            <a:ahLst/>
            <a:cxnLst/>
            <a:rect l="l" t="t" r="r" b="b"/>
            <a:pathLst>
              <a:path w="3617595" h="1219835">
                <a:moveTo>
                  <a:pt x="3617500" y="1219314"/>
                </a:moveTo>
                <a:lnTo>
                  <a:pt x="0" y="131702"/>
                </a:lnTo>
                <a:lnTo>
                  <a:pt x="436787" y="0"/>
                </a:lnTo>
                <a:lnTo>
                  <a:pt x="3204856" y="0"/>
                </a:lnTo>
                <a:lnTo>
                  <a:pt x="3617500" y="1219314"/>
                </a:lnTo>
                <a:close/>
              </a:path>
            </a:pathLst>
          </a:custGeom>
          <a:solidFill>
            <a:srgbClr val="104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3276" y="0"/>
            <a:ext cx="483234" cy="146685"/>
          </a:xfrm>
          <a:custGeom>
            <a:avLst/>
            <a:gdLst/>
            <a:ahLst/>
            <a:cxnLst/>
            <a:rect l="l" t="t" r="r" b="b"/>
            <a:pathLst>
              <a:path w="483234" h="146685">
                <a:moveTo>
                  <a:pt x="0" y="146382"/>
                </a:moveTo>
                <a:lnTo>
                  <a:pt x="37149" y="0"/>
                </a:lnTo>
                <a:lnTo>
                  <a:pt x="482997" y="0"/>
                </a:lnTo>
                <a:lnTo>
                  <a:pt x="0" y="146382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191" y="0"/>
            <a:ext cx="325755" cy="146685"/>
          </a:xfrm>
          <a:custGeom>
            <a:avLst/>
            <a:gdLst/>
            <a:ahLst/>
            <a:cxnLst/>
            <a:rect l="l" t="t" r="r" b="b"/>
            <a:pathLst>
              <a:path w="325755" h="146685">
                <a:moveTo>
                  <a:pt x="288402" y="146399"/>
                </a:moveTo>
                <a:lnTo>
                  <a:pt x="0" y="0"/>
                </a:lnTo>
                <a:lnTo>
                  <a:pt x="325748" y="0"/>
                </a:lnTo>
                <a:lnTo>
                  <a:pt x="288402" y="146399"/>
                </a:lnTo>
                <a:close/>
              </a:path>
            </a:pathLst>
          </a:custGeom>
          <a:solidFill>
            <a:srgbClr val="155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35115"/>
            <a:ext cx="320040" cy="1226185"/>
          </a:xfrm>
          <a:custGeom>
            <a:avLst/>
            <a:gdLst/>
            <a:ahLst/>
            <a:cxnLst/>
            <a:rect l="l" t="t" r="r" b="b"/>
            <a:pathLst>
              <a:path w="320040" h="1226185">
                <a:moveTo>
                  <a:pt x="320045" y="1225855"/>
                </a:moveTo>
                <a:lnTo>
                  <a:pt x="0" y="1125803"/>
                </a:lnTo>
                <a:lnTo>
                  <a:pt x="0" y="0"/>
                </a:lnTo>
                <a:lnTo>
                  <a:pt x="320045" y="1225855"/>
                </a:lnTo>
                <a:close/>
              </a:path>
            </a:pathLst>
          </a:custGeom>
          <a:solidFill>
            <a:srgbClr val="0A2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1010919" cy="1986280"/>
          </a:xfrm>
          <a:custGeom>
            <a:avLst/>
            <a:gdLst/>
            <a:ahLst/>
            <a:cxnLst/>
            <a:rect l="l" t="t" r="r" b="b"/>
            <a:pathLst>
              <a:path w="1010919" h="1986280">
                <a:moveTo>
                  <a:pt x="318892" y="1986180"/>
                </a:moveTo>
                <a:lnTo>
                  <a:pt x="0" y="762162"/>
                </a:lnTo>
                <a:lnTo>
                  <a:pt x="0" y="0"/>
                </a:lnTo>
                <a:lnTo>
                  <a:pt x="751467" y="0"/>
                </a:lnTo>
                <a:lnTo>
                  <a:pt x="1010802" y="131737"/>
                </a:lnTo>
                <a:lnTo>
                  <a:pt x="318892" y="1986180"/>
                </a:lnTo>
                <a:close/>
              </a:path>
            </a:pathLst>
          </a:custGeom>
          <a:solidFill>
            <a:srgbClr val="104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1424" y="992697"/>
            <a:ext cx="5754370" cy="1113790"/>
          </a:xfrm>
          <a:custGeom>
            <a:avLst/>
            <a:gdLst/>
            <a:ahLst/>
            <a:cxnLst/>
            <a:rect l="l" t="t" r="r" b="b"/>
            <a:pathLst>
              <a:path w="5754370" h="1113789">
                <a:moveTo>
                  <a:pt x="5754243" y="1113311"/>
                </a:moveTo>
                <a:lnTo>
                  <a:pt x="0" y="447528"/>
                </a:lnTo>
                <a:lnTo>
                  <a:pt x="2178517" y="0"/>
                </a:lnTo>
                <a:lnTo>
                  <a:pt x="5754243" y="1113311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02940" y="0"/>
            <a:ext cx="1843405" cy="1003300"/>
          </a:xfrm>
          <a:custGeom>
            <a:avLst/>
            <a:gdLst/>
            <a:ahLst/>
            <a:cxnLst/>
            <a:rect l="l" t="t" r="r" b="b"/>
            <a:pathLst>
              <a:path w="1843404" h="1003300">
                <a:moveTo>
                  <a:pt x="1116965" y="1002710"/>
                </a:moveTo>
                <a:lnTo>
                  <a:pt x="0" y="42928"/>
                </a:lnTo>
                <a:lnTo>
                  <a:pt x="107367" y="0"/>
                </a:lnTo>
                <a:lnTo>
                  <a:pt x="1843216" y="0"/>
                </a:lnTo>
                <a:lnTo>
                  <a:pt x="1116965" y="1002710"/>
                </a:lnTo>
                <a:close/>
              </a:path>
            </a:pathLst>
          </a:custGeom>
          <a:solidFill>
            <a:srgbClr val="146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17685" y="0"/>
            <a:ext cx="2281548" cy="2266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5193358" y="2339663"/>
            <a:ext cx="9723755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50" spc="-345" dirty="0"/>
              <a:t>Term</a:t>
            </a:r>
            <a:r>
              <a:rPr sz="11550" spc="-434" dirty="0"/>
              <a:t> </a:t>
            </a:r>
            <a:r>
              <a:rPr sz="11550" spc="-340" dirty="0"/>
              <a:t>Description</a:t>
            </a:r>
            <a:endParaRPr sz="11550"/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9210" marR="1285875" algn="ctr">
              <a:lnSpc>
                <a:spcPct val="150000"/>
              </a:lnSpc>
              <a:spcBef>
                <a:spcPts val="100"/>
              </a:spcBef>
            </a:pPr>
            <a:r>
              <a:rPr spc="-254" dirty="0"/>
              <a:t>LENGTH: </a:t>
            </a:r>
            <a:r>
              <a:rPr spc="-1580" dirty="0"/>
              <a:t>1 </a:t>
            </a:r>
            <a:r>
              <a:rPr spc="-180" dirty="0"/>
              <a:t>SEMESTER  </a:t>
            </a:r>
            <a:r>
              <a:rPr spc="-330" dirty="0"/>
              <a:t>START: </a:t>
            </a:r>
            <a:r>
              <a:rPr spc="-114" dirty="0"/>
              <a:t>JUNE </a:t>
            </a:r>
            <a:r>
              <a:rPr spc="-1475" dirty="0"/>
              <a:t>/</a:t>
            </a:r>
            <a:r>
              <a:rPr spc="-1350" dirty="0"/>
              <a:t> </a:t>
            </a:r>
            <a:r>
              <a:rPr spc="-45" dirty="0"/>
              <a:t>DECEMBER  </a:t>
            </a:r>
            <a:r>
              <a:rPr spc="-245" dirty="0"/>
              <a:t>END: </a:t>
            </a:r>
            <a:r>
              <a:rPr spc="-80" dirty="0"/>
              <a:t>NOVEMBER </a:t>
            </a:r>
            <a:r>
              <a:rPr spc="-1475" dirty="0"/>
              <a:t>/</a:t>
            </a:r>
            <a:r>
              <a:rPr spc="-1455" dirty="0"/>
              <a:t> </a:t>
            </a:r>
            <a:r>
              <a:rPr spc="-110" dirty="0"/>
              <a:t>MAY</a:t>
            </a:r>
          </a:p>
          <a:p>
            <a:pPr marL="5715" algn="ctr">
              <a:lnSpc>
                <a:spcPct val="100000"/>
              </a:lnSpc>
              <a:spcBef>
                <a:spcPts val="2965"/>
              </a:spcBef>
            </a:pPr>
            <a:r>
              <a:rPr spc="-100" dirty="0"/>
              <a:t>Working </a:t>
            </a:r>
            <a:r>
              <a:rPr spc="-295" dirty="0"/>
              <a:t>Hours: </a:t>
            </a:r>
            <a:r>
              <a:rPr spc="-1165" dirty="0"/>
              <a:t>15+ </a:t>
            </a:r>
            <a:r>
              <a:rPr spc="-215" dirty="0"/>
              <a:t>Hours</a:t>
            </a:r>
            <a:r>
              <a:rPr spc="-690" dirty="0"/>
              <a:t> </a:t>
            </a:r>
            <a:r>
              <a:rPr spc="-114" dirty="0"/>
              <a:t>Weekly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6784" y="970055"/>
            <a:ext cx="1319656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Section </a:t>
            </a:r>
            <a:r>
              <a:rPr spc="-40" dirty="0"/>
              <a:t>A: </a:t>
            </a:r>
            <a:r>
              <a:rPr spc="-165" dirty="0"/>
              <a:t>Personal</a:t>
            </a:r>
            <a:r>
              <a:rPr spc="-680" dirty="0"/>
              <a:t> </a:t>
            </a:r>
            <a:r>
              <a:rPr spc="-45" dirty="0"/>
              <a:t>Information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848"/>
              </p:ext>
            </p:extLst>
          </p:nvPr>
        </p:nvGraphicFramePr>
        <p:xfrm>
          <a:off x="951437" y="3776229"/>
          <a:ext cx="18182589" cy="508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6980"/>
                <a:gridCol w="13135609"/>
              </a:tblGrid>
              <a:tr h="65341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3300" b="1" spc="-85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Saksham</a:t>
                      </a:r>
                      <a:r>
                        <a:rPr lang="en-US" sz="3300" b="1" spc="-85" baseline="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 Taneja</a:t>
                      </a:r>
                      <a:endParaRPr sz="330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3300" b="1" spc="-254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Business</a:t>
                      </a:r>
                      <a:r>
                        <a:rPr lang="en-US" sz="3300" b="1" spc="-254" baseline="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 Development, People Management</a:t>
                      </a:r>
                      <a:endParaRPr sz="330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</a:tr>
              <a:tr h="65341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3300" b="1" spc="-65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JECRC</a:t>
                      </a:r>
                      <a:r>
                        <a:rPr lang="en-US" sz="3300" b="1" spc="-65" baseline="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 University</a:t>
                      </a:r>
                      <a:endParaRPr sz="330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3300" b="1" spc="-8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sz="3300" b="1" spc="-80" baseline="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 to 7 (12:30 to 5:30)else time devoted to travelling</a:t>
                      </a:r>
                      <a:endParaRPr sz="330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</a:tr>
              <a:tr h="1156335">
                <a:tc>
                  <a:txBody>
                    <a:bodyPr/>
                    <a:lstStyle/>
                    <a:p>
                      <a:pPr marL="81915" marR="19843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3300" b="1" spc="-85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BCA</a:t>
                      </a:r>
                      <a:r>
                        <a:rPr lang="en-US" sz="3300" b="1" spc="-85" baseline="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sz="3300" b="1" spc="-85" baseline="3000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nd</a:t>
                      </a:r>
                      <a:r>
                        <a:rPr lang="en-US" sz="3300" b="1" spc="-85" baseline="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 semester </a:t>
                      </a:r>
                      <a:endParaRPr sz="330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3300" b="1" spc="-75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15</a:t>
                      </a:r>
                      <a:r>
                        <a:rPr lang="en-US" sz="3300" b="1" spc="-75" baseline="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 to 20hrs </a:t>
                      </a:r>
                      <a:endParaRPr sz="330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</a:tr>
              <a:tr h="65341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3300" b="1" spc="-18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sakshamtaneja7861@gmail.com</a:t>
                      </a:r>
                      <a:endParaRPr sz="330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3300" b="1" spc="-125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Feb</a:t>
                      </a:r>
                      <a:r>
                        <a:rPr lang="en-US" sz="3300" b="1" spc="-125" baseline="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 ,</a:t>
                      </a:r>
                      <a:r>
                        <a:rPr lang="en-US" sz="3300" b="1" spc="-125" baseline="0" dirty="0" err="1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aprail,june,october,December,january</a:t>
                      </a:r>
                      <a:endParaRPr sz="330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</a:tr>
              <a:tr h="1156335">
                <a:tc>
                  <a:txBody>
                    <a:bodyPr/>
                    <a:lstStyle/>
                    <a:p>
                      <a:pPr marL="81915" marR="9410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3300" b="1" spc="-95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138</a:t>
                      </a:r>
                      <a:r>
                        <a:rPr lang="en-US" sz="3300" b="1" spc="-95" baseline="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 a gurunanak pura raja park ,Jaipur 302004</a:t>
                      </a:r>
                      <a:endParaRPr sz="330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 marR="5480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3300" b="1" spc="-75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5hrs</a:t>
                      </a:r>
                      <a:r>
                        <a:rPr lang="en-US" sz="3300" b="1" spc="-75" baseline="0" dirty="0" smtClean="0">
                          <a:solidFill>
                            <a:srgbClr val="0D4466"/>
                          </a:solidFill>
                          <a:latin typeface="Verdana"/>
                          <a:cs typeface="Verdana"/>
                        </a:rPr>
                        <a:t> weekly to other community</a:t>
                      </a:r>
                      <a:endParaRPr sz="330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5624" y="3825821"/>
            <a:ext cx="12799060" cy="354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6310">
              <a:lnSpc>
                <a:spcPct val="100000"/>
              </a:lnSpc>
              <a:spcBef>
                <a:spcPts val="95"/>
              </a:spcBef>
            </a:pPr>
            <a:r>
              <a:rPr sz="11550" spc="-215" dirty="0"/>
              <a:t>Section </a:t>
            </a:r>
            <a:r>
              <a:rPr sz="11550" spc="-210" dirty="0"/>
              <a:t>B:  </a:t>
            </a:r>
            <a:r>
              <a:rPr sz="11550" i="1" spc="-425" dirty="0"/>
              <a:t>General</a:t>
            </a:r>
            <a:r>
              <a:rPr sz="11550" i="1" spc="-450" dirty="0"/>
              <a:t> </a:t>
            </a:r>
            <a:r>
              <a:rPr sz="11550" i="1" spc="-225" dirty="0"/>
              <a:t>Questionnaire</a:t>
            </a:r>
            <a:endParaRPr sz="11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4784" y="656265"/>
            <a:ext cx="16729710" cy="832294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300" b="1" spc="340" dirty="0">
                <a:solidFill>
                  <a:srgbClr val="1A233B"/>
                </a:solidFill>
                <a:latin typeface="DejaVu Sans"/>
                <a:cs typeface="DejaVu Sans"/>
              </a:rPr>
              <a:t>★ </a:t>
            </a:r>
            <a:r>
              <a:rPr sz="3300" b="1" spc="-50" dirty="0">
                <a:solidFill>
                  <a:srgbClr val="1A233B"/>
                </a:solidFill>
                <a:latin typeface="Verdana"/>
                <a:cs typeface="Verdana"/>
              </a:rPr>
              <a:t>What </a:t>
            </a:r>
            <a:r>
              <a:rPr sz="3300" b="1" spc="-65" dirty="0">
                <a:solidFill>
                  <a:srgbClr val="1A233B"/>
                </a:solidFill>
                <a:latin typeface="Verdana"/>
                <a:cs typeface="Verdana"/>
              </a:rPr>
              <a:t>do</a:t>
            </a:r>
            <a:r>
              <a:rPr sz="3300" b="1" spc="-835" dirty="0">
                <a:solidFill>
                  <a:srgbClr val="1A233B"/>
                </a:solidFill>
                <a:latin typeface="Verdana"/>
                <a:cs typeface="Verdana"/>
              </a:rPr>
              <a:t> </a:t>
            </a:r>
            <a:r>
              <a:rPr sz="3300" b="1" spc="-125" dirty="0">
                <a:solidFill>
                  <a:srgbClr val="1A233B"/>
                </a:solidFill>
                <a:latin typeface="Verdana"/>
                <a:cs typeface="Verdana"/>
              </a:rPr>
              <a:t>you </a:t>
            </a:r>
            <a:r>
              <a:rPr sz="3300" b="1" spc="-105" dirty="0">
                <a:solidFill>
                  <a:srgbClr val="1A233B"/>
                </a:solidFill>
                <a:latin typeface="Verdana"/>
                <a:cs typeface="Verdana"/>
              </a:rPr>
              <a:t>understand by </a:t>
            </a:r>
            <a:r>
              <a:rPr sz="3300" b="1" spc="-120" dirty="0">
                <a:solidFill>
                  <a:srgbClr val="1A233B"/>
                </a:solidFill>
                <a:latin typeface="Verdana"/>
                <a:cs typeface="Verdana"/>
              </a:rPr>
              <a:t>‘Equality </a:t>
            </a:r>
            <a:r>
              <a:rPr sz="3300" b="1" spc="-105" dirty="0">
                <a:solidFill>
                  <a:srgbClr val="1A233B"/>
                </a:solidFill>
                <a:latin typeface="Verdana"/>
                <a:cs typeface="Verdana"/>
              </a:rPr>
              <a:t>in </a:t>
            </a:r>
            <a:r>
              <a:rPr sz="3300" b="1" spc="-125" dirty="0">
                <a:solidFill>
                  <a:srgbClr val="1A233B"/>
                </a:solidFill>
                <a:latin typeface="Verdana"/>
                <a:cs typeface="Verdana"/>
              </a:rPr>
              <a:t>Tech’ </a:t>
            </a:r>
            <a:r>
              <a:rPr sz="3300" b="1" spc="-95" dirty="0">
                <a:solidFill>
                  <a:srgbClr val="1A233B"/>
                </a:solidFill>
                <a:latin typeface="Verdana"/>
                <a:cs typeface="Verdana"/>
              </a:rPr>
              <a:t>?</a:t>
            </a:r>
            <a:endParaRPr sz="33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3300" b="1" spc="340" dirty="0">
                <a:solidFill>
                  <a:srgbClr val="1A233B"/>
                </a:solidFill>
                <a:latin typeface="DejaVu Sans"/>
                <a:cs typeface="DejaVu Sans"/>
              </a:rPr>
              <a:t>★ </a:t>
            </a:r>
            <a:r>
              <a:rPr sz="3300" b="1" spc="-105" dirty="0">
                <a:solidFill>
                  <a:srgbClr val="1A233B"/>
                </a:solidFill>
                <a:latin typeface="Verdana"/>
                <a:cs typeface="Verdana"/>
              </a:rPr>
              <a:t>Describe </a:t>
            </a:r>
            <a:r>
              <a:rPr sz="3300" b="1" spc="-145" dirty="0">
                <a:solidFill>
                  <a:srgbClr val="1A233B"/>
                </a:solidFill>
                <a:latin typeface="Verdana"/>
                <a:cs typeface="Verdana"/>
              </a:rPr>
              <a:t>yourself </a:t>
            </a:r>
            <a:r>
              <a:rPr sz="3300" b="1" spc="-105" dirty="0">
                <a:solidFill>
                  <a:srgbClr val="1A233B"/>
                </a:solidFill>
                <a:latin typeface="Verdana"/>
                <a:cs typeface="Verdana"/>
              </a:rPr>
              <a:t>in </a:t>
            </a:r>
            <a:r>
              <a:rPr sz="3300" b="1" spc="-395" dirty="0">
                <a:solidFill>
                  <a:srgbClr val="1A233B"/>
                </a:solidFill>
                <a:latin typeface="Verdana"/>
                <a:cs typeface="Verdana"/>
              </a:rPr>
              <a:t>3 </a:t>
            </a:r>
            <a:r>
              <a:rPr sz="3300" b="1" spc="-110" dirty="0">
                <a:solidFill>
                  <a:srgbClr val="1A233B"/>
                </a:solidFill>
                <a:latin typeface="Verdana"/>
                <a:cs typeface="Verdana"/>
              </a:rPr>
              <a:t>pictures </a:t>
            </a:r>
            <a:r>
              <a:rPr sz="3300" b="1" spc="-90" dirty="0">
                <a:solidFill>
                  <a:srgbClr val="1A233B"/>
                </a:solidFill>
                <a:latin typeface="Verdana"/>
                <a:cs typeface="Verdana"/>
              </a:rPr>
              <a:t>and </a:t>
            </a:r>
            <a:r>
              <a:rPr sz="3300" b="1" spc="-395" dirty="0">
                <a:solidFill>
                  <a:srgbClr val="1A233B"/>
                </a:solidFill>
                <a:latin typeface="Verdana"/>
                <a:cs typeface="Verdana"/>
              </a:rPr>
              <a:t>3</a:t>
            </a:r>
            <a:r>
              <a:rPr sz="3300" b="1" spc="-420" dirty="0">
                <a:solidFill>
                  <a:srgbClr val="1A233B"/>
                </a:solidFill>
                <a:latin typeface="Verdana"/>
                <a:cs typeface="Verdana"/>
              </a:rPr>
              <a:t> </a:t>
            </a:r>
            <a:r>
              <a:rPr sz="3300" b="1" spc="-170" dirty="0">
                <a:solidFill>
                  <a:srgbClr val="1A233B"/>
                </a:solidFill>
                <a:latin typeface="Verdana"/>
                <a:cs typeface="Verdana"/>
              </a:rPr>
              <a:t>words.</a:t>
            </a:r>
            <a:endParaRPr sz="3300" dirty="0">
              <a:latin typeface="Verdana"/>
              <a:cs typeface="Verdana"/>
            </a:endParaRPr>
          </a:p>
          <a:p>
            <a:pPr marL="619760" marR="5080" indent="-607695">
              <a:lnSpc>
                <a:spcPct val="150000"/>
              </a:lnSpc>
            </a:pPr>
            <a:r>
              <a:rPr sz="3300" b="1" spc="340" dirty="0">
                <a:solidFill>
                  <a:srgbClr val="1A233B"/>
                </a:solidFill>
                <a:latin typeface="DejaVu Sans"/>
                <a:cs typeface="DejaVu Sans"/>
              </a:rPr>
              <a:t>★ </a:t>
            </a:r>
            <a:r>
              <a:rPr sz="3300" b="1" spc="-50" dirty="0">
                <a:solidFill>
                  <a:srgbClr val="1A233B"/>
                </a:solidFill>
                <a:latin typeface="Verdana"/>
                <a:cs typeface="Verdana"/>
              </a:rPr>
              <a:t>What </a:t>
            </a:r>
            <a:r>
              <a:rPr sz="3300" b="1" spc="-170" dirty="0">
                <a:solidFill>
                  <a:srgbClr val="1A233B"/>
                </a:solidFill>
                <a:latin typeface="Verdana"/>
                <a:cs typeface="Verdana"/>
              </a:rPr>
              <a:t>are </a:t>
            </a:r>
            <a:r>
              <a:rPr sz="3300" b="1" spc="-150" dirty="0">
                <a:solidFill>
                  <a:srgbClr val="1A233B"/>
                </a:solidFill>
                <a:latin typeface="Verdana"/>
                <a:cs typeface="Verdana"/>
              </a:rPr>
              <a:t>your </a:t>
            </a:r>
            <a:r>
              <a:rPr sz="3300" b="1" spc="-145" dirty="0">
                <a:solidFill>
                  <a:srgbClr val="1A233B"/>
                </a:solidFill>
                <a:latin typeface="Verdana"/>
                <a:cs typeface="Verdana"/>
              </a:rPr>
              <a:t>short-term </a:t>
            </a:r>
            <a:r>
              <a:rPr sz="3300" b="1" spc="-90" dirty="0">
                <a:solidFill>
                  <a:srgbClr val="1A233B"/>
                </a:solidFill>
                <a:latin typeface="Verdana"/>
                <a:cs typeface="Verdana"/>
              </a:rPr>
              <a:t>and </a:t>
            </a:r>
            <a:r>
              <a:rPr sz="3300" b="1" spc="-120" dirty="0">
                <a:solidFill>
                  <a:srgbClr val="1A233B"/>
                </a:solidFill>
                <a:latin typeface="Verdana"/>
                <a:cs typeface="Verdana"/>
              </a:rPr>
              <a:t>long-term </a:t>
            </a:r>
            <a:r>
              <a:rPr sz="3300" b="1" spc="-140" dirty="0">
                <a:solidFill>
                  <a:srgbClr val="1A233B"/>
                </a:solidFill>
                <a:latin typeface="Verdana"/>
                <a:cs typeface="Verdana"/>
              </a:rPr>
              <a:t>career </a:t>
            </a:r>
            <a:r>
              <a:rPr sz="3300" b="1" spc="-90" dirty="0">
                <a:solidFill>
                  <a:srgbClr val="1A233B"/>
                </a:solidFill>
                <a:latin typeface="Verdana"/>
                <a:cs typeface="Verdana"/>
              </a:rPr>
              <a:t>and </a:t>
            </a:r>
            <a:r>
              <a:rPr sz="3300" b="1" spc="-135" dirty="0">
                <a:solidFill>
                  <a:srgbClr val="1A233B"/>
                </a:solidFill>
                <a:latin typeface="Verdana"/>
                <a:cs typeface="Verdana"/>
              </a:rPr>
              <a:t>personal </a:t>
            </a:r>
            <a:r>
              <a:rPr sz="3300" b="1" spc="-120" dirty="0">
                <a:solidFill>
                  <a:srgbClr val="1A233B"/>
                </a:solidFill>
                <a:latin typeface="Verdana"/>
                <a:cs typeface="Verdana"/>
              </a:rPr>
              <a:t>goals?</a:t>
            </a:r>
            <a:r>
              <a:rPr sz="3300" b="1" spc="-735" dirty="0">
                <a:solidFill>
                  <a:srgbClr val="1A233B"/>
                </a:solidFill>
                <a:latin typeface="Verdana"/>
                <a:cs typeface="Verdana"/>
              </a:rPr>
              <a:t> </a:t>
            </a:r>
            <a:r>
              <a:rPr sz="3300" b="1" spc="-114" dirty="0">
                <a:solidFill>
                  <a:srgbClr val="1A233B"/>
                </a:solidFill>
                <a:latin typeface="Verdana"/>
                <a:cs typeface="Verdana"/>
              </a:rPr>
              <a:t>How  </a:t>
            </a:r>
            <a:r>
              <a:rPr sz="3300" b="1" spc="-140" dirty="0">
                <a:solidFill>
                  <a:srgbClr val="1A233B"/>
                </a:solidFill>
                <a:latin typeface="Verdana"/>
                <a:cs typeface="Verdana"/>
              </a:rPr>
              <a:t>will </a:t>
            </a:r>
            <a:r>
              <a:rPr sz="3300" b="1" spc="-85" dirty="0">
                <a:solidFill>
                  <a:srgbClr val="1A233B"/>
                </a:solidFill>
                <a:latin typeface="Verdana"/>
                <a:cs typeface="Verdana"/>
              </a:rPr>
              <a:t>the </a:t>
            </a:r>
            <a:r>
              <a:rPr sz="3300" b="1" spc="-110" dirty="0">
                <a:solidFill>
                  <a:srgbClr val="1A233B"/>
                </a:solidFill>
                <a:latin typeface="Verdana"/>
                <a:cs typeface="Verdana"/>
              </a:rPr>
              <a:t>position </a:t>
            </a:r>
            <a:r>
              <a:rPr sz="3300" b="1" spc="-125" dirty="0">
                <a:solidFill>
                  <a:srgbClr val="1A233B"/>
                </a:solidFill>
                <a:latin typeface="Verdana"/>
                <a:cs typeface="Verdana"/>
              </a:rPr>
              <a:t>you </a:t>
            </a:r>
            <a:r>
              <a:rPr sz="3300" b="1" spc="-170" dirty="0">
                <a:solidFill>
                  <a:srgbClr val="1A233B"/>
                </a:solidFill>
                <a:latin typeface="Verdana"/>
                <a:cs typeface="Verdana"/>
              </a:rPr>
              <a:t>are </a:t>
            </a:r>
            <a:r>
              <a:rPr sz="3300" b="1" spc="-95" dirty="0">
                <a:solidFill>
                  <a:srgbClr val="1A233B"/>
                </a:solidFill>
                <a:latin typeface="Verdana"/>
                <a:cs typeface="Verdana"/>
              </a:rPr>
              <a:t>applying </a:t>
            </a:r>
            <a:r>
              <a:rPr sz="3300" b="1" spc="-195" dirty="0">
                <a:solidFill>
                  <a:srgbClr val="1A233B"/>
                </a:solidFill>
                <a:latin typeface="Verdana"/>
                <a:cs typeface="Verdana"/>
              </a:rPr>
              <a:t>for, </a:t>
            </a:r>
            <a:r>
              <a:rPr sz="3300" b="1" spc="-90" dirty="0">
                <a:solidFill>
                  <a:srgbClr val="1A233B"/>
                </a:solidFill>
                <a:latin typeface="Verdana"/>
                <a:cs typeface="Verdana"/>
              </a:rPr>
              <a:t>help </a:t>
            </a:r>
            <a:r>
              <a:rPr sz="3300" b="1" spc="-105" dirty="0">
                <a:solidFill>
                  <a:srgbClr val="1A233B"/>
                </a:solidFill>
                <a:latin typeface="Verdana"/>
                <a:cs typeface="Verdana"/>
              </a:rPr>
              <a:t>in </a:t>
            </a:r>
            <a:r>
              <a:rPr sz="3300" b="1" spc="-95" dirty="0">
                <a:solidFill>
                  <a:srgbClr val="1A233B"/>
                </a:solidFill>
                <a:latin typeface="Verdana"/>
                <a:cs typeface="Verdana"/>
              </a:rPr>
              <a:t>achieving</a:t>
            </a:r>
            <a:r>
              <a:rPr sz="3300" b="1" spc="-825" dirty="0">
                <a:solidFill>
                  <a:srgbClr val="1A233B"/>
                </a:solidFill>
                <a:latin typeface="Verdana"/>
                <a:cs typeface="Verdana"/>
              </a:rPr>
              <a:t> </a:t>
            </a:r>
            <a:r>
              <a:rPr sz="3300" b="1" spc="-75" dirty="0">
                <a:solidFill>
                  <a:srgbClr val="1A233B"/>
                </a:solidFill>
                <a:latin typeface="Verdana"/>
                <a:cs typeface="Verdana"/>
              </a:rPr>
              <a:t>them?</a:t>
            </a:r>
            <a:endParaRPr sz="3300" dirty="0">
              <a:latin typeface="Verdana"/>
              <a:cs typeface="Verdana"/>
            </a:endParaRPr>
          </a:p>
          <a:p>
            <a:pPr marL="619760" marR="450850" indent="-607695">
              <a:lnSpc>
                <a:spcPct val="150000"/>
              </a:lnSpc>
            </a:pPr>
            <a:r>
              <a:rPr sz="3300" b="1" spc="340" dirty="0">
                <a:solidFill>
                  <a:srgbClr val="1A233B"/>
                </a:solidFill>
                <a:latin typeface="DejaVu Sans"/>
                <a:cs typeface="DejaVu Sans"/>
              </a:rPr>
              <a:t>★ </a:t>
            </a:r>
            <a:r>
              <a:rPr sz="3300" b="1" spc="-80" dirty="0">
                <a:solidFill>
                  <a:srgbClr val="1A233B"/>
                </a:solidFill>
                <a:latin typeface="Verdana"/>
                <a:cs typeface="Verdana"/>
              </a:rPr>
              <a:t>Mention </a:t>
            </a:r>
            <a:r>
              <a:rPr sz="3300" b="1" spc="-150" dirty="0">
                <a:solidFill>
                  <a:srgbClr val="1A233B"/>
                </a:solidFill>
                <a:latin typeface="Verdana"/>
                <a:cs typeface="Verdana"/>
              </a:rPr>
              <a:t>your </a:t>
            </a:r>
            <a:r>
              <a:rPr sz="3300" b="1" spc="-130" dirty="0">
                <a:solidFill>
                  <a:srgbClr val="1A233B"/>
                </a:solidFill>
                <a:latin typeface="Verdana"/>
                <a:cs typeface="Verdana"/>
              </a:rPr>
              <a:t>strategies </a:t>
            </a:r>
            <a:r>
              <a:rPr sz="3300" b="1" spc="-275" dirty="0">
                <a:solidFill>
                  <a:srgbClr val="1A233B"/>
                </a:solidFill>
                <a:latin typeface="Verdana"/>
                <a:cs typeface="Verdana"/>
              </a:rPr>
              <a:t>(in </a:t>
            </a:r>
            <a:r>
              <a:rPr sz="3300" b="1" spc="-175" dirty="0">
                <a:solidFill>
                  <a:srgbClr val="1A233B"/>
                </a:solidFill>
                <a:latin typeface="Verdana"/>
                <a:cs typeface="Verdana"/>
              </a:rPr>
              <a:t>bullets) </a:t>
            </a:r>
            <a:r>
              <a:rPr sz="3300" b="1" spc="-190" dirty="0">
                <a:solidFill>
                  <a:srgbClr val="1A233B"/>
                </a:solidFill>
                <a:latin typeface="Verdana"/>
                <a:cs typeface="Verdana"/>
              </a:rPr>
              <a:t>as </a:t>
            </a:r>
            <a:r>
              <a:rPr sz="3300" b="1" spc="-90" dirty="0">
                <a:solidFill>
                  <a:srgbClr val="1A233B"/>
                </a:solidFill>
                <a:latin typeface="Verdana"/>
                <a:cs typeface="Verdana"/>
              </a:rPr>
              <a:t>to </a:t>
            </a:r>
            <a:r>
              <a:rPr sz="3300" b="1" spc="-105" dirty="0">
                <a:solidFill>
                  <a:srgbClr val="1A233B"/>
                </a:solidFill>
                <a:latin typeface="Verdana"/>
                <a:cs typeface="Verdana"/>
              </a:rPr>
              <a:t>how </a:t>
            </a:r>
            <a:r>
              <a:rPr sz="3300" b="1" spc="-125" dirty="0">
                <a:solidFill>
                  <a:srgbClr val="1A233B"/>
                </a:solidFill>
                <a:latin typeface="Verdana"/>
                <a:cs typeface="Verdana"/>
              </a:rPr>
              <a:t>you </a:t>
            </a:r>
            <a:r>
              <a:rPr sz="3300" b="1" spc="-140" dirty="0">
                <a:solidFill>
                  <a:srgbClr val="1A233B"/>
                </a:solidFill>
                <a:latin typeface="Verdana"/>
                <a:cs typeface="Verdana"/>
              </a:rPr>
              <a:t>will </a:t>
            </a:r>
            <a:r>
              <a:rPr sz="3300" b="1" spc="-90" dirty="0">
                <a:solidFill>
                  <a:srgbClr val="1A233B"/>
                </a:solidFill>
                <a:latin typeface="Verdana"/>
                <a:cs typeface="Verdana"/>
              </a:rPr>
              <a:t>contribute to</a:t>
            </a:r>
            <a:r>
              <a:rPr sz="3300" b="1" spc="-725" dirty="0">
                <a:solidFill>
                  <a:srgbClr val="1A233B"/>
                </a:solidFill>
                <a:latin typeface="Verdana"/>
                <a:cs typeface="Verdana"/>
              </a:rPr>
              <a:t> </a:t>
            </a:r>
            <a:r>
              <a:rPr sz="3300" b="1" spc="-85" dirty="0">
                <a:solidFill>
                  <a:srgbClr val="1A233B"/>
                </a:solidFill>
                <a:latin typeface="Verdana"/>
                <a:cs typeface="Verdana"/>
              </a:rPr>
              <a:t>the  </a:t>
            </a:r>
            <a:r>
              <a:rPr sz="3300" b="1" spc="-140" dirty="0">
                <a:solidFill>
                  <a:srgbClr val="1A233B"/>
                </a:solidFill>
                <a:latin typeface="Verdana"/>
                <a:cs typeface="Verdana"/>
              </a:rPr>
              <a:t>synergy </a:t>
            </a:r>
            <a:r>
              <a:rPr sz="3300" b="1" spc="-114" dirty="0">
                <a:solidFill>
                  <a:srgbClr val="1A233B"/>
                </a:solidFill>
                <a:latin typeface="Verdana"/>
                <a:cs typeface="Verdana"/>
              </a:rPr>
              <a:t>of </a:t>
            </a:r>
            <a:r>
              <a:rPr sz="3300" b="1" spc="-85" dirty="0">
                <a:solidFill>
                  <a:srgbClr val="1A233B"/>
                </a:solidFill>
                <a:latin typeface="Verdana"/>
                <a:cs typeface="Verdana"/>
              </a:rPr>
              <a:t>the </a:t>
            </a:r>
            <a:r>
              <a:rPr sz="3300" b="1" spc="-105" dirty="0">
                <a:solidFill>
                  <a:srgbClr val="1A233B"/>
                </a:solidFill>
                <a:latin typeface="Verdana"/>
                <a:cs typeface="Verdana"/>
              </a:rPr>
              <a:t>Core </a:t>
            </a:r>
            <a:r>
              <a:rPr sz="3300" b="1" spc="-130" dirty="0">
                <a:solidFill>
                  <a:srgbClr val="1A233B"/>
                </a:solidFill>
                <a:latin typeface="Verdana"/>
                <a:cs typeface="Verdana"/>
              </a:rPr>
              <a:t>Team </a:t>
            </a:r>
            <a:r>
              <a:rPr sz="3300" b="1" spc="-100" dirty="0">
                <a:solidFill>
                  <a:srgbClr val="1A233B"/>
                </a:solidFill>
                <a:latin typeface="Verdana"/>
                <a:cs typeface="Verdana"/>
              </a:rPr>
              <a:t>Members </a:t>
            </a:r>
            <a:r>
              <a:rPr sz="3300" b="1" spc="-120" dirty="0">
                <a:solidFill>
                  <a:srgbClr val="1A233B"/>
                </a:solidFill>
                <a:latin typeface="Verdana"/>
                <a:cs typeface="Verdana"/>
              </a:rPr>
              <a:t>from </a:t>
            </a:r>
            <a:r>
              <a:rPr sz="3300" b="1" spc="-85" dirty="0">
                <a:solidFill>
                  <a:srgbClr val="1A233B"/>
                </a:solidFill>
                <a:latin typeface="Verdana"/>
                <a:cs typeface="Verdana"/>
              </a:rPr>
              <a:t>the </a:t>
            </a:r>
            <a:r>
              <a:rPr sz="3300" b="1" spc="-110" dirty="0">
                <a:solidFill>
                  <a:srgbClr val="1A233B"/>
                </a:solidFill>
                <a:latin typeface="Verdana"/>
                <a:cs typeface="Verdana"/>
              </a:rPr>
              <a:t>position </a:t>
            </a:r>
            <a:r>
              <a:rPr sz="3300" b="1" spc="-95" dirty="0">
                <a:solidFill>
                  <a:srgbClr val="1A233B"/>
                </a:solidFill>
                <a:latin typeface="Verdana"/>
                <a:cs typeface="Verdana"/>
              </a:rPr>
              <a:t>that </a:t>
            </a:r>
            <a:r>
              <a:rPr sz="3300" b="1" spc="-125" dirty="0">
                <a:solidFill>
                  <a:srgbClr val="1A233B"/>
                </a:solidFill>
                <a:latin typeface="Verdana"/>
                <a:cs typeface="Verdana"/>
              </a:rPr>
              <a:t>you </a:t>
            </a:r>
            <a:r>
              <a:rPr sz="3300" b="1" spc="-170" dirty="0">
                <a:solidFill>
                  <a:srgbClr val="1A233B"/>
                </a:solidFill>
                <a:latin typeface="Verdana"/>
                <a:cs typeface="Verdana"/>
              </a:rPr>
              <a:t>are  </a:t>
            </a:r>
            <a:r>
              <a:rPr sz="3300" b="1" spc="-95" dirty="0">
                <a:solidFill>
                  <a:srgbClr val="1A233B"/>
                </a:solidFill>
                <a:latin typeface="Verdana"/>
                <a:cs typeface="Verdana"/>
              </a:rPr>
              <a:t>applying</a:t>
            </a:r>
            <a:r>
              <a:rPr sz="3300" b="1" spc="-200" dirty="0">
                <a:solidFill>
                  <a:srgbClr val="1A233B"/>
                </a:solidFill>
                <a:latin typeface="Verdana"/>
                <a:cs typeface="Verdana"/>
              </a:rPr>
              <a:t> </a:t>
            </a:r>
            <a:r>
              <a:rPr sz="3300" b="1" spc="-195" dirty="0">
                <a:solidFill>
                  <a:srgbClr val="1A233B"/>
                </a:solidFill>
                <a:latin typeface="Verdana"/>
                <a:cs typeface="Verdana"/>
              </a:rPr>
              <a:t>for.</a:t>
            </a:r>
            <a:endParaRPr sz="3300" dirty="0">
              <a:latin typeface="Verdana"/>
              <a:cs typeface="Verdana"/>
            </a:endParaRPr>
          </a:p>
          <a:p>
            <a:pPr marL="619760" marR="9691370" indent="-607695">
              <a:lnSpc>
                <a:spcPct val="150000"/>
              </a:lnSpc>
            </a:pPr>
            <a:r>
              <a:rPr sz="3300" b="1" spc="340" dirty="0">
                <a:solidFill>
                  <a:srgbClr val="1A233B"/>
                </a:solidFill>
                <a:latin typeface="DejaVu Sans"/>
                <a:cs typeface="DejaVu Sans"/>
              </a:rPr>
              <a:t>★ </a:t>
            </a:r>
            <a:r>
              <a:rPr sz="3300" b="1" spc="-125" dirty="0">
                <a:solidFill>
                  <a:srgbClr val="1A233B"/>
                </a:solidFill>
                <a:latin typeface="Verdana"/>
                <a:cs typeface="Verdana"/>
              </a:rPr>
              <a:t>Please </a:t>
            </a:r>
            <a:r>
              <a:rPr sz="3300" b="1" spc="-140" dirty="0">
                <a:solidFill>
                  <a:srgbClr val="1A233B"/>
                </a:solidFill>
                <a:latin typeface="Verdana"/>
                <a:cs typeface="Verdana"/>
              </a:rPr>
              <a:t>list </a:t>
            </a:r>
            <a:r>
              <a:rPr sz="3300" b="1" spc="-150" dirty="0">
                <a:solidFill>
                  <a:srgbClr val="1A233B"/>
                </a:solidFill>
                <a:latin typeface="Verdana"/>
                <a:cs typeface="Verdana"/>
              </a:rPr>
              <a:t>your</a:t>
            </a:r>
            <a:r>
              <a:rPr sz="3300" b="1" spc="-315" dirty="0">
                <a:solidFill>
                  <a:srgbClr val="1A233B"/>
                </a:solidFill>
                <a:latin typeface="Verdana"/>
                <a:cs typeface="Verdana"/>
              </a:rPr>
              <a:t> </a:t>
            </a:r>
            <a:r>
              <a:rPr sz="3300" b="1" spc="-140" dirty="0">
                <a:solidFill>
                  <a:srgbClr val="1A233B"/>
                </a:solidFill>
                <a:latin typeface="Verdana"/>
                <a:cs typeface="Verdana"/>
              </a:rPr>
              <a:t>expectations:  </a:t>
            </a:r>
            <a:r>
              <a:rPr sz="3300" b="1" spc="-100" dirty="0">
                <a:solidFill>
                  <a:srgbClr val="1A233B"/>
                </a:solidFill>
                <a:latin typeface="Verdana"/>
                <a:cs typeface="Verdana"/>
              </a:rPr>
              <a:t>From</a:t>
            </a:r>
            <a:r>
              <a:rPr sz="3300" b="1" spc="-200" dirty="0">
                <a:solidFill>
                  <a:srgbClr val="1A233B"/>
                </a:solidFill>
                <a:latin typeface="Verdana"/>
                <a:cs typeface="Verdana"/>
              </a:rPr>
              <a:t> </a:t>
            </a:r>
            <a:r>
              <a:rPr sz="3300" b="1" spc="-145" dirty="0">
                <a:solidFill>
                  <a:srgbClr val="1A233B"/>
                </a:solidFill>
                <a:latin typeface="Verdana"/>
                <a:cs typeface="Verdana"/>
              </a:rPr>
              <a:t>yourself</a:t>
            </a:r>
            <a:endParaRPr sz="3300" dirty="0">
              <a:latin typeface="Verdana"/>
              <a:cs typeface="Verdana"/>
            </a:endParaRPr>
          </a:p>
          <a:p>
            <a:pPr marL="619760">
              <a:lnSpc>
                <a:spcPct val="100000"/>
              </a:lnSpc>
              <a:spcBef>
                <a:spcPts val="1980"/>
              </a:spcBef>
            </a:pPr>
            <a:r>
              <a:rPr sz="3300" b="1" spc="-100" dirty="0">
                <a:solidFill>
                  <a:srgbClr val="1A233B"/>
                </a:solidFill>
                <a:latin typeface="Verdana"/>
                <a:cs typeface="Verdana"/>
              </a:rPr>
              <a:t>From </a:t>
            </a:r>
            <a:r>
              <a:rPr sz="3300" b="1" spc="-85" dirty="0">
                <a:solidFill>
                  <a:srgbClr val="1A233B"/>
                </a:solidFill>
                <a:latin typeface="Verdana"/>
                <a:cs typeface="Verdana"/>
              </a:rPr>
              <a:t>the</a:t>
            </a:r>
            <a:r>
              <a:rPr sz="3300" b="1" spc="-295" dirty="0">
                <a:solidFill>
                  <a:srgbClr val="1A233B"/>
                </a:solidFill>
                <a:latin typeface="Verdana"/>
                <a:cs typeface="Verdana"/>
              </a:rPr>
              <a:t> </a:t>
            </a:r>
            <a:r>
              <a:rPr sz="3300" b="1" spc="-55" dirty="0">
                <a:solidFill>
                  <a:srgbClr val="1A233B"/>
                </a:solidFill>
                <a:latin typeface="Verdana"/>
                <a:cs typeface="Verdana"/>
              </a:rPr>
              <a:t>CTM</a:t>
            </a:r>
            <a:endParaRPr sz="3300" dirty="0">
              <a:latin typeface="Verdana"/>
              <a:cs typeface="Verdana"/>
            </a:endParaRPr>
          </a:p>
          <a:p>
            <a:pPr marL="619760">
              <a:lnSpc>
                <a:spcPct val="100000"/>
              </a:lnSpc>
              <a:spcBef>
                <a:spcPts val="1980"/>
              </a:spcBef>
            </a:pPr>
            <a:r>
              <a:rPr sz="3300" b="1" spc="-100" dirty="0">
                <a:solidFill>
                  <a:srgbClr val="1A233B"/>
                </a:solidFill>
                <a:latin typeface="Verdana"/>
                <a:cs typeface="Verdana"/>
              </a:rPr>
              <a:t>From </a:t>
            </a:r>
            <a:r>
              <a:rPr sz="3300" b="1" spc="-135" dirty="0">
                <a:solidFill>
                  <a:srgbClr val="1A233B"/>
                </a:solidFill>
                <a:latin typeface="Verdana"/>
                <a:cs typeface="Verdana"/>
              </a:rPr>
              <a:t>GirlScript</a:t>
            </a:r>
            <a:r>
              <a:rPr sz="3300" b="1" spc="-295" dirty="0">
                <a:solidFill>
                  <a:srgbClr val="1A233B"/>
                </a:solidFill>
                <a:latin typeface="Verdana"/>
                <a:cs typeface="Verdana"/>
              </a:rPr>
              <a:t> </a:t>
            </a:r>
            <a:r>
              <a:rPr sz="3300" b="1" spc="-114" dirty="0">
                <a:solidFill>
                  <a:srgbClr val="1A233B"/>
                </a:solidFill>
                <a:latin typeface="Verdana"/>
                <a:cs typeface="Verdana"/>
              </a:rPr>
              <a:t>Jaipur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250" y="400050"/>
            <a:ext cx="18181319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Equity in tech means that there should be equal opportunity for both girls as well as boys and no discriminating on the bases of gender, caste ,color etc.  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Determination, learner , patience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My short term goals are to get a good skill set with a good bundle of knowledge and to get a good college for masters on </a:t>
            </a:r>
            <a:r>
              <a:rPr lang="en-US" sz="3600" dirty="0" err="1" smtClean="0"/>
              <a:t>sa</a:t>
            </a:r>
            <a:r>
              <a:rPr lang="en-US" sz="3600" dirty="0" smtClean="0"/>
              <a:t> good scholarship bases and long term objective is to get placed in a good company and after a certain period of time opening own company with a  good experience. This position will help me a lot as both ways to get good technical skills and also good managerial skills which is very much required in todays life.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What we can do is                                                                                                                                                         A. conducting meet up on some good topics which would attract some good audience and we can make our name in girl script.                                                                                                             B. I can manage some good plans to work out with this.                                                                                    C.  We can do some project like work or certifications courses.   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As per my expectation A. FROM ME we would be able to conduct some good </a:t>
            </a:r>
            <a:r>
              <a:rPr lang="en-US" sz="3600" dirty="0" err="1" smtClean="0"/>
              <a:t>meetups</a:t>
            </a:r>
            <a:r>
              <a:rPr lang="en-US" sz="3600" dirty="0" smtClean="0"/>
              <a:t> with other </a:t>
            </a:r>
            <a:r>
              <a:rPr lang="en-US" sz="3600" dirty="0" err="1" smtClean="0"/>
              <a:t>proposd</a:t>
            </a:r>
            <a:r>
              <a:rPr lang="en-US" sz="3600" dirty="0" smtClean="0"/>
              <a:t> work  B.FROM CTM that </a:t>
            </a:r>
            <a:r>
              <a:rPr lang="en-US" sz="3600" dirty="0" err="1" smtClean="0"/>
              <a:t>ctm</a:t>
            </a:r>
            <a:r>
              <a:rPr lang="en-US" sz="3600" dirty="0" smtClean="0"/>
              <a:t> should work in coordination  C. FROM GS that it should provide us with proper </a:t>
            </a:r>
            <a:r>
              <a:rPr lang="en-US" sz="3600" dirty="0" err="1" smtClean="0"/>
              <a:t>resourses</a:t>
            </a:r>
            <a:r>
              <a:rPr lang="en-US" sz="3600" dirty="0" smtClean="0"/>
              <a:t> </a:t>
            </a:r>
            <a:r>
              <a:rPr lang="en-US" sz="3600" dirty="0" err="1" smtClean="0"/>
              <a:t>tht</a:t>
            </a:r>
            <a:r>
              <a:rPr lang="en-US" sz="3600" dirty="0" smtClean="0"/>
              <a:t> we need</a:t>
            </a:r>
          </a:p>
          <a:p>
            <a:pPr marL="742950" indent="-742950">
              <a:buAutoNum type="arabicPeriod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1120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9321" y="3779668"/>
            <a:ext cx="8051165" cy="530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1550" spc="-215" dirty="0"/>
              <a:t>Section </a:t>
            </a:r>
            <a:r>
              <a:rPr sz="11550" spc="-1365" dirty="0"/>
              <a:t>C:  </a:t>
            </a:r>
            <a:r>
              <a:rPr sz="11550" i="1" spc="-320" dirty="0"/>
              <a:t>Role-Specific  </a:t>
            </a:r>
            <a:r>
              <a:rPr sz="11550" i="1" spc="-225" dirty="0"/>
              <a:t>Questionnaire</a:t>
            </a:r>
            <a:endParaRPr sz="115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1489" y="970055"/>
            <a:ext cx="902716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Business</a:t>
            </a:r>
            <a:r>
              <a:rPr spc="-325" dirty="0"/>
              <a:t> </a:t>
            </a:r>
            <a:r>
              <a:rPr spc="-265" dirty="0"/>
              <a:t>Development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3938" y="3036122"/>
          <a:ext cx="18537555" cy="5217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37555"/>
              </a:tblGrid>
              <a:tr h="1109345">
                <a:tc>
                  <a:txBody>
                    <a:bodyPr/>
                    <a:lstStyle/>
                    <a:p>
                      <a:pPr marL="81915" marR="635000">
                        <a:lnSpc>
                          <a:spcPct val="101499"/>
                        </a:lnSpc>
                        <a:spcBef>
                          <a:spcPts val="409"/>
                        </a:spcBef>
                      </a:pPr>
                      <a:r>
                        <a:rPr sz="3100" b="1" spc="-15" dirty="0">
                          <a:latin typeface="Verdana"/>
                          <a:cs typeface="Verdana"/>
                        </a:rPr>
                        <a:t>Why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40" dirty="0">
                          <a:latin typeface="Verdana"/>
                          <a:cs typeface="Verdana"/>
                        </a:rPr>
                        <a:t>are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95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70" dirty="0">
                          <a:latin typeface="Verdana"/>
                          <a:cs typeface="Verdana"/>
                        </a:rPr>
                        <a:t>applying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2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00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95" dirty="0">
                          <a:latin typeface="Verdana"/>
                          <a:cs typeface="Verdana"/>
                        </a:rPr>
                        <a:t>profile?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80" dirty="0">
                          <a:latin typeface="Verdana"/>
                          <a:cs typeface="Verdana"/>
                        </a:rPr>
                        <a:t>Describe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20" dirty="0">
                          <a:latin typeface="Verdana"/>
                          <a:cs typeface="Verdana"/>
                        </a:rPr>
                        <a:t>your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70" dirty="0">
                          <a:latin typeface="Verdana"/>
                          <a:cs typeface="Verdana"/>
                        </a:rPr>
                        <a:t>understanding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9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6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00" dirty="0">
                          <a:latin typeface="Verdana"/>
                          <a:cs typeface="Verdana"/>
                        </a:rPr>
                        <a:t>profile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60" dirty="0">
                          <a:latin typeface="Verdana"/>
                          <a:cs typeface="Verdana"/>
                        </a:rPr>
                        <a:t>and  the </a:t>
                      </a:r>
                      <a:r>
                        <a:rPr sz="3100" b="1" spc="-120" dirty="0">
                          <a:latin typeface="Verdana"/>
                          <a:cs typeface="Verdana"/>
                        </a:rPr>
                        <a:t>role </a:t>
                      </a:r>
                      <a:r>
                        <a:rPr sz="3100" b="1" spc="-70" dirty="0">
                          <a:latin typeface="Verdana"/>
                          <a:cs typeface="Verdana"/>
                        </a:rPr>
                        <a:t>that </a:t>
                      </a:r>
                      <a:r>
                        <a:rPr sz="3100" b="1" spc="-95" dirty="0">
                          <a:latin typeface="Verdana"/>
                          <a:cs typeface="Verdana"/>
                        </a:rPr>
                        <a:t>you </a:t>
                      </a:r>
                      <a:r>
                        <a:rPr sz="3100" b="1" spc="-70" dirty="0">
                          <a:latin typeface="Verdana"/>
                          <a:cs typeface="Verdana"/>
                        </a:rPr>
                        <a:t>would </a:t>
                      </a:r>
                      <a:r>
                        <a:rPr sz="3100" b="1" spc="-105" dirty="0">
                          <a:latin typeface="Verdana"/>
                          <a:cs typeface="Verdana"/>
                        </a:rPr>
                        <a:t>play </a:t>
                      </a:r>
                      <a:r>
                        <a:rPr sz="3100" b="1" spc="-8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3100" b="1" spc="-7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55" dirty="0">
                          <a:latin typeface="Verdana"/>
                          <a:cs typeface="Verdana"/>
                        </a:rPr>
                        <a:t>it.</a:t>
                      </a:r>
                      <a:endParaRPr sz="31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100" b="1" spc="-25" dirty="0">
                          <a:latin typeface="Verdana"/>
                          <a:cs typeface="Verdana"/>
                        </a:rPr>
                        <a:t>What</a:t>
                      </a:r>
                      <a:r>
                        <a:rPr sz="3100" b="1" spc="-7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40" dirty="0">
                          <a:latin typeface="Verdana"/>
                          <a:cs typeface="Verdana"/>
                        </a:rPr>
                        <a:t>are </a:t>
                      </a:r>
                      <a:r>
                        <a:rPr sz="3100" b="1" spc="-6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3100" b="1" spc="-75" dirty="0">
                          <a:latin typeface="Verdana"/>
                          <a:cs typeface="Verdana"/>
                        </a:rPr>
                        <a:t>challenges </a:t>
                      </a:r>
                      <a:r>
                        <a:rPr sz="3100" b="1" spc="-70" dirty="0">
                          <a:latin typeface="Verdana"/>
                          <a:cs typeface="Verdana"/>
                        </a:rPr>
                        <a:t>that </a:t>
                      </a:r>
                      <a:r>
                        <a:rPr sz="3100" b="1" spc="-95" dirty="0">
                          <a:latin typeface="Verdana"/>
                          <a:cs typeface="Verdana"/>
                        </a:rPr>
                        <a:t>you </a:t>
                      </a:r>
                      <a:r>
                        <a:rPr sz="3100" b="1" spc="-110" dirty="0">
                          <a:latin typeface="Verdana"/>
                          <a:cs typeface="Verdana"/>
                        </a:rPr>
                        <a:t>observe </a:t>
                      </a:r>
                      <a:r>
                        <a:rPr sz="3100" b="1" spc="-80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3100" b="1" spc="-5" dirty="0">
                          <a:latin typeface="Verdana"/>
                          <a:cs typeface="Verdana"/>
                        </a:rPr>
                        <a:t>BD?</a:t>
                      </a:r>
                      <a:endParaRPr sz="31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100" b="1" spc="-80" dirty="0">
                          <a:latin typeface="Verdana"/>
                          <a:cs typeface="Verdana"/>
                        </a:rPr>
                        <a:t>Name </a:t>
                      </a:r>
                      <a:r>
                        <a:rPr sz="3100" b="1" spc="-85" dirty="0">
                          <a:latin typeface="Verdana"/>
                          <a:cs typeface="Verdana"/>
                        </a:rPr>
                        <a:t>BD’s </a:t>
                      </a:r>
                      <a:r>
                        <a:rPr sz="3100" b="1" spc="-80" dirty="0">
                          <a:latin typeface="Verdana"/>
                          <a:cs typeface="Verdana"/>
                        </a:rPr>
                        <a:t>key </a:t>
                      </a:r>
                      <a:r>
                        <a:rPr sz="3100" b="1" spc="-150" dirty="0">
                          <a:latin typeface="Verdana"/>
                          <a:cs typeface="Verdana"/>
                        </a:rPr>
                        <a:t>focuses/priorities </a:t>
                      </a:r>
                      <a:r>
                        <a:rPr sz="3100" b="1" spc="-80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3100" b="1" spc="-120" dirty="0">
                          <a:latin typeface="Verdana"/>
                          <a:cs typeface="Verdana"/>
                        </a:rPr>
                        <a:t>your</a:t>
                      </a:r>
                      <a:r>
                        <a:rPr sz="3100" b="1" spc="-5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25" dirty="0">
                          <a:latin typeface="Verdana"/>
                          <a:cs typeface="Verdana"/>
                        </a:rPr>
                        <a:t>term.</a:t>
                      </a:r>
                      <a:endParaRPr sz="31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</a:tr>
              <a:tr h="1109345">
                <a:tc>
                  <a:txBody>
                    <a:bodyPr/>
                    <a:lstStyle/>
                    <a:p>
                      <a:pPr marL="81915" marR="59055">
                        <a:lnSpc>
                          <a:spcPct val="101499"/>
                        </a:lnSpc>
                        <a:spcBef>
                          <a:spcPts val="409"/>
                        </a:spcBef>
                      </a:pPr>
                      <a:r>
                        <a:rPr sz="3100" b="1" spc="-25" dirty="0">
                          <a:latin typeface="Verdana"/>
                          <a:cs typeface="Verdana"/>
                        </a:rPr>
                        <a:t>What </a:t>
                      </a:r>
                      <a:r>
                        <a:rPr sz="3100" b="1" spc="-15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3100" b="1" spc="-120" dirty="0">
                          <a:latin typeface="Verdana"/>
                          <a:cs typeface="Verdana"/>
                        </a:rPr>
                        <a:t>your </a:t>
                      </a:r>
                      <a:r>
                        <a:rPr sz="3100" b="1" spc="-100" dirty="0">
                          <a:latin typeface="Verdana"/>
                          <a:cs typeface="Verdana"/>
                        </a:rPr>
                        <a:t>strategy </a:t>
                      </a:r>
                      <a:r>
                        <a:rPr sz="3100" b="1" spc="-6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3100" b="1" spc="-85" dirty="0">
                          <a:latin typeface="Verdana"/>
                          <a:cs typeface="Verdana"/>
                        </a:rPr>
                        <a:t>reach </a:t>
                      </a:r>
                      <a:r>
                        <a:rPr sz="3100" b="1" spc="-60" dirty="0">
                          <a:latin typeface="Verdana"/>
                          <a:cs typeface="Verdana"/>
                        </a:rPr>
                        <a:t>out </a:t>
                      </a:r>
                      <a:r>
                        <a:rPr sz="3100" b="1" spc="-125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3100" b="1" spc="-75" dirty="0">
                          <a:latin typeface="Verdana"/>
                          <a:cs typeface="Verdana"/>
                        </a:rPr>
                        <a:t>new </a:t>
                      </a:r>
                      <a:r>
                        <a:rPr sz="3100" b="1" spc="-85" dirty="0">
                          <a:latin typeface="Verdana"/>
                          <a:cs typeface="Verdana"/>
                        </a:rPr>
                        <a:t>local </a:t>
                      </a:r>
                      <a:r>
                        <a:rPr sz="3100" b="1" spc="-125" dirty="0">
                          <a:latin typeface="Verdana"/>
                          <a:cs typeface="Verdana"/>
                        </a:rPr>
                        <a:t>partnerships/collaborations? </a:t>
                      </a:r>
                      <a:r>
                        <a:rPr sz="3100" b="1" spc="-80" dirty="0">
                          <a:latin typeface="Verdana"/>
                          <a:cs typeface="Verdana"/>
                        </a:rPr>
                        <a:t>How  </a:t>
                      </a:r>
                      <a:r>
                        <a:rPr sz="3100" b="1" spc="-85" dirty="0">
                          <a:latin typeface="Verdana"/>
                          <a:cs typeface="Verdana"/>
                        </a:rPr>
                        <a:t>those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95" dirty="0">
                          <a:latin typeface="Verdana"/>
                          <a:cs typeface="Verdana"/>
                        </a:rPr>
                        <a:t>collaborations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70" dirty="0">
                          <a:latin typeface="Verdana"/>
                          <a:cs typeface="Verdana"/>
                        </a:rPr>
                        <a:t>would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65" dirty="0">
                          <a:latin typeface="Verdana"/>
                          <a:cs typeface="Verdana"/>
                        </a:rPr>
                        <a:t>help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14" dirty="0">
                          <a:latin typeface="Verdana"/>
                          <a:cs typeface="Verdana"/>
                        </a:rPr>
                        <a:t>us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00" dirty="0">
                          <a:latin typeface="Verdana"/>
                          <a:cs typeface="Verdana"/>
                        </a:rPr>
                        <a:t>increase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50" dirty="0">
                          <a:latin typeface="Verdana"/>
                          <a:cs typeface="Verdana"/>
                        </a:rPr>
                        <a:t>community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60" dirty="0">
                          <a:latin typeface="Verdana"/>
                          <a:cs typeface="Verdana"/>
                        </a:rPr>
                        <a:t>engagements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8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3100" b="1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90" dirty="0">
                          <a:latin typeface="Verdana"/>
                          <a:cs typeface="Verdana"/>
                        </a:rPr>
                        <a:t>future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95" dirty="0">
                          <a:latin typeface="Verdana"/>
                          <a:cs typeface="Verdana"/>
                        </a:rPr>
                        <a:t>events?</a:t>
                      </a:r>
                      <a:endParaRPr sz="31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100" b="1" spc="-110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3100" b="1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4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95" dirty="0">
                          <a:latin typeface="Verdana"/>
                          <a:cs typeface="Verdana"/>
                        </a:rPr>
                        <a:t>few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05" dirty="0">
                          <a:latin typeface="Verdana"/>
                          <a:cs typeface="Verdana"/>
                        </a:rPr>
                        <a:t>companies/communities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70" dirty="0">
                          <a:latin typeface="Verdana"/>
                          <a:cs typeface="Verdana"/>
                        </a:rPr>
                        <a:t>that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95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70" dirty="0">
                          <a:latin typeface="Verdana"/>
                          <a:cs typeface="Verdana"/>
                        </a:rPr>
                        <a:t>would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90" dirty="0">
                          <a:latin typeface="Verdana"/>
                          <a:cs typeface="Verdana"/>
                        </a:rPr>
                        <a:t>seek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95" dirty="0">
                          <a:latin typeface="Verdana"/>
                          <a:cs typeface="Verdana"/>
                        </a:rPr>
                        <a:t>partnership</a:t>
                      </a:r>
                      <a:r>
                        <a:rPr sz="3100" b="1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8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8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20" dirty="0">
                          <a:latin typeface="Verdana"/>
                          <a:cs typeface="Verdana"/>
                        </a:rPr>
                        <a:t>your</a:t>
                      </a:r>
                      <a:r>
                        <a:rPr sz="31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25" dirty="0">
                          <a:latin typeface="Verdana"/>
                          <a:cs typeface="Verdana"/>
                        </a:rPr>
                        <a:t>term.</a:t>
                      </a:r>
                      <a:endParaRPr sz="31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</a:tr>
              <a:tr h="110934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100" b="1" spc="-65" dirty="0">
                          <a:latin typeface="Verdana"/>
                          <a:cs typeface="Verdana"/>
                        </a:rPr>
                        <a:t>Design</a:t>
                      </a:r>
                      <a:r>
                        <a:rPr sz="3100" b="1" spc="-7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90" dirty="0">
                          <a:latin typeface="Verdana"/>
                          <a:cs typeface="Verdana"/>
                        </a:rPr>
                        <a:t>an example </a:t>
                      </a:r>
                      <a:r>
                        <a:rPr sz="3100" b="1" spc="-100" dirty="0">
                          <a:latin typeface="Verdana"/>
                          <a:cs typeface="Verdana"/>
                        </a:rPr>
                        <a:t>layout </a:t>
                      </a:r>
                      <a:r>
                        <a:rPr sz="3100" b="1" spc="-125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3100" b="1" spc="-90" dirty="0">
                          <a:latin typeface="Verdana"/>
                          <a:cs typeface="Verdana"/>
                        </a:rPr>
                        <a:t>an </a:t>
                      </a:r>
                      <a:r>
                        <a:rPr sz="3100" b="1" spc="-80" dirty="0">
                          <a:latin typeface="Verdana"/>
                          <a:cs typeface="Verdana"/>
                        </a:rPr>
                        <a:t>event </a:t>
                      </a:r>
                      <a:r>
                        <a:rPr sz="3100" b="1" spc="-9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3100" b="1" spc="-120" dirty="0">
                          <a:latin typeface="Verdana"/>
                          <a:cs typeface="Verdana"/>
                        </a:rPr>
                        <a:t>your </a:t>
                      </a:r>
                      <a:r>
                        <a:rPr sz="3100" b="1" spc="-80" dirty="0">
                          <a:latin typeface="Verdana"/>
                          <a:cs typeface="Verdana"/>
                        </a:rPr>
                        <a:t>choice.</a:t>
                      </a:r>
                      <a:endParaRPr sz="3100">
                        <a:latin typeface="Verdana"/>
                        <a:cs typeface="Verdana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100" b="1" spc="-140" dirty="0">
                          <a:latin typeface="Verdana"/>
                          <a:cs typeface="Verdana"/>
                        </a:rPr>
                        <a:t>(Agenda, </a:t>
                      </a:r>
                      <a:r>
                        <a:rPr sz="3100" b="1" spc="-105" dirty="0">
                          <a:latin typeface="Verdana"/>
                          <a:cs typeface="Verdana"/>
                        </a:rPr>
                        <a:t>Target </a:t>
                      </a:r>
                      <a:r>
                        <a:rPr sz="3100" b="1" spc="-75" dirty="0">
                          <a:latin typeface="Verdana"/>
                          <a:cs typeface="Verdana"/>
                        </a:rPr>
                        <a:t>Audience, </a:t>
                      </a:r>
                      <a:r>
                        <a:rPr sz="3100" b="1" spc="-60" dirty="0">
                          <a:latin typeface="Verdana"/>
                          <a:cs typeface="Verdana"/>
                        </a:rPr>
                        <a:t>Budget, </a:t>
                      </a:r>
                      <a:r>
                        <a:rPr sz="3100" b="1" spc="-114" dirty="0">
                          <a:latin typeface="Verdana"/>
                          <a:cs typeface="Verdana"/>
                        </a:rPr>
                        <a:t>Partnerships, </a:t>
                      </a:r>
                      <a:r>
                        <a:rPr sz="3100" b="1" spc="-70" dirty="0">
                          <a:latin typeface="Verdana"/>
                          <a:cs typeface="Verdana"/>
                        </a:rPr>
                        <a:t>Execution </a:t>
                      </a:r>
                      <a:r>
                        <a:rPr sz="3100" b="1" spc="-114" dirty="0">
                          <a:latin typeface="Verdana"/>
                          <a:cs typeface="Verdana"/>
                        </a:rPr>
                        <a:t>Timeline,</a:t>
                      </a:r>
                      <a:r>
                        <a:rPr sz="3100" b="1" spc="-6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100" b="1" spc="-195" dirty="0">
                          <a:latin typeface="Verdana"/>
                          <a:cs typeface="Verdana"/>
                        </a:rPr>
                        <a:t>etc.)</a:t>
                      </a:r>
                      <a:endParaRPr sz="31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1A8ACD"/>
                      </a:solidFill>
                      <a:prstDash val="solid"/>
                    </a:lnL>
                    <a:lnR w="28575">
                      <a:solidFill>
                        <a:srgbClr val="1A8ACD"/>
                      </a:solidFill>
                      <a:prstDash val="solid"/>
                    </a:lnR>
                    <a:lnT w="28575">
                      <a:solidFill>
                        <a:srgbClr val="1A8ACD"/>
                      </a:solidFill>
                      <a:prstDash val="solid"/>
                    </a:lnT>
                    <a:lnB w="28575">
                      <a:solidFill>
                        <a:srgbClr val="1A8AC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850" y="552450"/>
            <a:ext cx="18046993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I am applying for this profile as I would be better fit for this opportunity. As per my understanding my task would be like </a:t>
            </a:r>
            <a:r>
              <a:rPr lang="en-US" sz="3200" dirty="0"/>
              <a:t>Design competent event layouts as per </a:t>
            </a:r>
            <a:r>
              <a:rPr lang="en-US" sz="3200" dirty="0" smtClean="0"/>
              <a:t>members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insights. Plan </a:t>
            </a:r>
            <a:r>
              <a:rPr lang="en-US" sz="3200" dirty="0"/>
              <a:t>budgets allocation with Finance and </a:t>
            </a:r>
            <a:r>
              <a:rPr lang="en-US" sz="3200" dirty="0" smtClean="0"/>
              <a:t>Logistics </a:t>
            </a:r>
            <a:r>
              <a:rPr lang="en-US" sz="3200" dirty="0"/>
              <a:t>Coordinators.</a:t>
            </a:r>
            <a:endParaRPr lang="en-US" sz="3200" b="0" dirty="0" smtClean="0">
              <a:effectLst/>
            </a:endParaRPr>
          </a:p>
          <a:p>
            <a:r>
              <a:rPr lang="en-US" sz="3200" dirty="0"/>
              <a:t>Identify new sources of local outreach partnerships. </a:t>
            </a:r>
            <a:br>
              <a:rPr lang="en-US" sz="3200" dirty="0"/>
            </a:br>
            <a:r>
              <a:rPr lang="en-US" sz="3200" dirty="0"/>
              <a:t>And, strategize utilization of partnering resources for mutual benefits.</a:t>
            </a:r>
            <a:endParaRPr lang="en-US" sz="3200" b="0" dirty="0" smtClean="0">
              <a:effectLst/>
            </a:endParaRPr>
          </a:p>
          <a:p>
            <a:r>
              <a:rPr lang="en-US" sz="3200" dirty="0"/>
              <a:t>Research on business expansion strategies.</a:t>
            </a:r>
            <a:endParaRPr lang="en-US" sz="3200" b="0" dirty="0" smtClean="0">
              <a:effectLst/>
            </a:endParaRPr>
          </a:p>
          <a:p>
            <a:r>
              <a:rPr lang="en-US" sz="3200" dirty="0"/>
              <a:t>Coordinate with the CL for authorization of all processes.</a:t>
            </a:r>
            <a:endParaRPr lang="en-US" sz="3200" b="0" dirty="0" smtClean="0">
              <a:effectLst/>
            </a:endParaRPr>
          </a:p>
          <a:p>
            <a:r>
              <a:rPr lang="en-US" sz="3200" dirty="0"/>
              <a:t>Prepare reports for GSF review</a:t>
            </a:r>
            <a:r>
              <a:rPr lang="en-US" sz="3200" dirty="0" smtClean="0"/>
              <a:t>.</a:t>
            </a:r>
          </a:p>
          <a:p>
            <a:r>
              <a:rPr lang="en-US" sz="3200" b="0" dirty="0" smtClean="0">
                <a:effectLst/>
              </a:rPr>
              <a:t>2. Challenges I would might face in business development are coordination which is a major factor might delay the process of business development</a:t>
            </a:r>
            <a:r>
              <a:rPr lang="en-US" sz="3200" dirty="0" smtClean="0"/>
              <a:t>. Sometimes research dome might me not so fruitfully to us.</a:t>
            </a:r>
          </a:p>
          <a:p>
            <a:r>
              <a:rPr lang="en-US" sz="3200" b="0" dirty="0" smtClean="0">
                <a:effectLst/>
              </a:rPr>
              <a:t>3. As per business development key priorities are planning and R&amp;D and coordinating with others </a:t>
            </a:r>
          </a:p>
          <a:p>
            <a:r>
              <a:rPr lang="en-US" sz="3200" dirty="0" smtClean="0"/>
              <a:t>4. As per my strategies for local partnership that we would be first doing by personal contact first as it influence a lot and this would increase the community engagement as students will get to know more about that type of programs.</a:t>
            </a:r>
          </a:p>
          <a:p>
            <a:r>
              <a:rPr lang="en-US" sz="3200" dirty="0" smtClean="0"/>
              <a:t>5. Jet brains ,red bull ,local technical institutes ,red hat ,dell ,etc. </a:t>
            </a:r>
          </a:p>
          <a:p>
            <a:r>
              <a:rPr lang="en-US" sz="3200" dirty="0" smtClean="0"/>
              <a:t>6. Linux ,50,1000,local institution through proposal, would be done on the institute venue with trainer provided ,5hrs.</a:t>
            </a:r>
          </a:p>
          <a:p>
            <a:endParaRPr lang="en-US" sz="3200" b="0" dirty="0" smtClean="0">
              <a:effectLst/>
            </a:endParaRPr>
          </a:p>
          <a:p>
            <a:r>
              <a:rPr lang="en-US" sz="3200" b="0" dirty="0" smtClean="0">
                <a:effectLst/>
              </a:rPr>
              <a:t/>
            </a:r>
            <a:br>
              <a:rPr lang="en-US" sz="3200" b="0" dirty="0" smtClean="0">
                <a:effectLst/>
              </a:rPr>
            </a:br>
            <a:r>
              <a:rPr lang="en-US" sz="3200" dirty="0" smtClean="0"/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582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6BA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826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Black</vt:lpstr>
      <vt:lpstr>Calibri</vt:lpstr>
      <vt:lpstr>DejaVu Sans</vt:lpstr>
      <vt:lpstr>Times New Roman</vt:lpstr>
      <vt:lpstr>Verdana</vt:lpstr>
      <vt:lpstr>Office Theme</vt:lpstr>
      <vt:lpstr>Application for Leads</vt:lpstr>
      <vt:lpstr>Term Description</vt:lpstr>
      <vt:lpstr>Section A: Personal Information</vt:lpstr>
      <vt:lpstr>Section B:  General Questionnaire</vt:lpstr>
      <vt:lpstr>PowerPoint Presentation</vt:lpstr>
      <vt:lpstr>PowerPoint Presentation</vt:lpstr>
      <vt:lpstr>Section C:  Role-Specific  Questionnaire</vt:lpstr>
      <vt:lpstr>Business Development</vt:lpstr>
      <vt:lpstr>PowerPoint Presentation</vt:lpstr>
      <vt:lpstr>People Management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for Leads</dc:title>
  <dc:creator>lenovo</dc:creator>
  <cp:lastModifiedBy>saksham taneja</cp:lastModifiedBy>
  <cp:revision>8</cp:revision>
  <dcterms:created xsi:type="dcterms:W3CDTF">2019-02-14T17:07:00Z</dcterms:created>
  <dcterms:modified xsi:type="dcterms:W3CDTF">2019-02-14T18:12:28Z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2019-02-14T00:00:00Z</vt:filetime>
  </property>
</Properties>
</file>