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67" r:id="rId12"/>
    <p:sldId id="266" r:id="rId13"/>
    <p:sldId id="268" r:id="rId14"/>
    <p:sldId id="271" r:id="rId15"/>
    <p:sldId id="269" r:id="rId16"/>
    <p:sldId id="277" r:id="rId17"/>
    <p:sldId id="279" r:id="rId18"/>
    <p:sldId id="278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B49F-40D2-B000-F972-E4E5B05274BE}" v="541" dt="2021-03-15T04:46:03.399"/>
    <p1510:client id="{5B78B49F-B0A8-B000-D2C0-73B3A4E8B940}" v="92" dt="2021-03-15T10:23:06.710"/>
    <p1510:client id="{9E8C3820-5CEE-3B85-26EC-26C61CEA84CE}" v="34" dt="2021-03-15T06:14:31.035"/>
    <p1510:client id="{A872B49F-F00C-C000-06E1-0D4E02160A03}" v="34" dt="2021-03-15T08:34:30.570"/>
    <p1510:client id="{D46CB49F-E041-C000-06E1-0D33AFF11233}" v="104" dt="2021-03-15T07:45:29.2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1256" y="-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9A46E9-7072-48C6-AE7F-3DD0A63C5197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8A24BB6-A770-47B6-8522-176964A0F702}">
      <dgm:prSet/>
      <dgm:spPr/>
      <dgm:t>
        <a:bodyPr/>
        <a:lstStyle/>
        <a:p>
          <a:r>
            <a:rPr lang="en-US" dirty="0"/>
            <a:t>Introduction of Appium </a:t>
          </a:r>
        </a:p>
      </dgm:t>
    </dgm:pt>
    <dgm:pt modelId="{F1C2FA9A-D0A1-41DD-AFCF-449D990D3D66}" type="parTrans" cxnId="{39982591-EEFB-4295-B8A9-0C90EF13A1AE}">
      <dgm:prSet/>
      <dgm:spPr/>
      <dgm:t>
        <a:bodyPr/>
        <a:lstStyle/>
        <a:p>
          <a:endParaRPr lang="en-US"/>
        </a:p>
      </dgm:t>
    </dgm:pt>
    <dgm:pt modelId="{07AAE994-7B0B-4740-A040-41951FAA7B31}" type="sibTrans" cxnId="{39982591-EEFB-4295-B8A9-0C90EF13A1AE}">
      <dgm:prSet/>
      <dgm:spPr/>
      <dgm:t>
        <a:bodyPr/>
        <a:lstStyle/>
        <a:p>
          <a:endParaRPr lang="en-US"/>
        </a:p>
      </dgm:t>
    </dgm:pt>
    <dgm:pt modelId="{62504891-7FC1-4CA6-B30C-3FDC29EC624D}">
      <dgm:prSet/>
      <dgm:spPr/>
      <dgm:t>
        <a:bodyPr/>
        <a:lstStyle/>
        <a:p>
          <a:r>
            <a:rPr lang="en-US" dirty="0" smtClean="0"/>
            <a:t>Features of Appium</a:t>
          </a:r>
        </a:p>
      </dgm:t>
    </dgm:pt>
    <dgm:pt modelId="{D7A73253-5287-47A2-BD07-26F4F5312D7D}" type="parTrans" cxnId="{28F97B00-41EF-4976-B5BB-C55E9CE4F851}">
      <dgm:prSet/>
      <dgm:spPr/>
      <dgm:t>
        <a:bodyPr/>
        <a:lstStyle/>
        <a:p>
          <a:endParaRPr lang="en-US"/>
        </a:p>
      </dgm:t>
    </dgm:pt>
    <dgm:pt modelId="{3989F780-29B2-4F04-BF93-C330707169B2}" type="sibTrans" cxnId="{28F97B00-41EF-4976-B5BB-C55E9CE4F851}">
      <dgm:prSet/>
      <dgm:spPr/>
      <dgm:t>
        <a:bodyPr/>
        <a:lstStyle/>
        <a:p>
          <a:endParaRPr lang="en-US"/>
        </a:p>
      </dgm:t>
    </dgm:pt>
    <dgm:pt modelId="{289F5F5A-A47D-4A2E-9A46-8AA99FD00537}">
      <dgm:prSet/>
      <dgm:spPr/>
      <dgm:t>
        <a:bodyPr/>
        <a:lstStyle/>
        <a:p>
          <a:r>
            <a:rPr lang="en-US" dirty="0"/>
            <a:t>Appium supported </a:t>
          </a:r>
          <a:r>
            <a:rPr lang="en-US" dirty="0" smtClean="0"/>
            <a:t>drivers</a:t>
          </a:r>
          <a:endParaRPr lang="en-US" dirty="0"/>
        </a:p>
      </dgm:t>
    </dgm:pt>
    <dgm:pt modelId="{311701F0-D04D-4CE6-8BFA-87C2BA92D002}" type="parTrans" cxnId="{87B6E0A6-A007-4CB6-94DB-E324440F2F42}">
      <dgm:prSet/>
      <dgm:spPr/>
      <dgm:t>
        <a:bodyPr/>
        <a:lstStyle/>
        <a:p>
          <a:endParaRPr lang="en-US"/>
        </a:p>
      </dgm:t>
    </dgm:pt>
    <dgm:pt modelId="{D3D8CE75-9600-4C96-9B40-D3873D435877}" type="sibTrans" cxnId="{87B6E0A6-A007-4CB6-94DB-E324440F2F42}">
      <dgm:prSet/>
      <dgm:spPr/>
      <dgm:t>
        <a:bodyPr/>
        <a:lstStyle/>
        <a:p>
          <a:endParaRPr lang="en-US"/>
        </a:p>
      </dgm:t>
    </dgm:pt>
    <dgm:pt modelId="{D807CADC-0F17-45C5-A0FB-B9A044B8F9EF}">
      <dgm:prSet/>
      <dgm:spPr/>
      <dgm:t>
        <a:bodyPr/>
        <a:lstStyle/>
        <a:p>
          <a:r>
            <a:rPr lang="en-US" dirty="0" smtClean="0"/>
            <a:t>Implementation</a:t>
          </a:r>
        </a:p>
      </dgm:t>
    </dgm:pt>
    <dgm:pt modelId="{9ED094D2-7F8E-40DD-B2BD-66ABC6BAC035}" type="parTrans" cxnId="{C8714D77-6204-4EFE-AC8B-C3274EFE45DF}">
      <dgm:prSet/>
      <dgm:spPr/>
      <dgm:t>
        <a:bodyPr/>
        <a:lstStyle/>
        <a:p>
          <a:endParaRPr lang="en-US"/>
        </a:p>
      </dgm:t>
    </dgm:pt>
    <dgm:pt modelId="{2E9BF219-EFFB-498A-8E6F-9439E83982FA}" type="sibTrans" cxnId="{C8714D77-6204-4EFE-AC8B-C3274EFE45DF}">
      <dgm:prSet/>
      <dgm:spPr/>
      <dgm:t>
        <a:bodyPr/>
        <a:lstStyle/>
        <a:p>
          <a:endParaRPr lang="en-US"/>
        </a:p>
      </dgm:t>
    </dgm:pt>
    <dgm:pt modelId="{80F556B7-3298-43CC-A2C0-FACD6B357004}">
      <dgm:prSet/>
      <dgm:spPr/>
      <dgm:t>
        <a:bodyPr/>
        <a:lstStyle/>
        <a:p>
          <a:r>
            <a:rPr lang="en-US" dirty="0" smtClean="0"/>
            <a:t>Architecture of Appium</a:t>
          </a:r>
        </a:p>
      </dgm:t>
    </dgm:pt>
    <dgm:pt modelId="{730DD60A-06B1-419D-B2A7-68AB6194DDB6}" type="parTrans" cxnId="{EDE6184E-EDD9-4DED-93F8-E589331223AC}">
      <dgm:prSet/>
      <dgm:spPr/>
      <dgm:t>
        <a:bodyPr/>
        <a:lstStyle/>
        <a:p>
          <a:endParaRPr lang="en-IN"/>
        </a:p>
      </dgm:t>
    </dgm:pt>
    <dgm:pt modelId="{0633C10B-7F4A-4F78-82FD-201282E4477B}" type="sibTrans" cxnId="{EDE6184E-EDD9-4DED-93F8-E589331223AC}">
      <dgm:prSet/>
      <dgm:spPr/>
      <dgm:t>
        <a:bodyPr/>
        <a:lstStyle/>
        <a:p>
          <a:endParaRPr lang="en-IN"/>
        </a:p>
      </dgm:t>
    </dgm:pt>
    <dgm:pt modelId="{2A6BA4F9-B697-47C6-992D-EEFEFFD4100F}">
      <dgm:prSet/>
      <dgm:spPr/>
      <dgm:t>
        <a:bodyPr/>
        <a:lstStyle/>
        <a:p>
          <a:r>
            <a:rPr lang="en-US" dirty="0" smtClean="0"/>
            <a:t>Advantages &amp; Disadvantages</a:t>
          </a:r>
          <a:endParaRPr lang="en-US" dirty="0"/>
        </a:p>
      </dgm:t>
    </dgm:pt>
    <dgm:pt modelId="{D15B296D-7385-42A8-9E19-EB107204B4D3}" type="parTrans" cxnId="{2C398421-8368-44D9-B461-86AF181E13C6}">
      <dgm:prSet/>
      <dgm:spPr/>
      <dgm:t>
        <a:bodyPr/>
        <a:lstStyle/>
        <a:p>
          <a:endParaRPr lang="en-IN"/>
        </a:p>
      </dgm:t>
    </dgm:pt>
    <dgm:pt modelId="{CAFCCD72-240E-4E8F-ACB8-9B7F274C5D1D}" type="sibTrans" cxnId="{2C398421-8368-44D9-B461-86AF181E13C6}">
      <dgm:prSet/>
      <dgm:spPr/>
      <dgm:t>
        <a:bodyPr/>
        <a:lstStyle/>
        <a:p>
          <a:endParaRPr lang="en-IN"/>
        </a:p>
      </dgm:t>
    </dgm:pt>
    <dgm:pt modelId="{A04844BF-D618-40D4-BCFD-4A71251786DD}">
      <dgm:prSet/>
      <dgm:spPr/>
      <dgm:t>
        <a:bodyPr/>
        <a:lstStyle/>
        <a:p>
          <a:r>
            <a:rPr lang="en-US" dirty="0" smtClean="0"/>
            <a:t>Installation Process</a:t>
          </a:r>
          <a:endParaRPr lang="en-US" dirty="0"/>
        </a:p>
      </dgm:t>
    </dgm:pt>
    <dgm:pt modelId="{4983542D-FB17-43DC-9884-D3E1C33E872C}" type="parTrans" cxnId="{65787216-3F04-41EA-A2E3-41BCF6F86353}">
      <dgm:prSet/>
      <dgm:spPr/>
      <dgm:t>
        <a:bodyPr/>
        <a:lstStyle/>
        <a:p>
          <a:endParaRPr lang="en-IN"/>
        </a:p>
      </dgm:t>
    </dgm:pt>
    <dgm:pt modelId="{D74A91FC-70AF-4752-9FD3-52F3E583775F}" type="sibTrans" cxnId="{65787216-3F04-41EA-A2E3-41BCF6F86353}">
      <dgm:prSet/>
      <dgm:spPr/>
      <dgm:t>
        <a:bodyPr/>
        <a:lstStyle/>
        <a:p>
          <a:endParaRPr lang="en-IN"/>
        </a:p>
      </dgm:t>
    </dgm:pt>
    <dgm:pt modelId="{6229157F-6DC9-4194-88E3-61A72EEC1B91}">
      <dgm:prSet/>
      <dgm:spPr/>
      <dgm:t>
        <a:bodyPr/>
        <a:lstStyle/>
        <a:p>
          <a:r>
            <a:rPr lang="en-US" dirty="0" smtClean="0"/>
            <a:t>Questions?</a:t>
          </a:r>
        </a:p>
      </dgm:t>
    </dgm:pt>
    <dgm:pt modelId="{C03834BC-4007-469A-9E36-00B7AAC34099}" type="parTrans" cxnId="{6F80F614-0C03-430A-8454-0778AB75159E}">
      <dgm:prSet/>
      <dgm:spPr/>
      <dgm:t>
        <a:bodyPr/>
        <a:lstStyle/>
        <a:p>
          <a:endParaRPr lang="en-IN"/>
        </a:p>
      </dgm:t>
    </dgm:pt>
    <dgm:pt modelId="{9482B990-EA9D-46AC-B380-E96FA455610F}" type="sibTrans" cxnId="{6F80F614-0C03-430A-8454-0778AB75159E}">
      <dgm:prSet/>
      <dgm:spPr/>
      <dgm:t>
        <a:bodyPr/>
        <a:lstStyle/>
        <a:p>
          <a:endParaRPr lang="en-IN"/>
        </a:p>
      </dgm:t>
    </dgm:pt>
    <dgm:pt modelId="{1415917F-A109-40A0-A93D-04922B5ECC01}" type="pres">
      <dgm:prSet presAssocID="{5D9A46E9-7072-48C6-AE7F-3DD0A63C519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6B71EF3-9DCD-43C7-A312-71ADE94CF287}" type="pres">
      <dgm:prSet presAssocID="{18A24BB6-A770-47B6-8522-176964A0F702}" presName="parentLin" presStyleCnt="0"/>
      <dgm:spPr/>
    </dgm:pt>
    <dgm:pt modelId="{6CD58F5B-2534-4DC3-BC5A-D2EA818F4087}" type="pres">
      <dgm:prSet presAssocID="{18A24BB6-A770-47B6-8522-176964A0F702}" presName="parentLeftMargin" presStyleLbl="node1" presStyleIdx="0" presStyleCnt="8"/>
      <dgm:spPr/>
      <dgm:t>
        <a:bodyPr/>
        <a:lstStyle/>
        <a:p>
          <a:endParaRPr lang="en-IN"/>
        </a:p>
      </dgm:t>
    </dgm:pt>
    <dgm:pt modelId="{7D4E5E97-A3E4-42FA-954D-AF3FBC717ECE}" type="pres">
      <dgm:prSet presAssocID="{18A24BB6-A770-47B6-8522-176964A0F702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185C0AA-E4E6-43CF-B5B0-9BD5EBBEFF44}" type="pres">
      <dgm:prSet presAssocID="{18A24BB6-A770-47B6-8522-176964A0F702}" presName="negativeSpace" presStyleCnt="0"/>
      <dgm:spPr/>
    </dgm:pt>
    <dgm:pt modelId="{A1ACFECB-0F02-4262-810A-F6DB54927F2C}" type="pres">
      <dgm:prSet presAssocID="{18A24BB6-A770-47B6-8522-176964A0F702}" presName="childText" presStyleLbl="conFgAcc1" presStyleIdx="0" presStyleCnt="8">
        <dgm:presLayoutVars>
          <dgm:bulletEnabled val="1"/>
        </dgm:presLayoutVars>
      </dgm:prSet>
      <dgm:spPr/>
    </dgm:pt>
    <dgm:pt modelId="{A6AB3569-6370-4670-8612-9DF48983E29E}" type="pres">
      <dgm:prSet presAssocID="{07AAE994-7B0B-4740-A040-41951FAA7B31}" presName="spaceBetweenRectangles" presStyleCnt="0"/>
      <dgm:spPr/>
    </dgm:pt>
    <dgm:pt modelId="{8CF88936-D144-45EC-867D-A53D161D7FC1}" type="pres">
      <dgm:prSet presAssocID="{62504891-7FC1-4CA6-B30C-3FDC29EC624D}" presName="parentLin" presStyleCnt="0"/>
      <dgm:spPr/>
    </dgm:pt>
    <dgm:pt modelId="{975DD4B4-7150-47A0-B297-98F35A8FF792}" type="pres">
      <dgm:prSet presAssocID="{62504891-7FC1-4CA6-B30C-3FDC29EC624D}" presName="parentLeftMargin" presStyleLbl="node1" presStyleIdx="0" presStyleCnt="8"/>
      <dgm:spPr/>
      <dgm:t>
        <a:bodyPr/>
        <a:lstStyle/>
        <a:p>
          <a:endParaRPr lang="en-IN"/>
        </a:p>
      </dgm:t>
    </dgm:pt>
    <dgm:pt modelId="{606A6F02-FDC6-41D3-A3BE-B55E3658F256}" type="pres">
      <dgm:prSet presAssocID="{62504891-7FC1-4CA6-B30C-3FDC29EC624D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3792D43-10DE-4999-8999-AD0EAA8400EC}" type="pres">
      <dgm:prSet presAssocID="{62504891-7FC1-4CA6-B30C-3FDC29EC624D}" presName="negativeSpace" presStyleCnt="0"/>
      <dgm:spPr/>
    </dgm:pt>
    <dgm:pt modelId="{BA4DC122-5EF8-44A4-85CA-51DE81A237CD}" type="pres">
      <dgm:prSet presAssocID="{62504891-7FC1-4CA6-B30C-3FDC29EC624D}" presName="childText" presStyleLbl="conFgAcc1" presStyleIdx="1" presStyleCnt="8">
        <dgm:presLayoutVars>
          <dgm:bulletEnabled val="1"/>
        </dgm:presLayoutVars>
      </dgm:prSet>
      <dgm:spPr/>
    </dgm:pt>
    <dgm:pt modelId="{9DC4C371-34C3-431C-9AD2-9E78506B504B}" type="pres">
      <dgm:prSet presAssocID="{3989F780-29B2-4F04-BF93-C330707169B2}" presName="spaceBetweenRectangles" presStyleCnt="0"/>
      <dgm:spPr/>
    </dgm:pt>
    <dgm:pt modelId="{CAA28DE8-B40A-453F-AF6C-4143243B531B}" type="pres">
      <dgm:prSet presAssocID="{80F556B7-3298-43CC-A2C0-FACD6B357004}" presName="parentLin" presStyleCnt="0"/>
      <dgm:spPr/>
    </dgm:pt>
    <dgm:pt modelId="{D992E05B-F7C8-4CA7-9407-33569E62F823}" type="pres">
      <dgm:prSet presAssocID="{80F556B7-3298-43CC-A2C0-FACD6B357004}" presName="parentLeftMargin" presStyleLbl="node1" presStyleIdx="1" presStyleCnt="8"/>
      <dgm:spPr/>
      <dgm:t>
        <a:bodyPr/>
        <a:lstStyle/>
        <a:p>
          <a:endParaRPr lang="en-IN"/>
        </a:p>
      </dgm:t>
    </dgm:pt>
    <dgm:pt modelId="{BBF5009A-5CBB-46F2-9854-1BB6D2C4BD20}" type="pres">
      <dgm:prSet presAssocID="{80F556B7-3298-43CC-A2C0-FACD6B357004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10D978-B5B0-4AB9-A125-E97C10C0001A}" type="pres">
      <dgm:prSet presAssocID="{80F556B7-3298-43CC-A2C0-FACD6B357004}" presName="negativeSpace" presStyleCnt="0"/>
      <dgm:spPr/>
    </dgm:pt>
    <dgm:pt modelId="{5A610DF6-6A11-4213-9727-19B76F330CCE}" type="pres">
      <dgm:prSet presAssocID="{80F556B7-3298-43CC-A2C0-FACD6B357004}" presName="childText" presStyleLbl="conFgAcc1" presStyleIdx="2" presStyleCnt="8">
        <dgm:presLayoutVars>
          <dgm:bulletEnabled val="1"/>
        </dgm:presLayoutVars>
      </dgm:prSet>
      <dgm:spPr/>
    </dgm:pt>
    <dgm:pt modelId="{51FF0FBB-8655-4240-B99F-2D298678EA4A}" type="pres">
      <dgm:prSet presAssocID="{0633C10B-7F4A-4F78-82FD-201282E4477B}" presName="spaceBetweenRectangles" presStyleCnt="0"/>
      <dgm:spPr/>
    </dgm:pt>
    <dgm:pt modelId="{C5622879-17D6-46F6-B780-D6BE88F318E5}" type="pres">
      <dgm:prSet presAssocID="{289F5F5A-A47D-4A2E-9A46-8AA99FD00537}" presName="parentLin" presStyleCnt="0"/>
      <dgm:spPr/>
    </dgm:pt>
    <dgm:pt modelId="{AFCFE970-3112-4BBC-A827-9D376423A178}" type="pres">
      <dgm:prSet presAssocID="{289F5F5A-A47D-4A2E-9A46-8AA99FD00537}" presName="parentLeftMargin" presStyleLbl="node1" presStyleIdx="2" presStyleCnt="8"/>
      <dgm:spPr/>
      <dgm:t>
        <a:bodyPr/>
        <a:lstStyle/>
        <a:p>
          <a:endParaRPr lang="en-IN"/>
        </a:p>
      </dgm:t>
    </dgm:pt>
    <dgm:pt modelId="{BBFB2CDE-0F93-4CC2-8711-0DC6F6837CAF}" type="pres">
      <dgm:prSet presAssocID="{289F5F5A-A47D-4A2E-9A46-8AA99FD00537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666A6B-9B28-4C91-8804-553713CFFF63}" type="pres">
      <dgm:prSet presAssocID="{289F5F5A-A47D-4A2E-9A46-8AA99FD00537}" presName="negativeSpace" presStyleCnt="0"/>
      <dgm:spPr/>
    </dgm:pt>
    <dgm:pt modelId="{1FCEC946-240D-44A6-908E-FF308DC0F6E1}" type="pres">
      <dgm:prSet presAssocID="{289F5F5A-A47D-4A2E-9A46-8AA99FD00537}" presName="childText" presStyleLbl="conFgAcc1" presStyleIdx="3" presStyleCnt="8">
        <dgm:presLayoutVars>
          <dgm:bulletEnabled val="1"/>
        </dgm:presLayoutVars>
      </dgm:prSet>
      <dgm:spPr/>
    </dgm:pt>
    <dgm:pt modelId="{F61D9E4A-8B8A-44C2-BB59-DB68EC7EEB91}" type="pres">
      <dgm:prSet presAssocID="{D3D8CE75-9600-4C96-9B40-D3873D435877}" presName="spaceBetweenRectangles" presStyleCnt="0"/>
      <dgm:spPr/>
    </dgm:pt>
    <dgm:pt modelId="{FB53641E-BBAD-45C1-83AE-B207BD9A9B54}" type="pres">
      <dgm:prSet presAssocID="{2A6BA4F9-B697-47C6-992D-EEFEFFD4100F}" presName="parentLin" presStyleCnt="0"/>
      <dgm:spPr/>
    </dgm:pt>
    <dgm:pt modelId="{7C577B44-2B21-48CA-A455-DDB164CDA318}" type="pres">
      <dgm:prSet presAssocID="{2A6BA4F9-B697-47C6-992D-EEFEFFD4100F}" presName="parentLeftMargin" presStyleLbl="node1" presStyleIdx="3" presStyleCnt="8"/>
      <dgm:spPr/>
      <dgm:t>
        <a:bodyPr/>
        <a:lstStyle/>
        <a:p>
          <a:endParaRPr lang="en-IN"/>
        </a:p>
      </dgm:t>
    </dgm:pt>
    <dgm:pt modelId="{F94D8B61-FEB2-481E-A056-D97916C1649C}" type="pres">
      <dgm:prSet presAssocID="{2A6BA4F9-B697-47C6-992D-EEFEFFD4100F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DE1B80-65B8-4057-B3BB-342B748A3C68}" type="pres">
      <dgm:prSet presAssocID="{2A6BA4F9-B697-47C6-992D-EEFEFFD4100F}" presName="negativeSpace" presStyleCnt="0"/>
      <dgm:spPr/>
    </dgm:pt>
    <dgm:pt modelId="{14E4571B-FB17-4CDA-A11E-061366BF6273}" type="pres">
      <dgm:prSet presAssocID="{2A6BA4F9-B697-47C6-992D-EEFEFFD4100F}" presName="childText" presStyleLbl="conFgAcc1" presStyleIdx="4" presStyleCnt="8">
        <dgm:presLayoutVars>
          <dgm:bulletEnabled val="1"/>
        </dgm:presLayoutVars>
      </dgm:prSet>
      <dgm:spPr/>
    </dgm:pt>
    <dgm:pt modelId="{0CB959C4-2F63-4114-9E56-010A2EAFDB31}" type="pres">
      <dgm:prSet presAssocID="{CAFCCD72-240E-4E8F-ACB8-9B7F274C5D1D}" presName="spaceBetweenRectangles" presStyleCnt="0"/>
      <dgm:spPr/>
    </dgm:pt>
    <dgm:pt modelId="{EB2FB713-DFF7-48A5-A90A-92291159844E}" type="pres">
      <dgm:prSet presAssocID="{A04844BF-D618-40D4-BCFD-4A71251786DD}" presName="parentLin" presStyleCnt="0"/>
      <dgm:spPr/>
    </dgm:pt>
    <dgm:pt modelId="{AAB10EB5-114B-4DA8-B860-A7F418E136B7}" type="pres">
      <dgm:prSet presAssocID="{A04844BF-D618-40D4-BCFD-4A71251786DD}" presName="parentLeftMargin" presStyleLbl="node1" presStyleIdx="4" presStyleCnt="8"/>
      <dgm:spPr/>
      <dgm:t>
        <a:bodyPr/>
        <a:lstStyle/>
        <a:p>
          <a:endParaRPr lang="en-IN"/>
        </a:p>
      </dgm:t>
    </dgm:pt>
    <dgm:pt modelId="{433E247A-0174-46AD-AD7A-89B6B52EA686}" type="pres">
      <dgm:prSet presAssocID="{A04844BF-D618-40D4-BCFD-4A71251786DD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91E171F-19E0-4561-9CD4-6F0DA904D0B2}" type="pres">
      <dgm:prSet presAssocID="{A04844BF-D618-40D4-BCFD-4A71251786DD}" presName="negativeSpace" presStyleCnt="0"/>
      <dgm:spPr/>
    </dgm:pt>
    <dgm:pt modelId="{1B8CFA84-626A-42D1-AB1C-40C306E3E46A}" type="pres">
      <dgm:prSet presAssocID="{A04844BF-D618-40D4-BCFD-4A71251786DD}" presName="childText" presStyleLbl="conFgAcc1" presStyleIdx="5" presStyleCnt="8">
        <dgm:presLayoutVars>
          <dgm:bulletEnabled val="1"/>
        </dgm:presLayoutVars>
      </dgm:prSet>
      <dgm:spPr/>
    </dgm:pt>
    <dgm:pt modelId="{5B5D8102-4368-49CD-B64B-DF7B2391E5A4}" type="pres">
      <dgm:prSet presAssocID="{D74A91FC-70AF-4752-9FD3-52F3E583775F}" presName="spaceBetweenRectangles" presStyleCnt="0"/>
      <dgm:spPr/>
    </dgm:pt>
    <dgm:pt modelId="{CF3611ED-68BB-4CEC-9E24-FDC73E619CDB}" type="pres">
      <dgm:prSet presAssocID="{D807CADC-0F17-45C5-A0FB-B9A044B8F9EF}" presName="parentLin" presStyleCnt="0"/>
      <dgm:spPr/>
    </dgm:pt>
    <dgm:pt modelId="{E108A157-43E6-420C-8832-6B0ABF7DB864}" type="pres">
      <dgm:prSet presAssocID="{D807CADC-0F17-45C5-A0FB-B9A044B8F9EF}" presName="parentLeftMargin" presStyleLbl="node1" presStyleIdx="5" presStyleCnt="8"/>
      <dgm:spPr/>
      <dgm:t>
        <a:bodyPr/>
        <a:lstStyle/>
        <a:p>
          <a:endParaRPr lang="en-IN"/>
        </a:p>
      </dgm:t>
    </dgm:pt>
    <dgm:pt modelId="{C2A41C15-FD77-4F68-9C38-DA0377E4E31C}" type="pres">
      <dgm:prSet presAssocID="{D807CADC-0F17-45C5-A0FB-B9A044B8F9EF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79CDEAC-CB6C-4A77-B5B3-1873C7AB441E}" type="pres">
      <dgm:prSet presAssocID="{D807CADC-0F17-45C5-A0FB-B9A044B8F9EF}" presName="negativeSpace" presStyleCnt="0"/>
      <dgm:spPr/>
    </dgm:pt>
    <dgm:pt modelId="{92B0BC2E-286D-491B-AD2E-1DC840F188ED}" type="pres">
      <dgm:prSet presAssocID="{D807CADC-0F17-45C5-A0FB-B9A044B8F9EF}" presName="childText" presStyleLbl="conFgAcc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07FA926-F158-48EC-B723-76711CEC7561}" type="pres">
      <dgm:prSet presAssocID="{2E9BF219-EFFB-498A-8E6F-9439E83982FA}" presName="spaceBetweenRectangles" presStyleCnt="0"/>
      <dgm:spPr/>
    </dgm:pt>
    <dgm:pt modelId="{5A08D8E1-DE6B-455D-AC3A-179838322DB9}" type="pres">
      <dgm:prSet presAssocID="{6229157F-6DC9-4194-88E3-61A72EEC1B91}" presName="parentLin" presStyleCnt="0"/>
      <dgm:spPr/>
    </dgm:pt>
    <dgm:pt modelId="{C489AF67-D340-485F-9A35-85B3511993BA}" type="pres">
      <dgm:prSet presAssocID="{6229157F-6DC9-4194-88E3-61A72EEC1B91}" presName="parentLeftMargin" presStyleLbl="node1" presStyleIdx="6" presStyleCnt="8"/>
      <dgm:spPr/>
      <dgm:t>
        <a:bodyPr/>
        <a:lstStyle/>
        <a:p>
          <a:endParaRPr lang="en-IN"/>
        </a:p>
      </dgm:t>
    </dgm:pt>
    <dgm:pt modelId="{713FC2CE-02F0-4A71-B7AF-367369EE3146}" type="pres">
      <dgm:prSet presAssocID="{6229157F-6DC9-4194-88E3-61A72EEC1B91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A00D92-A6A3-4E3E-AFCC-40FEFFF9DA4D}" type="pres">
      <dgm:prSet presAssocID="{6229157F-6DC9-4194-88E3-61A72EEC1B91}" presName="negativeSpace" presStyleCnt="0"/>
      <dgm:spPr/>
    </dgm:pt>
    <dgm:pt modelId="{23AA9C55-C68B-479C-94A8-6450C9648009}" type="pres">
      <dgm:prSet presAssocID="{6229157F-6DC9-4194-88E3-61A72EEC1B91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FC09B566-8A45-489E-A377-2B06358F72A6}" type="presOf" srcId="{18A24BB6-A770-47B6-8522-176964A0F702}" destId="{7D4E5E97-A3E4-42FA-954D-AF3FBC717ECE}" srcOrd="1" destOrd="0" presId="urn:microsoft.com/office/officeart/2005/8/layout/list1"/>
    <dgm:cxn modelId="{AB149FAB-4A94-4FB4-9737-593849743E2C}" type="presOf" srcId="{2A6BA4F9-B697-47C6-992D-EEFEFFD4100F}" destId="{7C577B44-2B21-48CA-A455-DDB164CDA318}" srcOrd="0" destOrd="0" presId="urn:microsoft.com/office/officeart/2005/8/layout/list1"/>
    <dgm:cxn modelId="{0BC2639B-B74F-48F8-94F7-5AC9BCDBADC4}" type="presOf" srcId="{D807CADC-0F17-45C5-A0FB-B9A044B8F9EF}" destId="{E108A157-43E6-420C-8832-6B0ABF7DB864}" srcOrd="0" destOrd="0" presId="urn:microsoft.com/office/officeart/2005/8/layout/list1"/>
    <dgm:cxn modelId="{E130D688-3456-48DA-A618-FB6537CCB927}" type="presOf" srcId="{6229157F-6DC9-4194-88E3-61A72EEC1B91}" destId="{713FC2CE-02F0-4A71-B7AF-367369EE3146}" srcOrd="1" destOrd="0" presId="urn:microsoft.com/office/officeart/2005/8/layout/list1"/>
    <dgm:cxn modelId="{84DEB8BA-B331-4FF2-ADA4-4F4C11B7F925}" type="presOf" srcId="{62504891-7FC1-4CA6-B30C-3FDC29EC624D}" destId="{606A6F02-FDC6-41D3-A3BE-B55E3658F256}" srcOrd="1" destOrd="0" presId="urn:microsoft.com/office/officeart/2005/8/layout/list1"/>
    <dgm:cxn modelId="{F199EA5A-3413-4AE6-B9CD-3BC8B0C74922}" type="presOf" srcId="{6229157F-6DC9-4194-88E3-61A72EEC1B91}" destId="{C489AF67-D340-485F-9A35-85B3511993BA}" srcOrd="0" destOrd="0" presId="urn:microsoft.com/office/officeart/2005/8/layout/list1"/>
    <dgm:cxn modelId="{AD435A79-3C19-4D16-995E-C3DF3102A4F4}" type="presOf" srcId="{62504891-7FC1-4CA6-B30C-3FDC29EC624D}" destId="{975DD4B4-7150-47A0-B297-98F35A8FF792}" srcOrd="0" destOrd="0" presId="urn:microsoft.com/office/officeart/2005/8/layout/list1"/>
    <dgm:cxn modelId="{39982591-EEFB-4295-B8A9-0C90EF13A1AE}" srcId="{5D9A46E9-7072-48C6-AE7F-3DD0A63C5197}" destId="{18A24BB6-A770-47B6-8522-176964A0F702}" srcOrd="0" destOrd="0" parTransId="{F1C2FA9A-D0A1-41DD-AFCF-449D990D3D66}" sibTransId="{07AAE994-7B0B-4740-A040-41951FAA7B31}"/>
    <dgm:cxn modelId="{8112F661-91C0-4B00-A5A0-C6560B1A5B69}" type="presOf" srcId="{80F556B7-3298-43CC-A2C0-FACD6B357004}" destId="{D992E05B-F7C8-4CA7-9407-33569E62F823}" srcOrd="0" destOrd="0" presId="urn:microsoft.com/office/officeart/2005/8/layout/list1"/>
    <dgm:cxn modelId="{EB621C0C-2CFE-4774-9BB4-CA010A2F1EC4}" type="presOf" srcId="{A04844BF-D618-40D4-BCFD-4A71251786DD}" destId="{433E247A-0174-46AD-AD7A-89B6B52EA686}" srcOrd="1" destOrd="0" presId="urn:microsoft.com/office/officeart/2005/8/layout/list1"/>
    <dgm:cxn modelId="{EDE6184E-EDD9-4DED-93F8-E589331223AC}" srcId="{5D9A46E9-7072-48C6-AE7F-3DD0A63C5197}" destId="{80F556B7-3298-43CC-A2C0-FACD6B357004}" srcOrd="2" destOrd="0" parTransId="{730DD60A-06B1-419D-B2A7-68AB6194DDB6}" sibTransId="{0633C10B-7F4A-4F78-82FD-201282E4477B}"/>
    <dgm:cxn modelId="{87B6E0A6-A007-4CB6-94DB-E324440F2F42}" srcId="{5D9A46E9-7072-48C6-AE7F-3DD0A63C5197}" destId="{289F5F5A-A47D-4A2E-9A46-8AA99FD00537}" srcOrd="3" destOrd="0" parTransId="{311701F0-D04D-4CE6-8BFA-87C2BA92D002}" sibTransId="{D3D8CE75-9600-4C96-9B40-D3873D435877}"/>
    <dgm:cxn modelId="{651AF00C-73E0-466D-9BCE-284FA75DD8F5}" type="presOf" srcId="{80F556B7-3298-43CC-A2C0-FACD6B357004}" destId="{BBF5009A-5CBB-46F2-9854-1BB6D2C4BD20}" srcOrd="1" destOrd="0" presId="urn:microsoft.com/office/officeart/2005/8/layout/list1"/>
    <dgm:cxn modelId="{C8714D77-6204-4EFE-AC8B-C3274EFE45DF}" srcId="{5D9A46E9-7072-48C6-AE7F-3DD0A63C5197}" destId="{D807CADC-0F17-45C5-A0FB-B9A044B8F9EF}" srcOrd="6" destOrd="0" parTransId="{9ED094D2-7F8E-40DD-B2BD-66ABC6BAC035}" sibTransId="{2E9BF219-EFFB-498A-8E6F-9439E83982FA}"/>
    <dgm:cxn modelId="{DE068149-4B22-4AB5-9334-FD11CCEBA411}" type="presOf" srcId="{289F5F5A-A47D-4A2E-9A46-8AA99FD00537}" destId="{AFCFE970-3112-4BBC-A827-9D376423A178}" srcOrd="0" destOrd="0" presId="urn:microsoft.com/office/officeart/2005/8/layout/list1"/>
    <dgm:cxn modelId="{EB6505C6-9344-4F88-8F7F-4DFEB8B4B1FE}" type="presOf" srcId="{289F5F5A-A47D-4A2E-9A46-8AA99FD00537}" destId="{BBFB2CDE-0F93-4CC2-8711-0DC6F6837CAF}" srcOrd="1" destOrd="0" presId="urn:microsoft.com/office/officeart/2005/8/layout/list1"/>
    <dgm:cxn modelId="{E4B22263-DCB0-4DE8-8921-EC1524A1663D}" type="presOf" srcId="{2A6BA4F9-B697-47C6-992D-EEFEFFD4100F}" destId="{F94D8B61-FEB2-481E-A056-D97916C1649C}" srcOrd="1" destOrd="0" presId="urn:microsoft.com/office/officeart/2005/8/layout/list1"/>
    <dgm:cxn modelId="{6F80F614-0C03-430A-8454-0778AB75159E}" srcId="{5D9A46E9-7072-48C6-AE7F-3DD0A63C5197}" destId="{6229157F-6DC9-4194-88E3-61A72EEC1B91}" srcOrd="7" destOrd="0" parTransId="{C03834BC-4007-469A-9E36-00B7AAC34099}" sibTransId="{9482B990-EA9D-46AC-B380-E96FA455610F}"/>
    <dgm:cxn modelId="{44D4D9A4-6714-4452-8041-3DB9C1F76049}" type="presOf" srcId="{D807CADC-0F17-45C5-A0FB-B9A044B8F9EF}" destId="{C2A41C15-FD77-4F68-9C38-DA0377E4E31C}" srcOrd="1" destOrd="0" presId="urn:microsoft.com/office/officeart/2005/8/layout/list1"/>
    <dgm:cxn modelId="{28F97B00-41EF-4976-B5BB-C55E9CE4F851}" srcId="{5D9A46E9-7072-48C6-AE7F-3DD0A63C5197}" destId="{62504891-7FC1-4CA6-B30C-3FDC29EC624D}" srcOrd="1" destOrd="0" parTransId="{D7A73253-5287-47A2-BD07-26F4F5312D7D}" sibTransId="{3989F780-29B2-4F04-BF93-C330707169B2}"/>
    <dgm:cxn modelId="{15A0D1FB-5045-4650-A461-7633AF60CFA3}" type="presOf" srcId="{A04844BF-D618-40D4-BCFD-4A71251786DD}" destId="{AAB10EB5-114B-4DA8-B860-A7F418E136B7}" srcOrd="0" destOrd="0" presId="urn:microsoft.com/office/officeart/2005/8/layout/list1"/>
    <dgm:cxn modelId="{65787216-3F04-41EA-A2E3-41BCF6F86353}" srcId="{5D9A46E9-7072-48C6-AE7F-3DD0A63C5197}" destId="{A04844BF-D618-40D4-BCFD-4A71251786DD}" srcOrd="5" destOrd="0" parTransId="{4983542D-FB17-43DC-9884-D3E1C33E872C}" sibTransId="{D74A91FC-70AF-4752-9FD3-52F3E583775F}"/>
    <dgm:cxn modelId="{5E0A1FEC-FB9D-4C57-91C1-37AB74907E53}" type="presOf" srcId="{18A24BB6-A770-47B6-8522-176964A0F702}" destId="{6CD58F5B-2534-4DC3-BC5A-D2EA818F4087}" srcOrd="0" destOrd="0" presId="urn:microsoft.com/office/officeart/2005/8/layout/list1"/>
    <dgm:cxn modelId="{2C398421-8368-44D9-B461-86AF181E13C6}" srcId="{5D9A46E9-7072-48C6-AE7F-3DD0A63C5197}" destId="{2A6BA4F9-B697-47C6-992D-EEFEFFD4100F}" srcOrd="4" destOrd="0" parTransId="{D15B296D-7385-42A8-9E19-EB107204B4D3}" sibTransId="{CAFCCD72-240E-4E8F-ACB8-9B7F274C5D1D}"/>
    <dgm:cxn modelId="{279FCD7D-797C-4034-AFA5-99EBAD0B32EC}" type="presOf" srcId="{5D9A46E9-7072-48C6-AE7F-3DD0A63C5197}" destId="{1415917F-A109-40A0-A93D-04922B5ECC01}" srcOrd="0" destOrd="0" presId="urn:microsoft.com/office/officeart/2005/8/layout/list1"/>
    <dgm:cxn modelId="{825380AB-3AFD-44B6-B2C0-1D83BA542C0A}" type="presParOf" srcId="{1415917F-A109-40A0-A93D-04922B5ECC01}" destId="{E6B71EF3-9DCD-43C7-A312-71ADE94CF287}" srcOrd="0" destOrd="0" presId="urn:microsoft.com/office/officeart/2005/8/layout/list1"/>
    <dgm:cxn modelId="{4FF0BDAF-7DC4-490A-868E-729811F18725}" type="presParOf" srcId="{E6B71EF3-9DCD-43C7-A312-71ADE94CF287}" destId="{6CD58F5B-2534-4DC3-BC5A-D2EA818F4087}" srcOrd="0" destOrd="0" presId="urn:microsoft.com/office/officeart/2005/8/layout/list1"/>
    <dgm:cxn modelId="{E788663C-7765-46CD-AB93-BD5C35B4543F}" type="presParOf" srcId="{E6B71EF3-9DCD-43C7-A312-71ADE94CF287}" destId="{7D4E5E97-A3E4-42FA-954D-AF3FBC717ECE}" srcOrd="1" destOrd="0" presId="urn:microsoft.com/office/officeart/2005/8/layout/list1"/>
    <dgm:cxn modelId="{61E8FA72-E8F6-4041-9B0A-1489A9368BEB}" type="presParOf" srcId="{1415917F-A109-40A0-A93D-04922B5ECC01}" destId="{A185C0AA-E4E6-43CF-B5B0-9BD5EBBEFF44}" srcOrd="1" destOrd="0" presId="urn:microsoft.com/office/officeart/2005/8/layout/list1"/>
    <dgm:cxn modelId="{0261D9F1-9475-47C3-81F1-1952F0662696}" type="presParOf" srcId="{1415917F-A109-40A0-A93D-04922B5ECC01}" destId="{A1ACFECB-0F02-4262-810A-F6DB54927F2C}" srcOrd="2" destOrd="0" presId="urn:microsoft.com/office/officeart/2005/8/layout/list1"/>
    <dgm:cxn modelId="{FED081BE-EC16-4C6F-A8C0-E1C7129F4EDB}" type="presParOf" srcId="{1415917F-A109-40A0-A93D-04922B5ECC01}" destId="{A6AB3569-6370-4670-8612-9DF48983E29E}" srcOrd="3" destOrd="0" presId="urn:microsoft.com/office/officeart/2005/8/layout/list1"/>
    <dgm:cxn modelId="{D1DC0760-B3CE-438A-AF71-9B3243A73D79}" type="presParOf" srcId="{1415917F-A109-40A0-A93D-04922B5ECC01}" destId="{8CF88936-D144-45EC-867D-A53D161D7FC1}" srcOrd="4" destOrd="0" presId="urn:microsoft.com/office/officeart/2005/8/layout/list1"/>
    <dgm:cxn modelId="{393315AB-8340-47D1-B0FE-DA257A688A3A}" type="presParOf" srcId="{8CF88936-D144-45EC-867D-A53D161D7FC1}" destId="{975DD4B4-7150-47A0-B297-98F35A8FF792}" srcOrd="0" destOrd="0" presId="urn:microsoft.com/office/officeart/2005/8/layout/list1"/>
    <dgm:cxn modelId="{D576F6F3-8BE5-45CF-A0F4-0A4241A1B5D7}" type="presParOf" srcId="{8CF88936-D144-45EC-867D-A53D161D7FC1}" destId="{606A6F02-FDC6-41D3-A3BE-B55E3658F256}" srcOrd="1" destOrd="0" presId="urn:microsoft.com/office/officeart/2005/8/layout/list1"/>
    <dgm:cxn modelId="{F59BE026-D411-45DD-9A52-B9B5D44CE886}" type="presParOf" srcId="{1415917F-A109-40A0-A93D-04922B5ECC01}" destId="{93792D43-10DE-4999-8999-AD0EAA8400EC}" srcOrd="5" destOrd="0" presId="urn:microsoft.com/office/officeart/2005/8/layout/list1"/>
    <dgm:cxn modelId="{B6043E20-4882-4205-A3C1-C55821E562CB}" type="presParOf" srcId="{1415917F-A109-40A0-A93D-04922B5ECC01}" destId="{BA4DC122-5EF8-44A4-85CA-51DE81A237CD}" srcOrd="6" destOrd="0" presId="urn:microsoft.com/office/officeart/2005/8/layout/list1"/>
    <dgm:cxn modelId="{4A91F377-D5E3-4AB4-A781-F549B96F1EF5}" type="presParOf" srcId="{1415917F-A109-40A0-A93D-04922B5ECC01}" destId="{9DC4C371-34C3-431C-9AD2-9E78506B504B}" srcOrd="7" destOrd="0" presId="urn:microsoft.com/office/officeart/2005/8/layout/list1"/>
    <dgm:cxn modelId="{3935C991-FD4D-4439-9322-17AE955D14BE}" type="presParOf" srcId="{1415917F-A109-40A0-A93D-04922B5ECC01}" destId="{CAA28DE8-B40A-453F-AF6C-4143243B531B}" srcOrd="8" destOrd="0" presId="urn:microsoft.com/office/officeart/2005/8/layout/list1"/>
    <dgm:cxn modelId="{BCF134A0-509A-459D-A889-3A19FFA3AEC0}" type="presParOf" srcId="{CAA28DE8-B40A-453F-AF6C-4143243B531B}" destId="{D992E05B-F7C8-4CA7-9407-33569E62F823}" srcOrd="0" destOrd="0" presId="urn:microsoft.com/office/officeart/2005/8/layout/list1"/>
    <dgm:cxn modelId="{9AA69033-82E2-4945-A3F9-76CE27B58FAD}" type="presParOf" srcId="{CAA28DE8-B40A-453F-AF6C-4143243B531B}" destId="{BBF5009A-5CBB-46F2-9854-1BB6D2C4BD20}" srcOrd="1" destOrd="0" presId="urn:microsoft.com/office/officeart/2005/8/layout/list1"/>
    <dgm:cxn modelId="{4266C1EA-A1E6-4F4B-ADAB-EEF2DF352DF7}" type="presParOf" srcId="{1415917F-A109-40A0-A93D-04922B5ECC01}" destId="{3110D978-B5B0-4AB9-A125-E97C10C0001A}" srcOrd="9" destOrd="0" presId="urn:microsoft.com/office/officeart/2005/8/layout/list1"/>
    <dgm:cxn modelId="{C5A365CE-E374-401B-97F0-AAAB801BDE94}" type="presParOf" srcId="{1415917F-A109-40A0-A93D-04922B5ECC01}" destId="{5A610DF6-6A11-4213-9727-19B76F330CCE}" srcOrd="10" destOrd="0" presId="urn:microsoft.com/office/officeart/2005/8/layout/list1"/>
    <dgm:cxn modelId="{38998FB7-4E07-4995-83EF-262C57E65DC2}" type="presParOf" srcId="{1415917F-A109-40A0-A93D-04922B5ECC01}" destId="{51FF0FBB-8655-4240-B99F-2D298678EA4A}" srcOrd="11" destOrd="0" presId="urn:microsoft.com/office/officeart/2005/8/layout/list1"/>
    <dgm:cxn modelId="{34607D42-70A2-4AEF-B70E-B358C68876D5}" type="presParOf" srcId="{1415917F-A109-40A0-A93D-04922B5ECC01}" destId="{C5622879-17D6-46F6-B780-D6BE88F318E5}" srcOrd="12" destOrd="0" presId="urn:microsoft.com/office/officeart/2005/8/layout/list1"/>
    <dgm:cxn modelId="{6F401411-9D25-4001-A3BE-2B658E0FB598}" type="presParOf" srcId="{C5622879-17D6-46F6-B780-D6BE88F318E5}" destId="{AFCFE970-3112-4BBC-A827-9D376423A178}" srcOrd="0" destOrd="0" presId="urn:microsoft.com/office/officeart/2005/8/layout/list1"/>
    <dgm:cxn modelId="{2E826EA2-2F53-42B4-9796-C02D948A05A4}" type="presParOf" srcId="{C5622879-17D6-46F6-B780-D6BE88F318E5}" destId="{BBFB2CDE-0F93-4CC2-8711-0DC6F6837CAF}" srcOrd="1" destOrd="0" presId="urn:microsoft.com/office/officeart/2005/8/layout/list1"/>
    <dgm:cxn modelId="{F68ABAEF-530D-49E9-AD8B-B14331452F75}" type="presParOf" srcId="{1415917F-A109-40A0-A93D-04922B5ECC01}" destId="{03666A6B-9B28-4C91-8804-553713CFFF63}" srcOrd="13" destOrd="0" presId="urn:microsoft.com/office/officeart/2005/8/layout/list1"/>
    <dgm:cxn modelId="{FDAF51D5-FFD8-4C8A-91B5-C7A1B10A4E9A}" type="presParOf" srcId="{1415917F-A109-40A0-A93D-04922B5ECC01}" destId="{1FCEC946-240D-44A6-908E-FF308DC0F6E1}" srcOrd="14" destOrd="0" presId="urn:microsoft.com/office/officeart/2005/8/layout/list1"/>
    <dgm:cxn modelId="{872C5ECE-D0E9-48F3-9B48-2EB95D26906C}" type="presParOf" srcId="{1415917F-A109-40A0-A93D-04922B5ECC01}" destId="{F61D9E4A-8B8A-44C2-BB59-DB68EC7EEB91}" srcOrd="15" destOrd="0" presId="urn:microsoft.com/office/officeart/2005/8/layout/list1"/>
    <dgm:cxn modelId="{119C6635-5861-4D5D-97E1-136B9359898C}" type="presParOf" srcId="{1415917F-A109-40A0-A93D-04922B5ECC01}" destId="{FB53641E-BBAD-45C1-83AE-B207BD9A9B54}" srcOrd="16" destOrd="0" presId="urn:microsoft.com/office/officeart/2005/8/layout/list1"/>
    <dgm:cxn modelId="{556E9563-5E1A-4671-94E7-CED4D9A1DEB5}" type="presParOf" srcId="{FB53641E-BBAD-45C1-83AE-B207BD9A9B54}" destId="{7C577B44-2B21-48CA-A455-DDB164CDA318}" srcOrd="0" destOrd="0" presId="urn:microsoft.com/office/officeart/2005/8/layout/list1"/>
    <dgm:cxn modelId="{BD6471D6-36BE-4136-8894-1E56F7EEA125}" type="presParOf" srcId="{FB53641E-BBAD-45C1-83AE-B207BD9A9B54}" destId="{F94D8B61-FEB2-481E-A056-D97916C1649C}" srcOrd="1" destOrd="0" presId="urn:microsoft.com/office/officeart/2005/8/layout/list1"/>
    <dgm:cxn modelId="{BC9F708F-C842-442D-8C8F-8A3B9051A4B5}" type="presParOf" srcId="{1415917F-A109-40A0-A93D-04922B5ECC01}" destId="{DEDE1B80-65B8-4057-B3BB-342B748A3C68}" srcOrd="17" destOrd="0" presId="urn:microsoft.com/office/officeart/2005/8/layout/list1"/>
    <dgm:cxn modelId="{925F25A3-E258-4BCA-BECF-39704C8C70E2}" type="presParOf" srcId="{1415917F-A109-40A0-A93D-04922B5ECC01}" destId="{14E4571B-FB17-4CDA-A11E-061366BF6273}" srcOrd="18" destOrd="0" presId="urn:microsoft.com/office/officeart/2005/8/layout/list1"/>
    <dgm:cxn modelId="{2FB097D9-2C2A-43AC-9454-9F928F6E8F8B}" type="presParOf" srcId="{1415917F-A109-40A0-A93D-04922B5ECC01}" destId="{0CB959C4-2F63-4114-9E56-010A2EAFDB31}" srcOrd="19" destOrd="0" presId="urn:microsoft.com/office/officeart/2005/8/layout/list1"/>
    <dgm:cxn modelId="{D3C67CE8-18AA-441B-A058-D516C7AAC9CF}" type="presParOf" srcId="{1415917F-A109-40A0-A93D-04922B5ECC01}" destId="{EB2FB713-DFF7-48A5-A90A-92291159844E}" srcOrd="20" destOrd="0" presId="urn:microsoft.com/office/officeart/2005/8/layout/list1"/>
    <dgm:cxn modelId="{C5DBF560-870C-461E-BBDA-B88B87086AF1}" type="presParOf" srcId="{EB2FB713-DFF7-48A5-A90A-92291159844E}" destId="{AAB10EB5-114B-4DA8-B860-A7F418E136B7}" srcOrd="0" destOrd="0" presId="urn:microsoft.com/office/officeart/2005/8/layout/list1"/>
    <dgm:cxn modelId="{00FB61CB-72E8-4813-8D97-4B50213ECD8E}" type="presParOf" srcId="{EB2FB713-DFF7-48A5-A90A-92291159844E}" destId="{433E247A-0174-46AD-AD7A-89B6B52EA686}" srcOrd="1" destOrd="0" presId="urn:microsoft.com/office/officeart/2005/8/layout/list1"/>
    <dgm:cxn modelId="{A51CA67A-036D-4812-910C-CC4C9074D41D}" type="presParOf" srcId="{1415917F-A109-40A0-A93D-04922B5ECC01}" destId="{891E171F-19E0-4561-9CD4-6F0DA904D0B2}" srcOrd="21" destOrd="0" presId="urn:microsoft.com/office/officeart/2005/8/layout/list1"/>
    <dgm:cxn modelId="{90390ED9-8CFB-439C-AA85-2F1670B8F533}" type="presParOf" srcId="{1415917F-A109-40A0-A93D-04922B5ECC01}" destId="{1B8CFA84-626A-42D1-AB1C-40C306E3E46A}" srcOrd="22" destOrd="0" presId="urn:microsoft.com/office/officeart/2005/8/layout/list1"/>
    <dgm:cxn modelId="{1DDF8794-E638-4A8D-9FBF-57217D575135}" type="presParOf" srcId="{1415917F-A109-40A0-A93D-04922B5ECC01}" destId="{5B5D8102-4368-49CD-B64B-DF7B2391E5A4}" srcOrd="23" destOrd="0" presId="urn:microsoft.com/office/officeart/2005/8/layout/list1"/>
    <dgm:cxn modelId="{8C9818C1-BCDB-4AF3-AC25-05B8D45D3F12}" type="presParOf" srcId="{1415917F-A109-40A0-A93D-04922B5ECC01}" destId="{CF3611ED-68BB-4CEC-9E24-FDC73E619CDB}" srcOrd="24" destOrd="0" presId="urn:microsoft.com/office/officeart/2005/8/layout/list1"/>
    <dgm:cxn modelId="{790CF4C4-5D72-4390-AFB4-6165A23A1898}" type="presParOf" srcId="{CF3611ED-68BB-4CEC-9E24-FDC73E619CDB}" destId="{E108A157-43E6-420C-8832-6B0ABF7DB864}" srcOrd="0" destOrd="0" presId="urn:microsoft.com/office/officeart/2005/8/layout/list1"/>
    <dgm:cxn modelId="{386C85F8-464E-42FD-B676-1E013219A58F}" type="presParOf" srcId="{CF3611ED-68BB-4CEC-9E24-FDC73E619CDB}" destId="{C2A41C15-FD77-4F68-9C38-DA0377E4E31C}" srcOrd="1" destOrd="0" presId="urn:microsoft.com/office/officeart/2005/8/layout/list1"/>
    <dgm:cxn modelId="{53A87BC0-E669-4893-AA23-1E0B86D3A9F1}" type="presParOf" srcId="{1415917F-A109-40A0-A93D-04922B5ECC01}" destId="{A79CDEAC-CB6C-4A77-B5B3-1873C7AB441E}" srcOrd="25" destOrd="0" presId="urn:microsoft.com/office/officeart/2005/8/layout/list1"/>
    <dgm:cxn modelId="{DDC86F7F-F8D7-4DCA-8B1A-2DFDF70DF28C}" type="presParOf" srcId="{1415917F-A109-40A0-A93D-04922B5ECC01}" destId="{92B0BC2E-286D-491B-AD2E-1DC840F188ED}" srcOrd="26" destOrd="0" presId="urn:microsoft.com/office/officeart/2005/8/layout/list1"/>
    <dgm:cxn modelId="{D627E2D5-78A1-4E6E-B56C-C86ED0772486}" type="presParOf" srcId="{1415917F-A109-40A0-A93D-04922B5ECC01}" destId="{407FA926-F158-48EC-B723-76711CEC7561}" srcOrd="27" destOrd="0" presId="urn:microsoft.com/office/officeart/2005/8/layout/list1"/>
    <dgm:cxn modelId="{B06B82CA-A9FC-4C0E-A4F8-F1F2BFA0ED9B}" type="presParOf" srcId="{1415917F-A109-40A0-A93D-04922B5ECC01}" destId="{5A08D8E1-DE6B-455D-AC3A-179838322DB9}" srcOrd="28" destOrd="0" presId="urn:microsoft.com/office/officeart/2005/8/layout/list1"/>
    <dgm:cxn modelId="{9FF08951-81F9-4734-B708-4DE312E8223E}" type="presParOf" srcId="{5A08D8E1-DE6B-455D-AC3A-179838322DB9}" destId="{C489AF67-D340-485F-9A35-85B3511993BA}" srcOrd="0" destOrd="0" presId="urn:microsoft.com/office/officeart/2005/8/layout/list1"/>
    <dgm:cxn modelId="{4DDDE175-EADB-4AFB-B7D6-7FA4264D55AF}" type="presParOf" srcId="{5A08D8E1-DE6B-455D-AC3A-179838322DB9}" destId="{713FC2CE-02F0-4A71-B7AF-367369EE3146}" srcOrd="1" destOrd="0" presId="urn:microsoft.com/office/officeart/2005/8/layout/list1"/>
    <dgm:cxn modelId="{B42FF470-1548-4E95-8CFF-CA9E6E12380C}" type="presParOf" srcId="{1415917F-A109-40A0-A93D-04922B5ECC01}" destId="{49A00D92-A6A3-4E3E-AFCC-40FEFFF9DA4D}" srcOrd="29" destOrd="0" presId="urn:microsoft.com/office/officeart/2005/8/layout/list1"/>
    <dgm:cxn modelId="{7D9886D2-D07C-474E-AA06-11283C88E506}" type="presParOf" srcId="{1415917F-A109-40A0-A93D-04922B5ECC01}" destId="{23AA9C55-C68B-479C-94A8-6450C9648009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60BF53-2E4E-4A49-A455-48D6ED5E51E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D3CB212-8C1D-431B-B1B7-FB48F99F6B35}">
      <dgm:prSet custT="1"/>
      <dgm:spPr/>
      <dgm:t>
        <a:bodyPr/>
        <a:lstStyle/>
        <a:p>
          <a:r>
            <a:rPr lang="en-US" sz="3200" b="1" dirty="0"/>
            <a:t>What is Appium:</a:t>
          </a:r>
          <a:endParaRPr lang="en-US" sz="3200" dirty="0"/>
        </a:p>
      </dgm:t>
    </dgm:pt>
    <dgm:pt modelId="{DB47CD05-1485-41D0-B41B-0DB1517659FB}" type="parTrans" cxnId="{BA3C7BA4-3409-4ED0-9FBF-265D732C26A6}">
      <dgm:prSet/>
      <dgm:spPr/>
      <dgm:t>
        <a:bodyPr/>
        <a:lstStyle/>
        <a:p>
          <a:endParaRPr lang="en-US"/>
        </a:p>
      </dgm:t>
    </dgm:pt>
    <dgm:pt modelId="{ADC67EB3-4504-44D1-9220-689673A4946C}" type="sibTrans" cxnId="{BA3C7BA4-3409-4ED0-9FBF-265D732C26A6}">
      <dgm:prSet/>
      <dgm:spPr/>
      <dgm:t>
        <a:bodyPr/>
        <a:lstStyle/>
        <a:p>
          <a:endParaRPr lang="en-US"/>
        </a:p>
      </dgm:t>
    </dgm:pt>
    <dgm:pt modelId="{A8D8A6BA-283A-443F-93FF-97700128D799}">
      <dgm:prSet custT="1"/>
      <dgm:spPr/>
      <dgm:t>
        <a:bodyPr/>
        <a:lstStyle/>
        <a:p>
          <a:pPr algn="l"/>
          <a:r>
            <a:rPr lang="en-US" sz="2800" dirty="0">
              <a:latin typeface="Arial" pitchFamily="34" charset="0"/>
              <a:cs typeface="Arial" pitchFamily="34" charset="0"/>
            </a:rPr>
            <a:t>Appium is an open-source automation </a:t>
          </a:r>
          <a:r>
            <a:rPr lang="en-US" sz="2800" dirty="0" smtClean="0">
              <a:latin typeface="Arial" pitchFamily="34" charset="0"/>
              <a:cs typeface="Arial" pitchFamily="34" charset="0"/>
            </a:rPr>
            <a:t>tool or framework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DC956CCB-ABCF-4CFC-89D9-0AC2377E72B3}" type="parTrans" cxnId="{6D56C29A-C2EE-490B-A49C-C551F5C7891F}">
      <dgm:prSet/>
      <dgm:spPr/>
      <dgm:t>
        <a:bodyPr/>
        <a:lstStyle/>
        <a:p>
          <a:endParaRPr lang="en-US"/>
        </a:p>
      </dgm:t>
    </dgm:pt>
    <dgm:pt modelId="{3FBF62D3-772F-411A-B263-7A85F862AF93}" type="sibTrans" cxnId="{6D56C29A-C2EE-490B-A49C-C551F5C7891F}">
      <dgm:prSet/>
      <dgm:spPr/>
      <dgm:t>
        <a:bodyPr/>
        <a:lstStyle/>
        <a:p>
          <a:endParaRPr lang="en-US"/>
        </a:p>
      </dgm:t>
    </dgm:pt>
    <dgm:pt modelId="{8BD5E1F4-3070-4B47-B94D-20F138593FF3}">
      <dgm:prSet custT="1"/>
      <dgm:spPr/>
      <dgm:t>
        <a:bodyPr/>
        <a:lstStyle/>
        <a:p>
          <a:pPr algn="l"/>
          <a:r>
            <a:rPr lang="en-US" sz="2800" dirty="0">
              <a:latin typeface="Arial" pitchFamily="34" charset="0"/>
              <a:cs typeface="Arial" pitchFamily="34" charset="0"/>
            </a:rPr>
            <a:t>It is a HTTP server written in NodeJS.</a:t>
          </a:r>
        </a:p>
      </dgm:t>
    </dgm:pt>
    <dgm:pt modelId="{988BBB75-DF98-407B-9973-CB8A57F58C82}" type="parTrans" cxnId="{C5A58FBE-F8A9-47F8-85F8-730D1A28BA0C}">
      <dgm:prSet/>
      <dgm:spPr/>
      <dgm:t>
        <a:bodyPr/>
        <a:lstStyle/>
        <a:p>
          <a:endParaRPr lang="en-US"/>
        </a:p>
      </dgm:t>
    </dgm:pt>
    <dgm:pt modelId="{CF176393-6C4E-4AC3-8CDF-37585744205A}" type="sibTrans" cxnId="{C5A58FBE-F8A9-47F8-85F8-730D1A28BA0C}">
      <dgm:prSet/>
      <dgm:spPr/>
      <dgm:t>
        <a:bodyPr/>
        <a:lstStyle/>
        <a:p>
          <a:endParaRPr lang="en-US"/>
        </a:p>
      </dgm:t>
    </dgm:pt>
    <dgm:pt modelId="{92BFC37A-A62E-40F4-9383-6EBE1C946464}">
      <dgm:prSet custT="1"/>
      <dgm:spPr/>
      <dgm:t>
        <a:bodyPr/>
        <a:lstStyle/>
        <a:p>
          <a:pPr algn="l"/>
          <a:r>
            <a:rPr lang="en-US" sz="2800" dirty="0" smtClean="0">
              <a:latin typeface="Arial" pitchFamily="34" charset="0"/>
              <a:cs typeface="Arial" pitchFamily="34" charset="0"/>
            </a:rPr>
            <a:t>It allows </a:t>
          </a:r>
          <a:r>
            <a:rPr lang="en-US" sz="2800" dirty="0">
              <a:latin typeface="Arial" pitchFamily="34" charset="0"/>
              <a:cs typeface="Arial" pitchFamily="34" charset="0"/>
            </a:rPr>
            <a:t>us to automate the different type of mobile applications, it could be a </a:t>
          </a:r>
          <a:r>
            <a:rPr lang="en-US" sz="2800" dirty="0" smtClean="0">
              <a:latin typeface="Arial" pitchFamily="34" charset="0"/>
              <a:cs typeface="Arial" pitchFamily="34" charset="0"/>
            </a:rPr>
            <a:t>web, native </a:t>
          </a:r>
          <a:r>
            <a:rPr lang="en-US" sz="2800" dirty="0">
              <a:latin typeface="Arial" pitchFamily="34" charset="0"/>
              <a:cs typeface="Arial" pitchFamily="34" charset="0"/>
            </a:rPr>
            <a:t>or hybrid </a:t>
          </a:r>
          <a:r>
            <a:rPr lang="en-US" sz="2800" dirty="0" smtClean="0">
              <a:latin typeface="Arial" pitchFamily="34" charset="0"/>
              <a:cs typeface="Arial" pitchFamily="34" charset="0"/>
            </a:rPr>
            <a:t>application. 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10A0E791-705A-4D0E-B975-87A5210EF74E}" type="parTrans" cxnId="{E0B46CFC-5938-4E30-B027-C2C78739F741}">
      <dgm:prSet/>
      <dgm:spPr/>
      <dgm:t>
        <a:bodyPr/>
        <a:lstStyle/>
        <a:p>
          <a:endParaRPr lang="en-IN"/>
        </a:p>
      </dgm:t>
    </dgm:pt>
    <dgm:pt modelId="{B855079C-6477-4A51-B0D9-D9EF367ECB66}" type="sibTrans" cxnId="{E0B46CFC-5938-4E30-B027-C2C78739F741}">
      <dgm:prSet/>
      <dgm:spPr/>
      <dgm:t>
        <a:bodyPr/>
        <a:lstStyle/>
        <a:p>
          <a:endParaRPr lang="en-IN"/>
        </a:p>
      </dgm:t>
    </dgm:pt>
    <dgm:pt modelId="{821BA924-8592-44BC-8B31-6A16DDE5CA2A}" type="pres">
      <dgm:prSet presAssocID="{AB60BF53-2E4E-4A49-A455-48D6ED5E51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1F6A9D7-2E7D-404C-88F0-A4E22BF94A71}" type="pres">
      <dgm:prSet presAssocID="{BD3CB212-8C1D-431B-B1B7-FB48F99F6B35}" presName="parentText" presStyleLbl="node1" presStyleIdx="0" presStyleCnt="1" custScaleY="142240" custLinFactNeighborX="-182" custLinFactNeighborY="46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6033CF1-24D0-4E89-A100-7FCF1DD3FE13}" type="pres">
      <dgm:prSet presAssocID="{BD3CB212-8C1D-431B-B1B7-FB48F99F6B35}" presName="childText" presStyleLbl="revTx" presStyleIdx="0" presStyleCnt="1" custScaleY="14953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5A58FBE-F8A9-47F8-85F8-730D1A28BA0C}" srcId="{BD3CB212-8C1D-431B-B1B7-FB48F99F6B35}" destId="{8BD5E1F4-3070-4B47-B94D-20F138593FF3}" srcOrd="2" destOrd="0" parTransId="{988BBB75-DF98-407B-9973-CB8A57F58C82}" sibTransId="{CF176393-6C4E-4AC3-8CDF-37585744205A}"/>
    <dgm:cxn modelId="{6D56C29A-C2EE-490B-A49C-C551F5C7891F}" srcId="{BD3CB212-8C1D-431B-B1B7-FB48F99F6B35}" destId="{A8D8A6BA-283A-443F-93FF-97700128D799}" srcOrd="0" destOrd="0" parTransId="{DC956CCB-ABCF-4CFC-89D9-0AC2377E72B3}" sibTransId="{3FBF62D3-772F-411A-B263-7A85F862AF93}"/>
    <dgm:cxn modelId="{AEBFD402-0E06-4097-96F5-61D33E4F42D2}" type="presOf" srcId="{8BD5E1F4-3070-4B47-B94D-20F138593FF3}" destId="{46033CF1-24D0-4E89-A100-7FCF1DD3FE13}" srcOrd="0" destOrd="2" presId="urn:microsoft.com/office/officeart/2005/8/layout/vList2"/>
    <dgm:cxn modelId="{BA3C7BA4-3409-4ED0-9FBF-265D732C26A6}" srcId="{AB60BF53-2E4E-4A49-A455-48D6ED5E51E7}" destId="{BD3CB212-8C1D-431B-B1B7-FB48F99F6B35}" srcOrd="0" destOrd="0" parTransId="{DB47CD05-1485-41D0-B41B-0DB1517659FB}" sibTransId="{ADC67EB3-4504-44D1-9220-689673A4946C}"/>
    <dgm:cxn modelId="{36CEB46A-407F-457C-95AB-FB2B97C39797}" type="presOf" srcId="{BD3CB212-8C1D-431B-B1B7-FB48F99F6B35}" destId="{D1F6A9D7-2E7D-404C-88F0-A4E22BF94A71}" srcOrd="0" destOrd="0" presId="urn:microsoft.com/office/officeart/2005/8/layout/vList2"/>
    <dgm:cxn modelId="{CEDBC036-D220-475A-9FBC-D30B422BEBEE}" type="presOf" srcId="{92BFC37A-A62E-40F4-9383-6EBE1C946464}" destId="{46033CF1-24D0-4E89-A100-7FCF1DD3FE13}" srcOrd="0" destOrd="1" presId="urn:microsoft.com/office/officeart/2005/8/layout/vList2"/>
    <dgm:cxn modelId="{E0B46CFC-5938-4E30-B027-C2C78739F741}" srcId="{BD3CB212-8C1D-431B-B1B7-FB48F99F6B35}" destId="{92BFC37A-A62E-40F4-9383-6EBE1C946464}" srcOrd="1" destOrd="0" parTransId="{10A0E791-705A-4D0E-B975-87A5210EF74E}" sibTransId="{B855079C-6477-4A51-B0D9-D9EF367ECB66}"/>
    <dgm:cxn modelId="{3323828B-D608-447C-9B2B-3C85A261A5A2}" type="presOf" srcId="{A8D8A6BA-283A-443F-93FF-97700128D799}" destId="{46033CF1-24D0-4E89-A100-7FCF1DD3FE13}" srcOrd="0" destOrd="0" presId="urn:microsoft.com/office/officeart/2005/8/layout/vList2"/>
    <dgm:cxn modelId="{F60D04DF-27F4-4261-AED9-C4BCE4D17F0D}" type="presOf" srcId="{AB60BF53-2E4E-4A49-A455-48D6ED5E51E7}" destId="{821BA924-8592-44BC-8B31-6A16DDE5CA2A}" srcOrd="0" destOrd="0" presId="urn:microsoft.com/office/officeart/2005/8/layout/vList2"/>
    <dgm:cxn modelId="{A39B8ECC-1032-4FC1-91EA-CC108C1158FB}" type="presParOf" srcId="{821BA924-8592-44BC-8B31-6A16DDE5CA2A}" destId="{D1F6A9D7-2E7D-404C-88F0-A4E22BF94A71}" srcOrd="0" destOrd="0" presId="urn:microsoft.com/office/officeart/2005/8/layout/vList2"/>
    <dgm:cxn modelId="{1A451751-A86B-4100-90BF-6B3B8AF01065}" type="presParOf" srcId="{821BA924-8592-44BC-8B31-6A16DDE5CA2A}" destId="{46033CF1-24D0-4E89-A100-7FCF1DD3FE1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235777-DF56-42FA-A6B3-AF38566BB7E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4FABCE8-CD51-4783-A939-0142D174785A}">
      <dgm:prSet/>
      <dgm:spPr/>
      <dgm:t>
        <a:bodyPr/>
        <a:lstStyle/>
        <a:p>
          <a:r>
            <a:rPr lang="en-US" dirty="0"/>
            <a:t>● Appium is an open-source </a:t>
          </a:r>
          <a:r>
            <a:rPr lang="en-US" dirty="0" smtClean="0"/>
            <a:t>tool</a:t>
          </a:r>
          <a:endParaRPr lang="en-US" dirty="0"/>
        </a:p>
      </dgm:t>
    </dgm:pt>
    <dgm:pt modelId="{2D2BE93C-3808-4CF5-AFA8-E8BA22CA3EA4}" type="parTrans" cxnId="{A1B16644-4992-4C9C-A769-0BA9D1A43920}">
      <dgm:prSet/>
      <dgm:spPr/>
      <dgm:t>
        <a:bodyPr/>
        <a:lstStyle/>
        <a:p>
          <a:endParaRPr lang="en-US"/>
        </a:p>
      </dgm:t>
    </dgm:pt>
    <dgm:pt modelId="{20BB1A6B-8203-42F0-8BE4-C6F1FAA3EFF2}" type="sibTrans" cxnId="{A1B16644-4992-4C9C-A769-0BA9D1A43920}">
      <dgm:prSet/>
      <dgm:spPr/>
      <dgm:t>
        <a:bodyPr/>
        <a:lstStyle/>
        <a:p>
          <a:endParaRPr lang="en-US"/>
        </a:p>
      </dgm:t>
    </dgm:pt>
    <dgm:pt modelId="{8583FF7F-945B-4A8A-9026-8E0FE065913A}">
      <dgm:prSet/>
      <dgm:spPr/>
      <dgm:t>
        <a:bodyPr/>
        <a:lstStyle/>
        <a:p>
          <a:r>
            <a:rPr lang="en-US" dirty="0"/>
            <a:t>● Appium is </a:t>
          </a:r>
          <a:r>
            <a:rPr lang="en-US" dirty="0" smtClean="0"/>
            <a:t>cross-platform</a:t>
          </a:r>
          <a:endParaRPr lang="en-US" dirty="0"/>
        </a:p>
      </dgm:t>
    </dgm:pt>
    <dgm:pt modelId="{6BB2B76C-DAD4-43E9-B35A-655160A429E9}" type="parTrans" cxnId="{C341115D-F948-4D02-BB28-925B86F048E9}">
      <dgm:prSet/>
      <dgm:spPr/>
      <dgm:t>
        <a:bodyPr/>
        <a:lstStyle/>
        <a:p>
          <a:endParaRPr lang="en-US"/>
        </a:p>
      </dgm:t>
    </dgm:pt>
    <dgm:pt modelId="{0EC1226A-34DF-47CE-9EE1-1EE63BF3ACBD}" type="sibTrans" cxnId="{C341115D-F948-4D02-BB28-925B86F048E9}">
      <dgm:prSet/>
      <dgm:spPr/>
      <dgm:t>
        <a:bodyPr/>
        <a:lstStyle/>
        <a:p>
          <a:endParaRPr lang="en-US"/>
        </a:p>
      </dgm:t>
    </dgm:pt>
    <dgm:pt modelId="{418CCA41-960A-44F4-8C9E-B2DB8EBE2F47}">
      <dgm:prSet/>
      <dgm:spPr/>
      <dgm:t>
        <a:bodyPr/>
        <a:lstStyle/>
        <a:p>
          <a:r>
            <a:rPr lang="en-US" dirty="0"/>
            <a:t>● It supports multiple programming languages(java, python, ruby, c# and many more</a:t>
          </a:r>
          <a:r>
            <a:rPr lang="en-US" dirty="0" smtClean="0"/>
            <a:t>)</a:t>
          </a:r>
          <a:endParaRPr lang="en-US" dirty="0"/>
        </a:p>
      </dgm:t>
    </dgm:pt>
    <dgm:pt modelId="{F3E9CA1C-77C9-4E37-B461-946EFCBB0051}" type="parTrans" cxnId="{2D5BC0C7-A6D9-4450-9B4E-28E9409C52FE}">
      <dgm:prSet/>
      <dgm:spPr/>
      <dgm:t>
        <a:bodyPr/>
        <a:lstStyle/>
        <a:p>
          <a:endParaRPr lang="en-US"/>
        </a:p>
      </dgm:t>
    </dgm:pt>
    <dgm:pt modelId="{80CD8929-5EC3-44F4-8F1F-764A65B21BFB}" type="sibTrans" cxnId="{2D5BC0C7-A6D9-4450-9B4E-28E9409C52FE}">
      <dgm:prSet/>
      <dgm:spPr/>
      <dgm:t>
        <a:bodyPr/>
        <a:lstStyle/>
        <a:p>
          <a:endParaRPr lang="en-US"/>
        </a:p>
      </dgm:t>
    </dgm:pt>
    <dgm:pt modelId="{427C49E4-0DED-4CE0-A273-15F6742BB32E}">
      <dgm:prSet/>
      <dgm:spPr/>
      <dgm:t>
        <a:bodyPr/>
        <a:lstStyle/>
        <a:p>
          <a:r>
            <a:rPr lang="en-US" dirty="0"/>
            <a:t>● Appium can work on the </a:t>
          </a:r>
          <a:r>
            <a:rPr lang="en-US" dirty="0" smtClean="0"/>
            <a:t>Virtual </a:t>
          </a:r>
          <a:r>
            <a:rPr lang="en-US" dirty="0"/>
            <a:t>as well as </a:t>
          </a:r>
          <a:r>
            <a:rPr lang="en-US" dirty="0" smtClean="0"/>
            <a:t>on </a:t>
          </a:r>
          <a:r>
            <a:rPr lang="en-US" dirty="0"/>
            <a:t>real devices.</a:t>
          </a:r>
        </a:p>
      </dgm:t>
    </dgm:pt>
    <dgm:pt modelId="{2747ED37-6FAB-4403-993D-976EE3D4A8A8}" type="parTrans" cxnId="{D44E030C-148A-49CA-8FF1-CD121E88DB0E}">
      <dgm:prSet/>
      <dgm:spPr/>
      <dgm:t>
        <a:bodyPr/>
        <a:lstStyle/>
        <a:p>
          <a:endParaRPr lang="en-US"/>
        </a:p>
      </dgm:t>
    </dgm:pt>
    <dgm:pt modelId="{4EDC1495-79CD-4F8B-A598-410C49F0EF09}" type="sibTrans" cxnId="{D44E030C-148A-49CA-8FF1-CD121E88DB0E}">
      <dgm:prSet/>
      <dgm:spPr/>
      <dgm:t>
        <a:bodyPr/>
        <a:lstStyle/>
        <a:p>
          <a:endParaRPr lang="en-US"/>
        </a:p>
      </dgm:t>
    </dgm:pt>
    <dgm:pt modelId="{98751909-0BD5-41F6-842B-C1091495588C}" type="pres">
      <dgm:prSet presAssocID="{D2235777-DF56-42FA-A6B3-AF38566BB7E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8C4492-D1D5-476F-BEEC-27CE9412AFE1}" type="pres">
      <dgm:prSet presAssocID="{D2235777-DF56-42FA-A6B3-AF38566BB7EC}" presName="dummyMaxCanvas" presStyleCnt="0">
        <dgm:presLayoutVars/>
      </dgm:prSet>
      <dgm:spPr/>
    </dgm:pt>
    <dgm:pt modelId="{979D5FB4-6A91-42D1-8572-AEACD86E7FDD}" type="pres">
      <dgm:prSet presAssocID="{D2235777-DF56-42FA-A6B3-AF38566BB7EC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5DEF591-216D-4611-9985-0CA63D9ECFCF}" type="pres">
      <dgm:prSet presAssocID="{D2235777-DF56-42FA-A6B3-AF38566BB7EC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417513-F32B-476A-83F3-95EDEA3F87A1}" type="pres">
      <dgm:prSet presAssocID="{D2235777-DF56-42FA-A6B3-AF38566BB7EC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E5EAE4-F4C5-4F01-A74A-B33B167CD8EE}" type="pres">
      <dgm:prSet presAssocID="{D2235777-DF56-42FA-A6B3-AF38566BB7EC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21641EF-5F1F-4A21-8560-0E0FCF9DE3AD}" type="pres">
      <dgm:prSet presAssocID="{D2235777-DF56-42FA-A6B3-AF38566BB7EC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1E5D865-851D-4618-9B2B-0CF890ABB283}" type="pres">
      <dgm:prSet presAssocID="{D2235777-DF56-42FA-A6B3-AF38566BB7EC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52088D6-8B05-4203-A9E6-0FB577DF34DD}" type="pres">
      <dgm:prSet presAssocID="{D2235777-DF56-42FA-A6B3-AF38566BB7EC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D5179A-FE14-4292-8C1B-8A2D7BA3C3A2}" type="pres">
      <dgm:prSet presAssocID="{D2235777-DF56-42FA-A6B3-AF38566BB7EC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7FAF06C-62A2-4269-96CC-373156DE3126}" type="pres">
      <dgm:prSet presAssocID="{D2235777-DF56-42FA-A6B3-AF38566BB7EC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EF1A39-6DD8-4FF0-A932-BD64F923F538}" type="pres">
      <dgm:prSet presAssocID="{D2235777-DF56-42FA-A6B3-AF38566BB7EC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932D741-DF1C-405F-ACB2-900301B18849}" type="pres">
      <dgm:prSet presAssocID="{D2235777-DF56-42FA-A6B3-AF38566BB7EC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3510556-399F-4066-9534-8D6C318B4019}" type="presOf" srcId="{D2235777-DF56-42FA-A6B3-AF38566BB7EC}" destId="{98751909-0BD5-41F6-842B-C1091495588C}" srcOrd="0" destOrd="0" presId="urn:microsoft.com/office/officeart/2005/8/layout/vProcess5"/>
    <dgm:cxn modelId="{BFEF2655-7621-4AA0-8400-4B65F422CAD6}" type="presOf" srcId="{418CCA41-960A-44F4-8C9E-B2DB8EBE2F47}" destId="{6FEF1A39-6DD8-4FF0-A932-BD64F923F538}" srcOrd="1" destOrd="0" presId="urn:microsoft.com/office/officeart/2005/8/layout/vProcess5"/>
    <dgm:cxn modelId="{2D5BC0C7-A6D9-4450-9B4E-28E9409C52FE}" srcId="{D2235777-DF56-42FA-A6B3-AF38566BB7EC}" destId="{418CCA41-960A-44F4-8C9E-B2DB8EBE2F47}" srcOrd="2" destOrd="0" parTransId="{F3E9CA1C-77C9-4E37-B461-946EFCBB0051}" sibTransId="{80CD8929-5EC3-44F4-8F1F-764A65B21BFB}"/>
    <dgm:cxn modelId="{1D899DEF-E3B6-4852-830C-0081BF3CC1F8}" type="presOf" srcId="{8583FF7F-945B-4A8A-9026-8E0FE065913A}" destId="{67FAF06C-62A2-4269-96CC-373156DE3126}" srcOrd="1" destOrd="0" presId="urn:microsoft.com/office/officeart/2005/8/layout/vProcess5"/>
    <dgm:cxn modelId="{D44E030C-148A-49CA-8FF1-CD121E88DB0E}" srcId="{D2235777-DF56-42FA-A6B3-AF38566BB7EC}" destId="{427C49E4-0DED-4CE0-A273-15F6742BB32E}" srcOrd="3" destOrd="0" parTransId="{2747ED37-6FAB-4403-993D-976EE3D4A8A8}" sibTransId="{4EDC1495-79CD-4F8B-A598-410C49F0EF09}"/>
    <dgm:cxn modelId="{A1B16644-4992-4C9C-A769-0BA9D1A43920}" srcId="{D2235777-DF56-42FA-A6B3-AF38566BB7EC}" destId="{C4FABCE8-CD51-4783-A939-0142D174785A}" srcOrd="0" destOrd="0" parTransId="{2D2BE93C-3808-4CF5-AFA8-E8BA22CA3EA4}" sibTransId="{20BB1A6B-8203-42F0-8BE4-C6F1FAA3EFF2}"/>
    <dgm:cxn modelId="{E0F8C6B5-8BBE-4ECA-9D7E-9EFAAEFD9AC3}" type="presOf" srcId="{418CCA41-960A-44F4-8C9E-B2DB8EBE2F47}" destId="{D5417513-F32B-476A-83F3-95EDEA3F87A1}" srcOrd="0" destOrd="0" presId="urn:microsoft.com/office/officeart/2005/8/layout/vProcess5"/>
    <dgm:cxn modelId="{A1C1F028-CFE3-4D15-AE59-F657399FA351}" type="presOf" srcId="{427C49E4-0DED-4CE0-A273-15F6742BB32E}" destId="{30E5EAE4-F4C5-4F01-A74A-B33B167CD8EE}" srcOrd="0" destOrd="0" presId="urn:microsoft.com/office/officeart/2005/8/layout/vProcess5"/>
    <dgm:cxn modelId="{96908779-8E9E-4AF2-B434-D058C2B8D547}" type="presOf" srcId="{20BB1A6B-8203-42F0-8BE4-C6F1FAA3EFF2}" destId="{621641EF-5F1F-4A21-8560-0E0FCF9DE3AD}" srcOrd="0" destOrd="0" presId="urn:microsoft.com/office/officeart/2005/8/layout/vProcess5"/>
    <dgm:cxn modelId="{E27F606C-1942-49F6-8226-200391D3E5B8}" type="presOf" srcId="{427C49E4-0DED-4CE0-A273-15F6742BB32E}" destId="{3932D741-DF1C-405F-ACB2-900301B18849}" srcOrd="1" destOrd="0" presId="urn:microsoft.com/office/officeart/2005/8/layout/vProcess5"/>
    <dgm:cxn modelId="{4A144BD5-095A-404E-9321-84F31125D7F8}" type="presOf" srcId="{C4FABCE8-CD51-4783-A939-0142D174785A}" destId="{E3D5179A-FE14-4292-8C1B-8A2D7BA3C3A2}" srcOrd="1" destOrd="0" presId="urn:microsoft.com/office/officeart/2005/8/layout/vProcess5"/>
    <dgm:cxn modelId="{6B935CAF-8F19-4092-81C8-10E463577979}" type="presOf" srcId="{C4FABCE8-CD51-4783-A939-0142D174785A}" destId="{979D5FB4-6A91-42D1-8572-AEACD86E7FDD}" srcOrd="0" destOrd="0" presId="urn:microsoft.com/office/officeart/2005/8/layout/vProcess5"/>
    <dgm:cxn modelId="{96ADC916-E7F0-43F2-8281-8570836F13E8}" type="presOf" srcId="{8583FF7F-945B-4A8A-9026-8E0FE065913A}" destId="{45DEF591-216D-4611-9985-0CA63D9ECFCF}" srcOrd="0" destOrd="0" presId="urn:microsoft.com/office/officeart/2005/8/layout/vProcess5"/>
    <dgm:cxn modelId="{C341115D-F948-4D02-BB28-925B86F048E9}" srcId="{D2235777-DF56-42FA-A6B3-AF38566BB7EC}" destId="{8583FF7F-945B-4A8A-9026-8E0FE065913A}" srcOrd="1" destOrd="0" parTransId="{6BB2B76C-DAD4-43E9-B35A-655160A429E9}" sibTransId="{0EC1226A-34DF-47CE-9EE1-1EE63BF3ACBD}"/>
    <dgm:cxn modelId="{6A646003-7494-4E14-8FDF-33BB2F946F77}" type="presOf" srcId="{0EC1226A-34DF-47CE-9EE1-1EE63BF3ACBD}" destId="{41E5D865-851D-4618-9B2B-0CF890ABB283}" srcOrd="0" destOrd="0" presId="urn:microsoft.com/office/officeart/2005/8/layout/vProcess5"/>
    <dgm:cxn modelId="{393BE26C-615B-444A-9C3F-EA9052F0CCC8}" type="presOf" srcId="{80CD8929-5EC3-44F4-8F1F-764A65B21BFB}" destId="{952088D6-8B05-4203-A9E6-0FB577DF34DD}" srcOrd="0" destOrd="0" presId="urn:microsoft.com/office/officeart/2005/8/layout/vProcess5"/>
    <dgm:cxn modelId="{02CCF3C9-1C92-4FB5-81E7-E43860764D53}" type="presParOf" srcId="{98751909-0BD5-41F6-842B-C1091495588C}" destId="{1C8C4492-D1D5-476F-BEEC-27CE9412AFE1}" srcOrd="0" destOrd="0" presId="urn:microsoft.com/office/officeart/2005/8/layout/vProcess5"/>
    <dgm:cxn modelId="{D51A2EFD-6660-42AA-921D-BE517EBF3EB6}" type="presParOf" srcId="{98751909-0BD5-41F6-842B-C1091495588C}" destId="{979D5FB4-6A91-42D1-8572-AEACD86E7FDD}" srcOrd="1" destOrd="0" presId="urn:microsoft.com/office/officeart/2005/8/layout/vProcess5"/>
    <dgm:cxn modelId="{95E58104-3AD9-48A8-88DD-74F3669A7038}" type="presParOf" srcId="{98751909-0BD5-41F6-842B-C1091495588C}" destId="{45DEF591-216D-4611-9985-0CA63D9ECFCF}" srcOrd="2" destOrd="0" presId="urn:microsoft.com/office/officeart/2005/8/layout/vProcess5"/>
    <dgm:cxn modelId="{FAD64A56-647B-4A84-9321-5290F5D68000}" type="presParOf" srcId="{98751909-0BD5-41F6-842B-C1091495588C}" destId="{D5417513-F32B-476A-83F3-95EDEA3F87A1}" srcOrd="3" destOrd="0" presId="urn:microsoft.com/office/officeart/2005/8/layout/vProcess5"/>
    <dgm:cxn modelId="{B7998A04-F63D-4C24-A412-3B8625F5B7F1}" type="presParOf" srcId="{98751909-0BD5-41F6-842B-C1091495588C}" destId="{30E5EAE4-F4C5-4F01-A74A-B33B167CD8EE}" srcOrd="4" destOrd="0" presId="urn:microsoft.com/office/officeart/2005/8/layout/vProcess5"/>
    <dgm:cxn modelId="{5D778847-F643-4A1E-B13A-96EB844A7290}" type="presParOf" srcId="{98751909-0BD5-41F6-842B-C1091495588C}" destId="{621641EF-5F1F-4A21-8560-0E0FCF9DE3AD}" srcOrd="5" destOrd="0" presId="urn:microsoft.com/office/officeart/2005/8/layout/vProcess5"/>
    <dgm:cxn modelId="{272C5818-193B-45B2-85AD-9E1C5416E6C9}" type="presParOf" srcId="{98751909-0BD5-41F6-842B-C1091495588C}" destId="{41E5D865-851D-4618-9B2B-0CF890ABB283}" srcOrd="6" destOrd="0" presId="urn:microsoft.com/office/officeart/2005/8/layout/vProcess5"/>
    <dgm:cxn modelId="{8A7A1B21-F982-4DC5-99A9-ED34CFF17A3B}" type="presParOf" srcId="{98751909-0BD5-41F6-842B-C1091495588C}" destId="{952088D6-8B05-4203-A9E6-0FB577DF34DD}" srcOrd="7" destOrd="0" presId="urn:microsoft.com/office/officeart/2005/8/layout/vProcess5"/>
    <dgm:cxn modelId="{64C95533-1978-4884-833E-11C0D4B774A7}" type="presParOf" srcId="{98751909-0BD5-41F6-842B-C1091495588C}" destId="{E3D5179A-FE14-4292-8C1B-8A2D7BA3C3A2}" srcOrd="8" destOrd="0" presId="urn:microsoft.com/office/officeart/2005/8/layout/vProcess5"/>
    <dgm:cxn modelId="{10891AAC-790C-47FE-9FFF-955AF167041B}" type="presParOf" srcId="{98751909-0BD5-41F6-842B-C1091495588C}" destId="{67FAF06C-62A2-4269-96CC-373156DE3126}" srcOrd="9" destOrd="0" presId="urn:microsoft.com/office/officeart/2005/8/layout/vProcess5"/>
    <dgm:cxn modelId="{D72ABBE6-0B2D-4B21-B625-3CE29ACD5604}" type="presParOf" srcId="{98751909-0BD5-41F6-842B-C1091495588C}" destId="{6FEF1A39-6DD8-4FF0-A932-BD64F923F538}" srcOrd="10" destOrd="0" presId="urn:microsoft.com/office/officeart/2005/8/layout/vProcess5"/>
    <dgm:cxn modelId="{69827FEA-AC2C-49CC-939F-884BEA8233FA}" type="presParOf" srcId="{98751909-0BD5-41F6-842B-C1091495588C}" destId="{3932D741-DF1C-405F-ACB2-900301B1884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F3E511-EF68-440E-A6E3-8F4851DDF32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2C5FD68-24C3-47E5-B371-DCAA1434282A}">
      <dgm:prSet/>
      <dgm:spPr/>
      <dgm:t>
        <a:bodyPr/>
        <a:lstStyle/>
        <a:p>
          <a:r>
            <a:rPr lang="en-US" dirty="0"/>
            <a:t>● The session is a communication medium between client and Appium server.</a:t>
          </a:r>
        </a:p>
      </dgm:t>
    </dgm:pt>
    <dgm:pt modelId="{18836809-7AA2-45EF-B90C-B8A60345349F}" type="parTrans" cxnId="{E5C42C6E-93D1-45ED-B72A-7A37960DA77C}">
      <dgm:prSet/>
      <dgm:spPr/>
      <dgm:t>
        <a:bodyPr/>
        <a:lstStyle/>
        <a:p>
          <a:endParaRPr lang="en-US"/>
        </a:p>
      </dgm:t>
    </dgm:pt>
    <dgm:pt modelId="{ADEA767A-6823-4850-B6E5-1B3BA6A84F37}" type="sibTrans" cxnId="{E5C42C6E-93D1-45ED-B72A-7A37960DA77C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ADFD5AED-866D-476B-BEC1-1830A301873B}">
      <dgm:prSet/>
      <dgm:spPr/>
      <dgm:t>
        <a:bodyPr/>
        <a:lstStyle/>
        <a:p>
          <a:r>
            <a:rPr lang="en-US" dirty="0"/>
            <a:t>● The client can create a session by </a:t>
          </a:r>
          <a:r>
            <a:rPr lang="en-US" dirty="0" smtClean="0"/>
            <a:t>sending the</a:t>
          </a:r>
          <a:r>
            <a:rPr lang="en-US" dirty="0"/>
            <a:t> request to the server. </a:t>
          </a:r>
        </a:p>
      </dgm:t>
    </dgm:pt>
    <dgm:pt modelId="{00100B56-420E-49C9-90B0-A06F75886504}" type="parTrans" cxnId="{C5ED1E59-81E1-4FAA-A019-A6A6F6FE1C5E}">
      <dgm:prSet/>
      <dgm:spPr/>
      <dgm:t>
        <a:bodyPr/>
        <a:lstStyle/>
        <a:p>
          <a:endParaRPr lang="en-US"/>
        </a:p>
      </dgm:t>
    </dgm:pt>
    <dgm:pt modelId="{7455EA16-A945-4BCB-B227-E85F7E243362}" type="sibTrans" cxnId="{C5ED1E59-81E1-4FAA-A019-A6A6F6FE1C5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8258A38-C9DE-4BB6-A43E-F4E502AF88F6}">
      <dgm:prSet/>
      <dgm:spPr/>
      <dgm:t>
        <a:bodyPr/>
        <a:lstStyle/>
        <a:p>
          <a:r>
            <a:rPr lang="en-US" dirty="0"/>
            <a:t>● This session req contains desired capabilities.</a:t>
          </a:r>
        </a:p>
      </dgm:t>
    </dgm:pt>
    <dgm:pt modelId="{C72CE771-864F-4EB5-A0B5-63CCE1F1E0AB}" type="parTrans" cxnId="{5D9B9A26-6E1E-4848-827C-D77C2888E2B5}">
      <dgm:prSet/>
      <dgm:spPr/>
      <dgm:t>
        <a:bodyPr/>
        <a:lstStyle/>
        <a:p>
          <a:endParaRPr lang="en-US"/>
        </a:p>
      </dgm:t>
    </dgm:pt>
    <dgm:pt modelId="{3BFA326C-6BED-46DF-BF5E-A88724215859}" type="sibTrans" cxnId="{5D9B9A26-6E1E-4848-827C-D77C2888E2B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9842102-CD73-44C3-9D0E-30C2F68BD30C}" type="pres">
      <dgm:prSet presAssocID="{3EF3E511-EF68-440E-A6E3-8F4851DDF325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B10A8C1-EBA0-48D4-8BD6-26BE4BC6556A}" type="pres">
      <dgm:prSet presAssocID="{72C5FD68-24C3-47E5-B371-DCAA1434282A}" presName="compositeNode" presStyleCnt="0">
        <dgm:presLayoutVars>
          <dgm:bulletEnabled val="1"/>
        </dgm:presLayoutVars>
      </dgm:prSet>
      <dgm:spPr/>
    </dgm:pt>
    <dgm:pt modelId="{063E4783-8358-4FD0-B5C3-0882C47C1FAE}" type="pres">
      <dgm:prSet presAssocID="{72C5FD68-24C3-47E5-B371-DCAA1434282A}" presName="bgRect" presStyleLbl="alignNode1" presStyleIdx="0" presStyleCnt="3"/>
      <dgm:spPr/>
      <dgm:t>
        <a:bodyPr/>
        <a:lstStyle/>
        <a:p>
          <a:endParaRPr lang="en-IN"/>
        </a:p>
      </dgm:t>
    </dgm:pt>
    <dgm:pt modelId="{94E81150-6E01-4377-9F56-07D8BA192C0D}" type="pres">
      <dgm:prSet presAssocID="{ADEA767A-6823-4850-B6E5-1B3BA6A84F37}" presName="sibTransNodeRect" presStyleLbl="align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1A5C15-EDEA-44BE-87DE-DBADC284E14C}" type="pres">
      <dgm:prSet presAssocID="{72C5FD68-24C3-47E5-B371-DCAA1434282A}" presName="nodeRect" presStyleLbl="alig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13DB35-4E4C-4131-A213-D5CD795D4673}" type="pres">
      <dgm:prSet presAssocID="{ADEA767A-6823-4850-B6E5-1B3BA6A84F37}" presName="sibTrans" presStyleCnt="0"/>
      <dgm:spPr/>
    </dgm:pt>
    <dgm:pt modelId="{F4B730BE-A4AD-466A-9042-2E179C893971}" type="pres">
      <dgm:prSet presAssocID="{ADFD5AED-866D-476B-BEC1-1830A301873B}" presName="compositeNode" presStyleCnt="0">
        <dgm:presLayoutVars>
          <dgm:bulletEnabled val="1"/>
        </dgm:presLayoutVars>
      </dgm:prSet>
      <dgm:spPr/>
    </dgm:pt>
    <dgm:pt modelId="{A345C7C6-8993-4467-8016-86DCC8260429}" type="pres">
      <dgm:prSet presAssocID="{ADFD5AED-866D-476B-BEC1-1830A301873B}" presName="bgRect" presStyleLbl="alignNode1" presStyleIdx="1" presStyleCnt="3"/>
      <dgm:spPr/>
      <dgm:t>
        <a:bodyPr/>
        <a:lstStyle/>
        <a:p>
          <a:endParaRPr lang="en-IN"/>
        </a:p>
      </dgm:t>
    </dgm:pt>
    <dgm:pt modelId="{48FF65C5-51BA-403E-AE8C-8BB0441632CE}" type="pres">
      <dgm:prSet presAssocID="{7455EA16-A945-4BCB-B227-E85F7E243362}" presName="sibTransNodeRect" presStyleLbl="align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2F6E71A-E5EB-49E8-95FE-3F1AFD51274F}" type="pres">
      <dgm:prSet presAssocID="{ADFD5AED-866D-476B-BEC1-1830A301873B}" presName="nodeRect" presStyleLbl="alig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D08DF7A-2439-4EF7-81EE-C19B7D18D14A}" type="pres">
      <dgm:prSet presAssocID="{7455EA16-A945-4BCB-B227-E85F7E243362}" presName="sibTrans" presStyleCnt="0"/>
      <dgm:spPr/>
    </dgm:pt>
    <dgm:pt modelId="{ADEB8119-C77D-4C02-959D-1D4F36BDDCAC}" type="pres">
      <dgm:prSet presAssocID="{08258A38-C9DE-4BB6-A43E-F4E502AF88F6}" presName="compositeNode" presStyleCnt="0">
        <dgm:presLayoutVars>
          <dgm:bulletEnabled val="1"/>
        </dgm:presLayoutVars>
      </dgm:prSet>
      <dgm:spPr/>
    </dgm:pt>
    <dgm:pt modelId="{639C14B2-E61C-4DA8-95DB-2B7C1107DD35}" type="pres">
      <dgm:prSet presAssocID="{08258A38-C9DE-4BB6-A43E-F4E502AF88F6}" presName="bgRect" presStyleLbl="alignNode1" presStyleIdx="2" presStyleCnt="3"/>
      <dgm:spPr/>
      <dgm:t>
        <a:bodyPr/>
        <a:lstStyle/>
        <a:p>
          <a:endParaRPr lang="en-IN"/>
        </a:p>
      </dgm:t>
    </dgm:pt>
    <dgm:pt modelId="{9A5D2168-0135-4149-8D29-FC04339A98C5}" type="pres">
      <dgm:prSet presAssocID="{3BFA326C-6BED-46DF-BF5E-A88724215859}" presName="sibTransNodeRect" presStyleLbl="align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DA63DF-3863-4C4B-A27C-9CC1C58BAA18}" type="pres">
      <dgm:prSet presAssocID="{08258A38-C9DE-4BB6-A43E-F4E502AF88F6}" presName="nodeRect" presStyleLbl="alig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68AD848-C934-42AB-8562-3C91BBFF00D0}" type="presOf" srcId="{08258A38-C9DE-4BB6-A43E-F4E502AF88F6}" destId="{639C14B2-E61C-4DA8-95DB-2B7C1107DD35}" srcOrd="0" destOrd="0" presId="urn:microsoft.com/office/officeart/2016/7/layout/LinearBlockProcessNumbered"/>
    <dgm:cxn modelId="{249D24B4-55CF-41C2-88D7-7D19BA584401}" type="presOf" srcId="{7455EA16-A945-4BCB-B227-E85F7E243362}" destId="{48FF65C5-51BA-403E-AE8C-8BB0441632CE}" srcOrd="0" destOrd="0" presId="urn:microsoft.com/office/officeart/2016/7/layout/LinearBlockProcessNumbered"/>
    <dgm:cxn modelId="{C5ED1E59-81E1-4FAA-A019-A6A6F6FE1C5E}" srcId="{3EF3E511-EF68-440E-A6E3-8F4851DDF325}" destId="{ADFD5AED-866D-476B-BEC1-1830A301873B}" srcOrd="1" destOrd="0" parTransId="{00100B56-420E-49C9-90B0-A06F75886504}" sibTransId="{7455EA16-A945-4BCB-B227-E85F7E243362}"/>
    <dgm:cxn modelId="{8927EB98-DF54-45EA-8F97-063B7665E908}" type="presOf" srcId="{3BFA326C-6BED-46DF-BF5E-A88724215859}" destId="{9A5D2168-0135-4149-8D29-FC04339A98C5}" srcOrd="0" destOrd="0" presId="urn:microsoft.com/office/officeart/2016/7/layout/LinearBlockProcessNumbered"/>
    <dgm:cxn modelId="{1FBE59E5-D858-4585-A7C0-0E59293C99DE}" type="presOf" srcId="{3EF3E511-EF68-440E-A6E3-8F4851DDF325}" destId="{29842102-CD73-44C3-9D0E-30C2F68BD30C}" srcOrd="0" destOrd="0" presId="urn:microsoft.com/office/officeart/2016/7/layout/LinearBlockProcessNumbered"/>
    <dgm:cxn modelId="{5D9B9A26-6E1E-4848-827C-D77C2888E2B5}" srcId="{3EF3E511-EF68-440E-A6E3-8F4851DDF325}" destId="{08258A38-C9DE-4BB6-A43E-F4E502AF88F6}" srcOrd="2" destOrd="0" parTransId="{C72CE771-864F-4EB5-A0B5-63CCE1F1E0AB}" sibTransId="{3BFA326C-6BED-46DF-BF5E-A88724215859}"/>
    <dgm:cxn modelId="{CC427C19-1286-4F4A-8E6D-5D2EB5138707}" type="presOf" srcId="{ADFD5AED-866D-476B-BEC1-1830A301873B}" destId="{A345C7C6-8993-4467-8016-86DCC8260429}" srcOrd="0" destOrd="0" presId="urn:microsoft.com/office/officeart/2016/7/layout/LinearBlockProcessNumbered"/>
    <dgm:cxn modelId="{E5C42C6E-93D1-45ED-B72A-7A37960DA77C}" srcId="{3EF3E511-EF68-440E-A6E3-8F4851DDF325}" destId="{72C5FD68-24C3-47E5-B371-DCAA1434282A}" srcOrd="0" destOrd="0" parTransId="{18836809-7AA2-45EF-B90C-B8A60345349F}" sibTransId="{ADEA767A-6823-4850-B6E5-1B3BA6A84F37}"/>
    <dgm:cxn modelId="{D89E2CB4-BA5A-4BB7-9E7C-A327A33D0BB7}" type="presOf" srcId="{72C5FD68-24C3-47E5-B371-DCAA1434282A}" destId="{051A5C15-EDEA-44BE-87DE-DBADC284E14C}" srcOrd="1" destOrd="0" presId="urn:microsoft.com/office/officeart/2016/7/layout/LinearBlockProcessNumbered"/>
    <dgm:cxn modelId="{B7FD3248-3889-4625-816B-57C9505F7368}" type="presOf" srcId="{08258A38-C9DE-4BB6-A43E-F4E502AF88F6}" destId="{6ADA63DF-3863-4C4B-A27C-9CC1C58BAA18}" srcOrd="1" destOrd="0" presId="urn:microsoft.com/office/officeart/2016/7/layout/LinearBlockProcessNumbered"/>
    <dgm:cxn modelId="{76152216-32A3-4108-B30B-EBEB2F4FE8B7}" type="presOf" srcId="{ADFD5AED-866D-476B-BEC1-1830A301873B}" destId="{52F6E71A-E5EB-49E8-95FE-3F1AFD51274F}" srcOrd="1" destOrd="0" presId="urn:microsoft.com/office/officeart/2016/7/layout/LinearBlockProcessNumbered"/>
    <dgm:cxn modelId="{A4636FAE-DC05-4D9B-9F79-8C633BE67848}" type="presOf" srcId="{72C5FD68-24C3-47E5-B371-DCAA1434282A}" destId="{063E4783-8358-4FD0-B5C3-0882C47C1FAE}" srcOrd="0" destOrd="0" presId="urn:microsoft.com/office/officeart/2016/7/layout/LinearBlockProcessNumbered"/>
    <dgm:cxn modelId="{F30B6DD8-64C2-4423-94B8-4ABA8D5D43EC}" type="presOf" srcId="{ADEA767A-6823-4850-B6E5-1B3BA6A84F37}" destId="{94E81150-6E01-4377-9F56-07D8BA192C0D}" srcOrd="0" destOrd="0" presId="urn:microsoft.com/office/officeart/2016/7/layout/LinearBlockProcessNumbered"/>
    <dgm:cxn modelId="{29488B35-CF82-435D-814D-60D20E5AF0A4}" type="presParOf" srcId="{29842102-CD73-44C3-9D0E-30C2F68BD30C}" destId="{BB10A8C1-EBA0-48D4-8BD6-26BE4BC6556A}" srcOrd="0" destOrd="0" presId="urn:microsoft.com/office/officeart/2016/7/layout/LinearBlockProcessNumbered"/>
    <dgm:cxn modelId="{BBDBC3E4-5597-441C-BA79-79642532BDE4}" type="presParOf" srcId="{BB10A8C1-EBA0-48D4-8BD6-26BE4BC6556A}" destId="{063E4783-8358-4FD0-B5C3-0882C47C1FAE}" srcOrd="0" destOrd="0" presId="urn:microsoft.com/office/officeart/2016/7/layout/LinearBlockProcessNumbered"/>
    <dgm:cxn modelId="{C37783E0-E2C9-4002-BE45-446264BE25DD}" type="presParOf" srcId="{BB10A8C1-EBA0-48D4-8BD6-26BE4BC6556A}" destId="{94E81150-6E01-4377-9F56-07D8BA192C0D}" srcOrd="1" destOrd="0" presId="urn:microsoft.com/office/officeart/2016/7/layout/LinearBlockProcessNumbered"/>
    <dgm:cxn modelId="{BB23DB8D-1747-47CA-908F-1E2B82F2A50F}" type="presParOf" srcId="{BB10A8C1-EBA0-48D4-8BD6-26BE4BC6556A}" destId="{051A5C15-EDEA-44BE-87DE-DBADC284E14C}" srcOrd="2" destOrd="0" presId="urn:microsoft.com/office/officeart/2016/7/layout/LinearBlockProcessNumbered"/>
    <dgm:cxn modelId="{970C4C63-B27C-47EC-97F7-51B8670E772E}" type="presParOf" srcId="{29842102-CD73-44C3-9D0E-30C2F68BD30C}" destId="{D513DB35-4E4C-4131-A213-D5CD795D4673}" srcOrd="1" destOrd="0" presId="urn:microsoft.com/office/officeart/2016/7/layout/LinearBlockProcessNumbered"/>
    <dgm:cxn modelId="{6BB0E34E-2754-41F9-B722-D16C2E51270F}" type="presParOf" srcId="{29842102-CD73-44C3-9D0E-30C2F68BD30C}" destId="{F4B730BE-A4AD-466A-9042-2E179C893971}" srcOrd="2" destOrd="0" presId="urn:microsoft.com/office/officeart/2016/7/layout/LinearBlockProcessNumbered"/>
    <dgm:cxn modelId="{A241AC07-F10B-4FF7-B796-E429BF7B3E54}" type="presParOf" srcId="{F4B730BE-A4AD-466A-9042-2E179C893971}" destId="{A345C7C6-8993-4467-8016-86DCC8260429}" srcOrd="0" destOrd="0" presId="urn:microsoft.com/office/officeart/2016/7/layout/LinearBlockProcessNumbered"/>
    <dgm:cxn modelId="{52FB5C6C-2B32-4560-A4B4-61460E5BDAE8}" type="presParOf" srcId="{F4B730BE-A4AD-466A-9042-2E179C893971}" destId="{48FF65C5-51BA-403E-AE8C-8BB0441632CE}" srcOrd="1" destOrd="0" presId="urn:microsoft.com/office/officeart/2016/7/layout/LinearBlockProcessNumbered"/>
    <dgm:cxn modelId="{7C27321A-5F87-4F34-9DA2-57B49E97F6ED}" type="presParOf" srcId="{F4B730BE-A4AD-466A-9042-2E179C893971}" destId="{52F6E71A-E5EB-49E8-95FE-3F1AFD51274F}" srcOrd="2" destOrd="0" presId="urn:microsoft.com/office/officeart/2016/7/layout/LinearBlockProcessNumbered"/>
    <dgm:cxn modelId="{D52C0E66-3B75-4DE5-A023-53DB408E1D31}" type="presParOf" srcId="{29842102-CD73-44C3-9D0E-30C2F68BD30C}" destId="{8D08DF7A-2439-4EF7-81EE-C19B7D18D14A}" srcOrd="3" destOrd="0" presId="urn:microsoft.com/office/officeart/2016/7/layout/LinearBlockProcessNumbered"/>
    <dgm:cxn modelId="{B66E91AE-3BC5-47E2-B96C-C8884D1166E0}" type="presParOf" srcId="{29842102-CD73-44C3-9D0E-30C2F68BD30C}" destId="{ADEB8119-C77D-4C02-959D-1D4F36BDDCAC}" srcOrd="4" destOrd="0" presId="urn:microsoft.com/office/officeart/2016/7/layout/LinearBlockProcessNumbered"/>
    <dgm:cxn modelId="{E1F68ACD-F89F-4BDE-B466-3F345B08E855}" type="presParOf" srcId="{ADEB8119-C77D-4C02-959D-1D4F36BDDCAC}" destId="{639C14B2-E61C-4DA8-95DB-2B7C1107DD35}" srcOrd="0" destOrd="0" presId="urn:microsoft.com/office/officeart/2016/7/layout/LinearBlockProcessNumbered"/>
    <dgm:cxn modelId="{B00A644E-92E7-4BD5-911B-A29C494F5FB1}" type="presParOf" srcId="{ADEB8119-C77D-4C02-959D-1D4F36BDDCAC}" destId="{9A5D2168-0135-4149-8D29-FC04339A98C5}" srcOrd="1" destOrd="0" presId="urn:microsoft.com/office/officeart/2016/7/layout/LinearBlockProcessNumbered"/>
    <dgm:cxn modelId="{AF8EEE66-1C2F-49D1-8B13-511CC82D515F}" type="presParOf" srcId="{ADEB8119-C77D-4C02-959D-1D4F36BDDCAC}" destId="{6ADA63DF-3863-4C4B-A27C-9CC1C58BAA1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AD2667-2B7F-4632-A980-823B3203603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4E0ACA-83BB-4C3A-8BB7-D9E55F923FA3}">
      <dgm:prSet/>
      <dgm:spPr/>
      <dgm:t>
        <a:bodyPr/>
        <a:lstStyle/>
        <a:p>
          <a:r>
            <a:rPr lang="en-US" dirty="0"/>
            <a:t>Desired capabilities are a list of keys and values sent to the Appium server for creating a new session. </a:t>
          </a:r>
        </a:p>
      </dgm:t>
    </dgm:pt>
    <dgm:pt modelId="{89C94D34-88B9-43D4-9759-B5B72543DC13}" type="parTrans" cxnId="{057ABDA1-C846-4173-9894-1EE0793FC1BF}">
      <dgm:prSet/>
      <dgm:spPr/>
      <dgm:t>
        <a:bodyPr/>
        <a:lstStyle/>
        <a:p>
          <a:endParaRPr lang="en-US"/>
        </a:p>
      </dgm:t>
    </dgm:pt>
    <dgm:pt modelId="{006A8C3E-4863-4FE0-AA53-44FE4AE4265C}" type="sibTrans" cxnId="{057ABDA1-C846-4173-9894-1EE0793FC1BF}">
      <dgm:prSet/>
      <dgm:spPr/>
      <dgm:t>
        <a:bodyPr/>
        <a:lstStyle/>
        <a:p>
          <a:endParaRPr lang="en-US"/>
        </a:p>
      </dgm:t>
    </dgm:pt>
    <dgm:pt modelId="{DE726B50-640C-4D09-986F-DBF8EAEC5EA2}">
      <dgm:prSet/>
      <dgm:spPr/>
      <dgm:t>
        <a:bodyPr/>
        <a:lstStyle/>
        <a:p>
          <a:r>
            <a:rPr lang="en-US"/>
            <a:t>For example: If we want to create an android session for testing an android app, we will be required to provide these fields in the desired capabilities file.</a:t>
          </a:r>
        </a:p>
      </dgm:t>
    </dgm:pt>
    <dgm:pt modelId="{31239B3C-B723-4D14-B51D-9862298B3229}" type="parTrans" cxnId="{D5F32E77-4AEC-4903-83CF-5099A8E46865}">
      <dgm:prSet/>
      <dgm:spPr/>
      <dgm:t>
        <a:bodyPr/>
        <a:lstStyle/>
        <a:p>
          <a:endParaRPr lang="en-US"/>
        </a:p>
      </dgm:t>
    </dgm:pt>
    <dgm:pt modelId="{CD310DC3-D4CC-4E6F-9EA6-1E1BF993EADC}" type="sibTrans" cxnId="{D5F32E77-4AEC-4903-83CF-5099A8E46865}">
      <dgm:prSet/>
      <dgm:spPr/>
      <dgm:t>
        <a:bodyPr/>
        <a:lstStyle/>
        <a:p>
          <a:endParaRPr lang="en-US"/>
        </a:p>
      </dgm:t>
    </dgm:pt>
    <dgm:pt modelId="{18A6529E-E1CF-4C7B-B0A2-E0F0B2708C2E}">
      <dgm:prSet/>
      <dgm:spPr/>
      <dgm:t>
        <a:bodyPr/>
        <a:lstStyle/>
        <a:p>
          <a:r>
            <a:rPr lang="en-US"/>
            <a:t>● platformName : Which defines on which platform we are performing testing. </a:t>
          </a:r>
        </a:p>
      </dgm:t>
    </dgm:pt>
    <dgm:pt modelId="{C4EA48F0-3ADF-46B0-B628-72A41C55987F}" type="parTrans" cxnId="{A1C4DBDC-A480-40D3-837A-F91152CB3DD3}">
      <dgm:prSet/>
      <dgm:spPr/>
      <dgm:t>
        <a:bodyPr/>
        <a:lstStyle/>
        <a:p>
          <a:endParaRPr lang="en-US"/>
        </a:p>
      </dgm:t>
    </dgm:pt>
    <dgm:pt modelId="{30F005A1-6675-4DC1-BBF4-D72ADACBB443}" type="sibTrans" cxnId="{A1C4DBDC-A480-40D3-837A-F91152CB3DD3}">
      <dgm:prSet/>
      <dgm:spPr/>
      <dgm:t>
        <a:bodyPr/>
        <a:lstStyle/>
        <a:p>
          <a:endParaRPr lang="en-US"/>
        </a:p>
      </dgm:t>
    </dgm:pt>
    <dgm:pt modelId="{F422C630-D65F-415B-8ED4-2B29E0F88664}">
      <dgm:prSet/>
      <dgm:spPr/>
      <dgm:t>
        <a:bodyPr/>
        <a:lstStyle/>
        <a:p>
          <a:r>
            <a:rPr lang="en-US"/>
            <a:t>● platformVersion : Operating system version is defined in this field. </a:t>
          </a:r>
        </a:p>
      </dgm:t>
    </dgm:pt>
    <dgm:pt modelId="{4CBB2F46-CD66-4734-9D43-57ED18B7FEA6}" type="parTrans" cxnId="{0F26FC32-E306-408D-ACF1-553429643EB7}">
      <dgm:prSet/>
      <dgm:spPr/>
      <dgm:t>
        <a:bodyPr/>
        <a:lstStyle/>
        <a:p>
          <a:endParaRPr lang="en-US"/>
        </a:p>
      </dgm:t>
    </dgm:pt>
    <dgm:pt modelId="{0D4D8A3F-85C0-4ACE-8BC5-6DFE7DC7E6B0}" type="sibTrans" cxnId="{0F26FC32-E306-408D-ACF1-553429643EB7}">
      <dgm:prSet/>
      <dgm:spPr/>
      <dgm:t>
        <a:bodyPr/>
        <a:lstStyle/>
        <a:p>
          <a:endParaRPr lang="en-US"/>
        </a:p>
      </dgm:t>
    </dgm:pt>
    <dgm:pt modelId="{492CC5F6-24E1-405A-865D-6B2D32E16333}">
      <dgm:prSet/>
      <dgm:spPr/>
      <dgm:t>
        <a:bodyPr/>
        <a:lstStyle/>
        <a:p>
          <a:r>
            <a:rPr lang="en-US"/>
            <a:t>● deviceName : Name of the device which we are using to run our tests on. </a:t>
          </a:r>
        </a:p>
      </dgm:t>
    </dgm:pt>
    <dgm:pt modelId="{62C3D479-E012-4A7B-87FE-0F647F1E4A7E}" type="parTrans" cxnId="{2B3C3241-04FC-4B48-8369-00BAEBF84283}">
      <dgm:prSet/>
      <dgm:spPr/>
      <dgm:t>
        <a:bodyPr/>
        <a:lstStyle/>
        <a:p>
          <a:endParaRPr lang="en-US"/>
        </a:p>
      </dgm:t>
    </dgm:pt>
    <dgm:pt modelId="{4475A3FB-D838-4A48-A50B-0D32FFF469CE}" type="sibTrans" cxnId="{2B3C3241-04FC-4B48-8369-00BAEBF84283}">
      <dgm:prSet/>
      <dgm:spPr/>
      <dgm:t>
        <a:bodyPr/>
        <a:lstStyle/>
        <a:p>
          <a:endParaRPr lang="en-US"/>
        </a:p>
      </dgm:t>
    </dgm:pt>
    <dgm:pt modelId="{8410236C-8E72-49C4-8AEE-FC3F5BEE494D}">
      <dgm:prSet/>
      <dgm:spPr/>
      <dgm:t>
        <a:bodyPr/>
        <a:lstStyle/>
        <a:p>
          <a:r>
            <a:rPr lang="en-US"/>
            <a:t>● app : Defines the path to the installation file i.e. APK or .IPA file from where the driver can get and install the application to the device.</a:t>
          </a:r>
        </a:p>
      </dgm:t>
    </dgm:pt>
    <dgm:pt modelId="{20B15216-7548-479A-81E6-087958EB9BE8}" type="parTrans" cxnId="{FFAD0ACF-4034-4C32-9A43-D9843C13BDF2}">
      <dgm:prSet/>
      <dgm:spPr/>
      <dgm:t>
        <a:bodyPr/>
        <a:lstStyle/>
        <a:p>
          <a:endParaRPr lang="en-US"/>
        </a:p>
      </dgm:t>
    </dgm:pt>
    <dgm:pt modelId="{41346717-60E1-4A3B-AF1E-E944121CFF7A}" type="sibTrans" cxnId="{FFAD0ACF-4034-4C32-9A43-D9843C13BDF2}">
      <dgm:prSet/>
      <dgm:spPr/>
      <dgm:t>
        <a:bodyPr/>
        <a:lstStyle/>
        <a:p>
          <a:endParaRPr lang="en-US"/>
        </a:p>
      </dgm:t>
    </dgm:pt>
    <dgm:pt modelId="{8277CE98-C864-4E12-9DBF-7E04ADF0EB3F}" type="pres">
      <dgm:prSet presAssocID="{76AD2667-2B7F-4632-A980-823B320360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3135D20-A8EB-4B9C-9E15-964B8E87A4F6}" type="pres">
      <dgm:prSet presAssocID="{874E0ACA-83BB-4C3A-8BB7-D9E55F923FA3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5DD2F2-322F-4D29-A145-763C74DD26F6}" type="pres">
      <dgm:prSet presAssocID="{006A8C3E-4863-4FE0-AA53-44FE4AE4265C}" presName="spacer" presStyleCnt="0"/>
      <dgm:spPr/>
    </dgm:pt>
    <dgm:pt modelId="{8A533FBD-AF6C-4043-95CE-62E6A05E9029}" type="pres">
      <dgm:prSet presAssocID="{DE726B50-640C-4D09-986F-DBF8EAEC5EA2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ADE46A-9878-40E0-ACEC-596695D8A95D}" type="pres">
      <dgm:prSet presAssocID="{CD310DC3-D4CC-4E6F-9EA6-1E1BF993EADC}" presName="spacer" presStyleCnt="0"/>
      <dgm:spPr/>
    </dgm:pt>
    <dgm:pt modelId="{988DF877-C0EF-4491-BEF9-AC0044CF9420}" type="pres">
      <dgm:prSet presAssocID="{18A6529E-E1CF-4C7B-B0A2-E0F0B2708C2E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686E8D-2D63-401F-BBCD-91A1E8530E1E}" type="pres">
      <dgm:prSet presAssocID="{30F005A1-6675-4DC1-BBF4-D72ADACBB443}" presName="spacer" presStyleCnt="0"/>
      <dgm:spPr/>
    </dgm:pt>
    <dgm:pt modelId="{81A624FF-4A75-4C8A-A676-B90207932D81}" type="pres">
      <dgm:prSet presAssocID="{F422C630-D65F-415B-8ED4-2B29E0F88664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3CAAB3-BB3D-48BF-BAB5-EE35CD98A859}" type="pres">
      <dgm:prSet presAssocID="{0D4D8A3F-85C0-4ACE-8BC5-6DFE7DC7E6B0}" presName="spacer" presStyleCnt="0"/>
      <dgm:spPr/>
    </dgm:pt>
    <dgm:pt modelId="{B36BC667-7B99-45A3-9031-921510C09DD9}" type="pres">
      <dgm:prSet presAssocID="{492CC5F6-24E1-405A-865D-6B2D32E16333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1A6DA9-2468-4A36-9A1E-CE10EAD96A21}" type="pres">
      <dgm:prSet presAssocID="{4475A3FB-D838-4A48-A50B-0D32FFF469CE}" presName="spacer" presStyleCnt="0"/>
      <dgm:spPr/>
    </dgm:pt>
    <dgm:pt modelId="{7415A8EC-682E-491A-B885-6AACBE101DDE}" type="pres">
      <dgm:prSet presAssocID="{8410236C-8E72-49C4-8AEE-FC3F5BEE494D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FAD0ACF-4034-4C32-9A43-D9843C13BDF2}" srcId="{76AD2667-2B7F-4632-A980-823B3203603E}" destId="{8410236C-8E72-49C4-8AEE-FC3F5BEE494D}" srcOrd="5" destOrd="0" parTransId="{20B15216-7548-479A-81E6-087958EB9BE8}" sibTransId="{41346717-60E1-4A3B-AF1E-E944121CFF7A}"/>
    <dgm:cxn modelId="{B6DFE9D5-0BCF-4F96-B533-5E981CA7CEB8}" type="presOf" srcId="{874E0ACA-83BB-4C3A-8BB7-D9E55F923FA3}" destId="{33135D20-A8EB-4B9C-9E15-964B8E87A4F6}" srcOrd="0" destOrd="0" presId="urn:microsoft.com/office/officeart/2005/8/layout/vList2"/>
    <dgm:cxn modelId="{0F26FC32-E306-408D-ACF1-553429643EB7}" srcId="{76AD2667-2B7F-4632-A980-823B3203603E}" destId="{F422C630-D65F-415B-8ED4-2B29E0F88664}" srcOrd="3" destOrd="0" parTransId="{4CBB2F46-CD66-4734-9D43-57ED18B7FEA6}" sibTransId="{0D4D8A3F-85C0-4ACE-8BC5-6DFE7DC7E6B0}"/>
    <dgm:cxn modelId="{6ECFDD49-D823-40B3-AD33-E4225F152D2B}" type="presOf" srcId="{8410236C-8E72-49C4-8AEE-FC3F5BEE494D}" destId="{7415A8EC-682E-491A-B885-6AACBE101DDE}" srcOrd="0" destOrd="0" presId="urn:microsoft.com/office/officeart/2005/8/layout/vList2"/>
    <dgm:cxn modelId="{A1C4DBDC-A480-40D3-837A-F91152CB3DD3}" srcId="{76AD2667-2B7F-4632-A980-823B3203603E}" destId="{18A6529E-E1CF-4C7B-B0A2-E0F0B2708C2E}" srcOrd="2" destOrd="0" parTransId="{C4EA48F0-3ADF-46B0-B628-72A41C55987F}" sibTransId="{30F005A1-6675-4DC1-BBF4-D72ADACBB443}"/>
    <dgm:cxn modelId="{057ABDA1-C846-4173-9894-1EE0793FC1BF}" srcId="{76AD2667-2B7F-4632-A980-823B3203603E}" destId="{874E0ACA-83BB-4C3A-8BB7-D9E55F923FA3}" srcOrd="0" destOrd="0" parTransId="{89C94D34-88B9-43D4-9759-B5B72543DC13}" sibTransId="{006A8C3E-4863-4FE0-AA53-44FE4AE4265C}"/>
    <dgm:cxn modelId="{6C2D186B-D29C-4446-90B0-6B3FF2866C13}" type="presOf" srcId="{492CC5F6-24E1-405A-865D-6B2D32E16333}" destId="{B36BC667-7B99-45A3-9031-921510C09DD9}" srcOrd="0" destOrd="0" presId="urn:microsoft.com/office/officeart/2005/8/layout/vList2"/>
    <dgm:cxn modelId="{11BCB71D-FBF5-43FF-B49D-17525AB16FED}" type="presOf" srcId="{18A6529E-E1CF-4C7B-B0A2-E0F0B2708C2E}" destId="{988DF877-C0EF-4491-BEF9-AC0044CF9420}" srcOrd="0" destOrd="0" presId="urn:microsoft.com/office/officeart/2005/8/layout/vList2"/>
    <dgm:cxn modelId="{D7B3134E-9312-4A4C-B843-108F4BF5B678}" type="presOf" srcId="{76AD2667-2B7F-4632-A980-823B3203603E}" destId="{8277CE98-C864-4E12-9DBF-7E04ADF0EB3F}" srcOrd="0" destOrd="0" presId="urn:microsoft.com/office/officeart/2005/8/layout/vList2"/>
    <dgm:cxn modelId="{D5F32E77-4AEC-4903-83CF-5099A8E46865}" srcId="{76AD2667-2B7F-4632-A980-823B3203603E}" destId="{DE726B50-640C-4D09-986F-DBF8EAEC5EA2}" srcOrd="1" destOrd="0" parTransId="{31239B3C-B723-4D14-B51D-9862298B3229}" sibTransId="{CD310DC3-D4CC-4E6F-9EA6-1E1BF993EADC}"/>
    <dgm:cxn modelId="{8B9AE525-0693-4190-99AB-3B0157702253}" type="presOf" srcId="{DE726B50-640C-4D09-986F-DBF8EAEC5EA2}" destId="{8A533FBD-AF6C-4043-95CE-62E6A05E9029}" srcOrd="0" destOrd="0" presId="urn:microsoft.com/office/officeart/2005/8/layout/vList2"/>
    <dgm:cxn modelId="{2B3C3241-04FC-4B48-8369-00BAEBF84283}" srcId="{76AD2667-2B7F-4632-A980-823B3203603E}" destId="{492CC5F6-24E1-405A-865D-6B2D32E16333}" srcOrd="4" destOrd="0" parTransId="{62C3D479-E012-4A7B-87FE-0F647F1E4A7E}" sibTransId="{4475A3FB-D838-4A48-A50B-0D32FFF469CE}"/>
    <dgm:cxn modelId="{D6DD56AF-9D56-4F34-B405-1E71B5571E67}" type="presOf" srcId="{F422C630-D65F-415B-8ED4-2B29E0F88664}" destId="{81A624FF-4A75-4C8A-A676-B90207932D81}" srcOrd="0" destOrd="0" presId="urn:microsoft.com/office/officeart/2005/8/layout/vList2"/>
    <dgm:cxn modelId="{58E00E57-7679-4E5B-8A47-5E8CACABA7C1}" type="presParOf" srcId="{8277CE98-C864-4E12-9DBF-7E04ADF0EB3F}" destId="{33135D20-A8EB-4B9C-9E15-964B8E87A4F6}" srcOrd="0" destOrd="0" presId="urn:microsoft.com/office/officeart/2005/8/layout/vList2"/>
    <dgm:cxn modelId="{8FD767E6-F2AF-451A-BD63-9C666DDCEE4C}" type="presParOf" srcId="{8277CE98-C864-4E12-9DBF-7E04ADF0EB3F}" destId="{0D5DD2F2-322F-4D29-A145-763C74DD26F6}" srcOrd="1" destOrd="0" presId="urn:microsoft.com/office/officeart/2005/8/layout/vList2"/>
    <dgm:cxn modelId="{343ECDCB-7D56-4A80-BE09-6E14112E3240}" type="presParOf" srcId="{8277CE98-C864-4E12-9DBF-7E04ADF0EB3F}" destId="{8A533FBD-AF6C-4043-95CE-62E6A05E9029}" srcOrd="2" destOrd="0" presId="urn:microsoft.com/office/officeart/2005/8/layout/vList2"/>
    <dgm:cxn modelId="{E15BBD5C-10DC-43D2-B766-A796760744C8}" type="presParOf" srcId="{8277CE98-C864-4E12-9DBF-7E04ADF0EB3F}" destId="{0EADE46A-9878-40E0-ACEC-596695D8A95D}" srcOrd="3" destOrd="0" presId="urn:microsoft.com/office/officeart/2005/8/layout/vList2"/>
    <dgm:cxn modelId="{9C14EFCB-7020-466B-A4A2-C228EA717A2C}" type="presParOf" srcId="{8277CE98-C864-4E12-9DBF-7E04ADF0EB3F}" destId="{988DF877-C0EF-4491-BEF9-AC0044CF9420}" srcOrd="4" destOrd="0" presId="urn:microsoft.com/office/officeart/2005/8/layout/vList2"/>
    <dgm:cxn modelId="{168A8F98-98F2-4150-9160-5AC6C83ABA2B}" type="presParOf" srcId="{8277CE98-C864-4E12-9DBF-7E04ADF0EB3F}" destId="{AC686E8D-2D63-401F-BBCD-91A1E8530E1E}" srcOrd="5" destOrd="0" presId="urn:microsoft.com/office/officeart/2005/8/layout/vList2"/>
    <dgm:cxn modelId="{00721C23-25C2-4F7F-8489-8072E03ACC32}" type="presParOf" srcId="{8277CE98-C864-4E12-9DBF-7E04ADF0EB3F}" destId="{81A624FF-4A75-4C8A-A676-B90207932D81}" srcOrd="6" destOrd="0" presId="urn:microsoft.com/office/officeart/2005/8/layout/vList2"/>
    <dgm:cxn modelId="{D094150A-5AD5-4D29-AEF3-38DC96815C7D}" type="presParOf" srcId="{8277CE98-C864-4E12-9DBF-7E04ADF0EB3F}" destId="{2C3CAAB3-BB3D-48BF-BAB5-EE35CD98A859}" srcOrd="7" destOrd="0" presId="urn:microsoft.com/office/officeart/2005/8/layout/vList2"/>
    <dgm:cxn modelId="{47C4698C-8D3E-4C99-8340-3E3FE7BD9EF0}" type="presParOf" srcId="{8277CE98-C864-4E12-9DBF-7E04ADF0EB3F}" destId="{B36BC667-7B99-45A3-9031-921510C09DD9}" srcOrd="8" destOrd="0" presId="urn:microsoft.com/office/officeart/2005/8/layout/vList2"/>
    <dgm:cxn modelId="{959A84FD-069D-4C2D-9757-45A1477A7902}" type="presParOf" srcId="{8277CE98-C864-4E12-9DBF-7E04ADF0EB3F}" destId="{0F1A6DA9-2468-4A36-9A1E-CE10EAD96A21}" srcOrd="9" destOrd="0" presId="urn:microsoft.com/office/officeart/2005/8/layout/vList2"/>
    <dgm:cxn modelId="{1913DD0B-92A9-48F7-A04F-3C5A2C54AA84}" type="presParOf" srcId="{8277CE98-C864-4E12-9DBF-7E04ADF0EB3F}" destId="{7415A8EC-682E-491A-B885-6AACBE101DD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2FD686-6E39-4D1D-9D38-EE553A1D1AC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8729D37-C2CA-4D73-A8E6-D18CF0C02C77}">
      <dgm:prSet/>
      <dgm:spPr/>
      <dgm:t>
        <a:bodyPr/>
        <a:lstStyle/>
        <a:p>
          <a:r>
            <a:rPr lang="en-US"/>
            <a:t>● Apple's XCUITest </a:t>
          </a:r>
        </a:p>
      </dgm:t>
    </dgm:pt>
    <dgm:pt modelId="{02F2DFE9-ADE2-4226-AE2D-559A372D5232}" type="parTrans" cxnId="{F85084C7-DEB0-4E77-B703-8ED76A281C79}">
      <dgm:prSet/>
      <dgm:spPr/>
      <dgm:t>
        <a:bodyPr/>
        <a:lstStyle/>
        <a:p>
          <a:endParaRPr lang="en-US"/>
        </a:p>
      </dgm:t>
    </dgm:pt>
    <dgm:pt modelId="{5970CC22-9544-49FA-A5CB-25A331B35D0A}" type="sibTrans" cxnId="{F85084C7-DEB0-4E77-B703-8ED76A281C79}">
      <dgm:prSet/>
      <dgm:spPr/>
      <dgm:t>
        <a:bodyPr/>
        <a:lstStyle/>
        <a:p>
          <a:endParaRPr lang="en-US"/>
        </a:p>
      </dgm:t>
    </dgm:pt>
    <dgm:pt modelId="{408F9877-20ED-45BE-B8E1-FA883A63527D}">
      <dgm:prSet/>
      <dgm:spPr/>
      <dgm:t>
        <a:bodyPr/>
        <a:lstStyle/>
        <a:p>
          <a:r>
            <a:rPr lang="en-US"/>
            <a:t>● Apple's UI Automation </a:t>
          </a:r>
        </a:p>
      </dgm:t>
    </dgm:pt>
    <dgm:pt modelId="{B243859D-62D3-4E5C-AE2D-C458C0A9AAF9}" type="parTrans" cxnId="{8FAC13D3-7664-44DB-80C7-DACF282177F3}">
      <dgm:prSet/>
      <dgm:spPr/>
      <dgm:t>
        <a:bodyPr/>
        <a:lstStyle/>
        <a:p>
          <a:endParaRPr lang="en-US"/>
        </a:p>
      </dgm:t>
    </dgm:pt>
    <dgm:pt modelId="{A3A165E3-B20B-477A-8619-D45CB079E69B}" type="sibTrans" cxnId="{8FAC13D3-7664-44DB-80C7-DACF282177F3}">
      <dgm:prSet/>
      <dgm:spPr/>
      <dgm:t>
        <a:bodyPr/>
        <a:lstStyle/>
        <a:p>
          <a:endParaRPr lang="en-US"/>
        </a:p>
      </dgm:t>
    </dgm:pt>
    <dgm:pt modelId="{E2F2A3A0-B09C-490C-A773-0B13C1A070E6}">
      <dgm:prSet/>
      <dgm:spPr/>
      <dgm:t>
        <a:bodyPr/>
        <a:lstStyle/>
        <a:p>
          <a:r>
            <a:rPr lang="en-US"/>
            <a:t>● UI Automator/UI Automator2</a:t>
          </a:r>
        </a:p>
      </dgm:t>
    </dgm:pt>
    <dgm:pt modelId="{5FF5C4A6-CF92-4419-A3C7-C78BB609E99A}" type="parTrans" cxnId="{296C82A0-9F04-45E1-94A2-6139BD23773C}">
      <dgm:prSet/>
      <dgm:spPr/>
      <dgm:t>
        <a:bodyPr/>
        <a:lstStyle/>
        <a:p>
          <a:endParaRPr lang="en-US"/>
        </a:p>
      </dgm:t>
    </dgm:pt>
    <dgm:pt modelId="{A8542851-9405-4345-8D6E-50674E7474BF}" type="sibTrans" cxnId="{296C82A0-9F04-45E1-94A2-6139BD23773C}">
      <dgm:prSet/>
      <dgm:spPr/>
      <dgm:t>
        <a:bodyPr/>
        <a:lstStyle/>
        <a:p>
          <a:endParaRPr lang="en-US"/>
        </a:p>
      </dgm:t>
    </dgm:pt>
    <dgm:pt modelId="{8D776DF0-E906-404D-ACB3-48E5A5000FF3}" type="pres">
      <dgm:prSet presAssocID="{ED2FD686-6E39-4D1D-9D38-EE553A1D1A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1F0D29A-EBAE-44D4-9E93-5D17F77E604C}" type="pres">
      <dgm:prSet presAssocID="{F8729D37-C2CA-4D73-A8E6-D18CF0C02C7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22ED094-029A-4715-BC05-8AF47BD1BD18}" type="pres">
      <dgm:prSet presAssocID="{5970CC22-9544-49FA-A5CB-25A331B35D0A}" presName="spacer" presStyleCnt="0"/>
      <dgm:spPr/>
    </dgm:pt>
    <dgm:pt modelId="{67E5872B-99E1-4D5F-B78F-D01C7DB7061D}" type="pres">
      <dgm:prSet presAssocID="{408F9877-20ED-45BE-B8E1-FA883A63527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A8F34AF-B957-44FE-A6B3-EBC2483BB09F}" type="pres">
      <dgm:prSet presAssocID="{A3A165E3-B20B-477A-8619-D45CB079E69B}" presName="spacer" presStyleCnt="0"/>
      <dgm:spPr/>
    </dgm:pt>
    <dgm:pt modelId="{D285CDC3-77CB-4B03-8C46-DE6110384254}" type="pres">
      <dgm:prSet presAssocID="{E2F2A3A0-B09C-490C-A773-0B13C1A070E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BB6F29A-55C2-49E7-8002-A4739B6DCF70}" type="presOf" srcId="{F8729D37-C2CA-4D73-A8E6-D18CF0C02C77}" destId="{D1F0D29A-EBAE-44D4-9E93-5D17F77E604C}" srcOrd="0" destOrd="0" presId="urn:microsoft.com/office/officeart/2005/8/layout/vList2"/>
    <dgm:cxn modelId="{F85084C7-DEB0-4E77-B703-8ED76A281C79}" srcId="{ED2FD686-6E39-4D1D-9D38-EE553A1D1ACD}" destId="{F8729D37-C2CA-4D73-A8E6-D18CF0C02C77}" srcOrd="0" destOrd="0" parTransId="{02F2DFE9-ADE2-4226-AE2D-559A372D5232}" sibTransId="{5970CC22-9544-49FA-A5CB-25A331B35D0A}"/>
    <dgm:cxn modelId="{7C09CAA8-35DA-4C4B-8047-31BD4212FC88}" type="presOf" srcId="{408F9877-20ED-45BE-B8E1-FA883A63527D}" destId="{67E5872B-99E1-4D5F-B78F-D01C7DB7061D}" srcOrd="0" destOrd="0" presId="urn:microsoft.com/office/officeart/2005/8/layout/vList2"/>
    <dgm:cxn modelId="{2DE8FF63-65F5-4876-B842-CDF99BDFC688}" type="presOf" srcId="{E2F2A3A0-B09C-490C-A773-0B13C1A070E6}" destId="{D285CDC3-77CB-4B03-8C46-DE6110384254}" srcOrd="0" destOrd="0" presId="urn:microsoft.com/office/officeart/2005/8/layout/vList2"/>
    <dgm:cxn modelId="{296C82A0-9F04-45E1-94A2-6139BD23773C}" srcId="{ED2FD686-6E39-4D1D-9D38-EE553A1D1ACD}" destId="{E2F2A3A0-B09C-490C-A773-0B13C1A070E6}" srcOrd="2" destOrd="0" parTransId="{5FF5C4A6-CF92-4419-A3C7-C78BB609E99A}" sibTransId="{A8542851-9405-4345-8D6E-50674E7474BF}"/>
    <dgm:cxn modelId="{043A2E54-1DAC-4C48-8A32-EB0060CE365B}" type="presOf" srcId="{ED2FD686-6E39-4D1D-9D38-EE553A1D1ACD}" destId="{8D776DF0-E906-404D-ACB3-48E5A5000FF3}" srcOrd="0" destOrd="0" presId="urn:microsoft.com/office/officeart/2005/8/layout/vList2"/>
    <dgm:cxn modelId="{8FAC13D3-7664-44DB-80C7-DACF282177F3}" srcId="{ED2FD686-6E39-4D1D-9D38-EE553A1D1ACD}" destId="{408F9877-20ED-45BE-B8E1-FA883A63527D}" srcOrd="1" destOrd="0" parTransId="{B243859D-62D3-4E5C-AE2D-C458C0A9AAF9}" sibTransId="{A3A165E3-B20B-477A-8619-D45CB079E69B}"/>
    <dgm:cxn modelId="{1077634F-B9A6-4E4D-8E34-5BAF4E1CC675}" type="presParOf" srcId="{8D776DF0-E906-404D-ACB3-48E5A5000FF3}" destId="{D1F0D29A-EBAE-44D4-9E93-5D17F77E604C}" srcOrd="0" destOrd="0" presId="urn:microsoft.com/office/officeart/2005/8/layout/vList2"/>
    <dgm:cxn modelId="{22AB6541-07E7-4C91-9D19-781290D6CF26}" type="presParOf" srcId="{8D776DF0-E906-404D-ACB3-48E5A5000FF3}" destId="{C22ED094-029A-4715-BC05-8AF47BD1BD18}" srcOrd="1" destOrd="0" presId="urn:microsoft.com/office/officeart/2005/8/layout/vList2"/>
    <dgm:cxn modelId="{95D3A039-9610-41FF-8505-37F796E2C52F}" type="presParOf" srcId="{8D776DF0-E906-404D-ACB3-48E5A5000FF3}" destId="{67E5872B-99E1-4D5F-B78F-D01C7DB7061D}" srcOrd="2" destOrd="0" presId="urn:microsoft.com/office/officeart/2005/8/layout/vList2"/>
    <dgm:cxn modelId="{B0FDED74-CA30-4EA0-8D0D-A490379C6F59}" type="presParOf" srcId="{8D776DF0-E906-404D-ACB3-48E5A5000FF3}" destId="{2A8F34AF-B957-44FE-A6B3-EBC2483BB09F}" srcOrd="3" destOrd="0" presId="urn:microsoft.com/office/officeart/2005/8/layout/vList2"/>
    <dgm:cxn modelId="{0DBD7D47-D4E7-4B53-9BC5-7915FBD28F89}" type="presParOf" srcId="{8D776DF0-E906-404D-ACB3-48E5A5000FF3}" destId="{D285CDC3-77CB-4B03-8C46-DE611038425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7AA4A2-9DE0-4E1E-8F18-80D7AB3BA519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7B2D0D-A92F-47E4-A23C-D420C96996D0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pPr algn="l"/>
          <a:r>
            <a:rPr lang="en-US" dirty="0" smtClean="0"/>
            <a:t>● </a:t>
          </a:r>
          <a:r>
            <a:rPr lang="en-IN" dirty="0" smtClean="0"/>
            <a:t>It is open-source tool.</a:t>
          </a:r>
        </a:p>
        <a:p>
          <a:pPr algn="l"/>
          <a:r>
            <a:rPr lang="en-US" dirty="0" smtClean="0"/>
            <a:t>● </a:t>
          </a:r>
          <a:r>
            <a:rPr lang="en-IN" dirty="0" smtClean="0"/>
            <a:t>It allows us the capability to test on web, native and hybrid app.</a:t>
          </a:r>
        </a:p>
        <a:p>
          <a:pPr algn="l"/>
          <a:r>
            <a:rPr lang="en-US" dirty="0" smtClean="0"/>
            <a:t>● </a:t>
          </a:r>
          <a:r>
            <a:rPr lang="en-IN" dirty="0" smtClean="0"/>
            <a:t>It is cross platform tool.</a:t>
          </a:r>
          <a:r>
            <a:rPr lang="en-US" dirty="0" smtClean="0"/>
            <a:t> </a:t>
          </a:r>
        </a:p>
        <a:p>
          <a:pPr algn="l"/>
          <a:endParaRPr lang="en-US" dirty="0" smtClean="0"/>
        </a:p>
      </dgm:t>
    </dgm:pt>
    <dgm:pt modelId="{7948D42C-9DF8-4AFC-AC4D-213713F11880}" type="parTrans" cxnId="{6446BB85-1EB7-4D90-B14C-57FD5A0069A4}">
      <dgm:prSet/>
      <dgm:spPr/>
      <dgm:t>
        <a:bodyPr/>
        <a:lstStyle/>
        <a:p>
          <a:endParaRPr lang="en-US"/>
        </a:p>
      </dgm:t>
    </dgm:pt>
    <dgm:pt modelId="{E91F2693-E715-44F5-B2AF-E37595832F5F}" type="sibTrans" cxnId="{6446BB85-1EB7-4D90-B14C-57FD5A0069A4}">
      <dgm:prSet/>
      <dgm:spPr/>
      <dgm:t>
        <a:bodyPr/>
        <a:lstStyle/>
        <a:p>
          <a:endParaRPr lang="en-US"/>
        </a:p>
      </dgm:t>
    </dgm:pt>
    <dgm:pt modelId="{92A7E0BB-22E4-4E56-8954-58ECA3C21783}">
      <dgm:prSet/>
      <dgm:spPr/>
      <dgm:t>
        <a:bodyPr/>
        <a:lstStyle/>
        <a:p>
          <a:pPr algn="l"/>
          <a:r>
            <a:rPr lang="en-US" dirty="0" smtClean="0"/>
            <a:t>● </a:t>
          </a:r>
          <a:r>
            <a:rPr lang="en-IN" dirty="0" smtClean="0"/>
            <a:t>Since the tests depend on remote web-driver, so it is bit-slow.</a:t>
          </a:r>
        </a:p>
        <a:p>
          <a:pPr algn="l"/>
          <a:r>
            <a:rPr lang="en-US" dirty="0" smtClean="0"/>
            <a:t>● </a:t>
          </a:r>
          <a:r>
            <a:rPr lang="en-IN" dirty="0" smtClean="0"/>
            <a:t>It does not support the android device below 16 android level.</a:t>
          </a:r>
        </a:p>
        <a:p>
          <a:pPr algn="l"/>
          <a:r>
            <a:rPr lang="en-US" dirty="0" smtClean="0"/>
            <a:t>● </a:t>
          </a:r>
          <a:r>
            <a:rPr lang="en-IN" dirty="0" smtClean="0"/>
            <a:t>Lack of detailed report.</a:t>
          </a:r>
          <a:r>
            <a:rPr lang="en-US" dirty="0" smtClean="0"/>
            <a:t> </a:t>
          </a:r>
        </a:p>
        <a:p>
          <a:pPr algn="l"/>
          <a:endParaRPr lang="en-US" dirty="0"/>
        </a:p>
      </dgm:t>
    </dgm:pt>
    <dgm:pt modelId="{341B6DD6-CD92-4552-8B9E-CC971F7E2498}" type="parTrans" cxnId="{71CE9B19-16A7-44BB-B77F-6D03ED76C9A9}">
      <dgm:prSet/>
      <dgm:spPr/>
      <dgm:t>
        <a:bodyPr/>
        <a:lstStyle/>
        <a:p>
          <a:endParaRPr lang="en-IN"/>
        </a:p>
      </dgm:t>
    </dgm:pt>
    <dgm:pt modelId="{F31CA7E3-B7D1-48E8-A4D3-E11008CE2B35}" type="sibTrans" cxnId="{71CE9B19-16A7-44BB-B77F-6D03ED76C9A9}">
      <dgm:prSet/>
      <dgm:spPr/>
      <dgm:t>
        <a:bodyPr/>
        <a:lstStyle/>
        <a:p>
          <a:endParaRPr lang="en-IN"/>
        </a:p>
      </dgm:t>
    </dgm:pt>
    <dgm:pt modelId="{7079161F-9D36-45F1-B9B3-1DC30B384CB9}" type="pres">
      <dgm:prSet presAssocID="{917AA4A2-9DE0-4E1E-8F18-80D7AB3BA51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47B5D390-F79F-465A-A970-6F73640086CB}" type="pres">
      <dgm:prSet presAssocID="{F97B2D0D-A92F-47E4-A23C-D420C96996D0}" presName="root" presStyleCnt="0"/>
      <dgm:spPr/>
      <dgm:t>
        <a:bodyPr/>
        <a:lstStyle/>
        <a:p>
          <a:endParaRPr lang="en-IN"/>
        </a:p>
      </dgm:t>
    </dgm:pt>
    <dgm:pt modelId="{BB70F37A-730C-4652-AE16-6162F4BE17EC}" type="pres">
      <dgm:prSet presAssocID="{F97B2D0D-A92F-47E4-A23C-D420C96996D0}" presName="rootComposite" presStyleCnt="0"/>
      <dgm:spPr/>
      <dgm:t>
        <a:bodyPr/>
        <a:lstStyle/>
        <a:p>
          <a:endParaRPr lang="en-IN"/>
        </a:p>
      </dgm:t>
    </dgm:pt>
    <dgm:pt modelId="{E959037E-D660-4B29-B202-337C32CC0824}" type="pres">
      <dgm:prSet presAssocID="{F97B2D0D-A92F-47E4-A23C-D420C96996D0}" presName="rootText" presStyleLbl="node1" presStyleIdx="0" presStyleCnt="2"/>
      <dgm:spPr/>
      <dgm:t>
        <a:bodyPr/>
        <a:lstStyle/>
        <a:p>
          <a:endParaRPr lang="en-IN"/>
        </a:p>
      </dgm:t>
    </dgm:pt>
    <dgm:pt modelId="{776F4DB0-0EAE-426C-A008-465486278C20}" type="pres">
      <dgm:prSet presAssocID="{F97B2D0D-A92F-47E4-A23C-D420C96996D0}" presName="rootConnector" presStyleLbl="node1" presStyleIdx="0" presStyleCnt="2"/>
      <dgm:spPr/>
      <dgm:t>
        <a:bodyPr/>
        <a:lstStyle/>
        <a:p>
          <a:endParaRPr lang="en-IN"/>
        </a:p>
      </dgm:t>
    </dgm:pt>
    <dgm:pt modelId="{D92222D4-DB48-4FC0-9BC4-1B115A6BB1A3}" type="pres">
      <dgm:prSet presAssocID="{F97B2D0D-A92F-47E4-A23C-D420C96996D0}" presName="childShape" presStyleCnt="0"/>
      <dgm:spPr/>
      <dgm:t>
        <a:bodyPr/>
        <a:lstStyle/>
        <a:p>
          <a:endParaRPr lang="en-IN"/>
        </a:p>
      </dgm:t>
    </dgm:pt>
    <dgm:pt modelId="{253F9101-67DD-4D81-BF16-78885AD34165}" type="pres">
      <dgm:prSet presAssocID="{92A7E0BB-22E4-4E56-8954-58ECA3C21783}" presName="root" presStyleCnt="0"/>
      <dgm:spPr/>
      <dgm:t>
        <a:bodyPr/>
        <a:lstStyle/>
        <a:p>
          <a:endParaRPr lang="en-IN"/>
        </a:p>
      </dgm:t>
    </dgm:pt>
    <dgm:pt modelId="{8D528D51-3AE6-465A-84A8-E3610C709A26}" type="pres">
      <dgm:prSet presAssocID="{92A7E0BB-22E4-4E56-8954-58ECA3C21783}" presName="rootComposite" presStyleCnt="0"/>
      <dgm:spPr/>
      <dgm:t>
        <a:bodyPr/>
        <a:lstStyle/>
        <a:p>
          <a:endParaRPr lang="en-IN"/>
        </a:p>
      </dgm:t>
    </dgm:pt>
    <dgm:pt modelId="{3F0907CD-E852-4BBE-86C6-DEE450191D7E}" type="pres">
      <dgm:prSet presAssocID="{92A7E0BB-22E4-4E56-8954-58ECA3C21783}" presName="rootText" presStyleLbl="node1" presStyleIdx="1" presStyleCnt="2"/>
      <dgm:spPr/>
      <dgm:t>
        <a:bodyPr/>
        <a:lstStyle/>
        <a:p>
          <a:endParaRPr lang="en-IN"/>
        </a:p>
      </dgm:t>
    </dgm:pt>
    <dgm:pt modelId="{3850A7C3-9324-42B3-8841-AC5882617BBE}" type="pres">
      <dgm:prSet presAssocID="{92A7E0BB-22E4-4E56-8954-58ECA3C21783}" presName="rootConnector" presStyleLbl="node1" presStyleIdx="1" presStyleCnt="2"/>
      <dgm:spPr/>
      <dgm:t>
        <a:bodyPr/>
        <a:lstStyle/>
        <a:p>
          <a:endParaRPr lang="en-IN"/>
        </a:p>
      </dgm:t>
    </dgm:pt>
    <dgm:pt modelId="{0EFC0DCC-9214-4B94-A51A-ACF1E259F457}" type="pres">
      <dgm:prSet presAssocID="{92A7E0BB-22E4-4E56-8954-58ECA3C21783}" presName="childShape" presStyleCnt="0"/>
      <dgm:spPr/>
      <dgm:t>
        <a:bodyPr/>
        <a:lstStyle/>
        <a:p>
          <a:endParaRPr lang="en-IN"/>
        </a:p>
      </dgm:t>
    </dgm:pt>
  </dgm:ptLst>
  <dgm:cxnLst>
    <dgm:cxn modelId="{EC88A17F-5CFE-4439-8317-C675C599A73C}" type="presOf" srcId="{92A7E0BB-22E4-4E56-8954-58ECA3C21783}" destId="{3850A7C3-9324-42B3-8841-AC5882617BBE}" srcOrd="1" destOrd="0" presId="urn:microsoft.com/office/officeart/2005/8/layout/hierarchy3"/>
    <dgm:cxn modelId="{6446BB85-1EB7-4D90-B14C-57FD5A0069A4}" srcId="{917AA4A2-9DE0-4E1E-8F18-80D7AB3BA519}" destId="{F97B2D0D-A92F-47E4-A23C-D420C96996D0}" srcOrd="0" destOrd="0" parTransId="{7948D42C-9DF8-4AFC-AC4D-213713F11880}" sibTransId="{E91F2693-E715-44F5-B2AF-E37595832F5F}"/>
    <dgm:cxn modelId="{DAE1E36E-7473-4773-A6D8-1FC7088E6D24}" type="presOf" srcId="{F97B2D0D-A92F-47E4-A23C-D420C96996D0}" destId="{E959037E-D660-4B29-B202-337C32CC0824}" srcOrd="0" destOrd="0" presId="urn:microsoft.com/office/officeart/2005/8/layout/hierarchy3"/>
    <dgm:cxn modelId="{75231E64-A5DD-48D9-AC9B-097039D6DC73}" type="presOf" srcId="{F97B2D0D-A92F-47E4-A23C-D420C96996D0}" destId="{776F4DB0-0EAE-426C-A008-465486278C20}" srcOrd="1" destOrd="0" presId="urn:microsoft.com/office/officeart/2005/8/layout/hierarchy3"/>
    <dgm:cxn modelId="{71CE9B19-16A7-44BB-B77F-6D03ED76C9A9}" srcId="{917AA4A2-9DE0-4E1E-8F18-80D7AB3BA519}" destId="{92A7E0BB-22E4-4E56-8954-58ECA3C21783}" srcOrd="1" destOrd="0" parTransId="{341B6DD6-CD92-4552-8B9E-CC971F7E2498}" sibTransId="{F31CA7E3-B7D1-48E8-A4D3-E11008CE2B35}"/>
    <dgm:cxn modelId="{F524A3F2-DAB3-4AE1-8A5D-349A7CF7FFCC}" type="presOf" srcId="{917AA4A2-9DE0-4E1E-8F18-80D7AB3BA519}" destId="{7079161F-9D36-45F1-B9B3-1DC30B384CB9}" srcOrd="0" destOrd="0" presId="urn:microsoft.com/office/officeart/2005/8/layout/hierarchy3"/>
    <dgm:cxn modelId="{73C381DE-3D76-46C6-825D-D2D5D39CF152}" type="presOf" srcId="{92A7E0BB-22E4-4E56-8954-58ECA3C21783}" destId="{3F0907CD-E852-4BBE-86C6-DEE450191D7E}" srcOrd="0" destOrd="0" presId="urn:microsoft.com/office/officeart/2005/8/layout/hierarchy3"/>
    <dgm:cxn modelId="{D728D65D-E9EB-43CE-97B5-41A9B51DBF14}" type="presParOf" srcId="{7079161F-9D36-45F1-B9B3-1DC30B384CB9}" destId="{47B5D390-F79F-465A-A970-6F73640086CB}" srcOrd="0" destOrd="0" presId="urn:microsoft.com/office/officeart/2005/8/layout/hierarchy3"/>
    <dgm:cxn modelId="{48861456-0289-48A8-9BAA-024E9507840E}" type="presParOf" srcId="{47B5D390-F79F-465A-A970-6F73640086CB}" destId="{BB70F37A-730C-4652-AE16-6162F4BE17EC}" srcOrd="0" destOrd="0" presId="urn:microsoft.com/office/officeart/2005/8/layout/hierarchy3"/>
    <dgm:cxn modelId="{4EBF1467-E418-49C4-B6F3-2A4DEE96858C}" type="presParOf" srcId="{BB70F37A-730C-4652-AE16-6162F4BE17EC}" destId="{E959037E-D660-4B29-B202-337C32CC0824}" srcOrd="0" destOrd="0" presId="urn:microsoft.com/office/officeart/2005/8/layout/hierarchy3"/>
    <dgm:cxn modelId="{A1883352-B3EA-4B0C-A797-D2F232F5A1AC}" type="presParOf" srcId="{BB70F37A-730C-4652-AE16-6162F4BE17EC}" destId="{776F4DB0-0EAE-426C-A008-465486278C20}" srcOrd="1" destOrd="0" presId="urn:microsoft.com/office/officeart/2005/8/layout/hierarchy3"/>
    <dgm:cxn modelId="{A3396FB2-D579-4F29-B8E4-6737C114E4AF}" type="presParOf" srcId="{47B5D390-F79F-465A-A970-6F73640086CB}" destId="{D92222D4-DB48-4FC0-9BC4-1B115A6BB1A3}" srcOrd="1" destOrd="0" presId="urn:microsoft.com/office/officeart/2005/8/layout/hierarchy3"/>
    <dgm:cxn modelId="{D771A0DD-1E26-4814-90B0-50E431878E69}" type="presParOf" srcId="{7079161F-9D36-45F1-B9B3-1DC30B384CB9}" destId="{253F9101-67DD-4D81-BF16-78885AD34165}" srcOrd="1" destOrd="0" presId="urn:microsoft.com/office/officeart/2005/8/layout/hierarchy3"/>
    <dgm:cxn modelId="{7A3697D9-6E80-4543-A2A2-ED8729666BDB}" type="presParOf" srcId="{253F9101-67DD-4D81-BF16-78885AD34165}" destId="{8D528D51-3AE6-465A-84A8-E3610C709A26}" srcOrd="0" destOrd="0" presId="urn:microsoft.com/office/officeart/2005/8/layout/hierarchy3"/>
    <dgm:cxn modelId="{2D1F6BE5-E265-4CC4-814B-FBAB75D13164}" type="presParOf" srcId="{8D528D51-3AE6-465A-84A8-E3610C709A26}" destId="{3F0907CD-E852-4BBE-86C6-DEE450191D7E}" srcOrd="0" destOrd="0" presId="urn:microsoft.com/office/officeart/2005/8/layout/hierarchy3"/>
    <dgm:cxn modelId="{42734AAC-EFE6-4334-A742-0ADD1E386C30}" type="presParOf" srcId="{8D528D51-3AE6-465A-84A8-E3610C709A26}" destId="{3850A7C3-9324-42B3-8841-AC5882617BBE}" srcOrd="1" destOrd="0" presId="urn:microsoft.com/office/officeart/2005/8/layout/hierarchy3"/>
    <dgm:cxn modelId="{F9C837F2-F4DB-4AA5-9A70-D940DA644EF9}" type="presParOf" srcId="{253F9101-67DD-4D81-BF16-78885AD34165}" destId="{0EFC0DCC-9214-4B94-A51A-ACF1E259F45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17AA4A2-9DE0-4E1E-8F18-80D7AB3BA51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97B2D0D-A92F-47E4-A23C-D420C96996D0}">
      <dgm:prSet/>
      <dgm:spPr/>
      <dgm:t>
        <a:bodyPr/>
        <a:lstStyle/>
        <a:p>
          <a:r>
            <a:rPr lang="en-US"/>
            <a:t>● ADB stands for Android Debug Bridge. </a:t>
          </a:r>
        </a:p>
      </dgm:t>
    </dgm:pt>
    <dgm:pt modelId="{7948D42C-9DF8-4AFC-AC4D-213713F11880}" type="parTrans" cxnId="{6446BB85-1EB7-4D90-B14C-57FD5A0069A4}">
      <dgm:prSet/>
      <dgm:spPr/>
      <dgm:t>
        <a:bodyPr/>
        <a:lstStyle/>
        <a:p>
          <a:endParaRPr lang="en-US"/>
        </a:p>
      </dgm:t>
    </dgm:pt>
    <dgm:pt modelId="{E91F2693-E715-44F5-B2AF-E37595832F5F}" type="sibTrans" cxnId="{6446BB85-1EB7-4D90-B14C-57FD5A0069A4}">
      <dgm:prSet/>
      <dgm:spPr/>
      <dgm:t>
        <a:bodyPr/>
        <a:lstStyle/>
        <a:p>
          <a:endParaRPr lang="en-US"/>
        </a:p>
      </dgm:t>
    </dgm:pt>
    <dgm:pt modelId="{F465926F-912A-46CD-B64A-0A45602679C5}">
      <dgm:prSet/>
      <dgm:spPr/>
      <dgm:t>
        <a:bodyPr/>
        <a:lstStyle/>
        <a:p>
          <a:r>
            <a:rPr lang="en-US" dirty="0"/>
            <a:t>● It is a versatile command-line tool that lets you communicate with any connected device. </a:t>
          </a:r>
        </a:p>
      </dgm:t>
    </dgm:pt>
    <dgm:pt modelId="{DAF10872-4C72-4F1A-A47C-829CE3935EAB}" type="parTrans" cxnId="{6888D5A2-FD3F-448E-A107-71D51DAA679D}">
      <dgm:prSet/>
      <dgm:spPr/>
      <dgm:t>
        <a:bodyPr/>
        <a:lstStyle/>
        <a:p>
          <a:endParaRPr lang="en-US"/>
        </a:p>
      </dgm:t>
    </dgm:pt>
    <dgm:pt modelId="{D451B814-257A-4C15-9CD3-3657AD201390}" type="sibTrans" cxnId="{6888D5A2-FD3F-448E-A107-71D51DAA679D}">
      <dgm:prSet/>
      <dgm:spPr/>
      <dgm:t>
        <a:bodyPr/>
        <a:lstStyle/>
        <a:p>
          <a:endParaRPr lang="en-US"/>
        </a:p>
      </dgm:t>
    </dgm:pt>
    <dgm:pt modelId="{9325DE3C-D2A7-414D-BEC6-B549A76DD989}">
      <dgm:prSet/>
      <dgm:spPr/>
      <dgm:t>
        <a:bodyPr/>
        <a:lstStyle/>
        <a:p>
          <a:r>
            <a:rPr lang="en-US"/>
            <a:t>● It is used for installing and debugging apps in emulator and real devices as well.</a:t>
          </a:r>
        </a:p>
      </dgm:t>
    </dgm:pt>
    <dgm:pt modelId="{CE63D5C6-F0B2-42B3-BD17-AC01F27D2871}" type="parTrans" cxnId="{A4BA9A46-D108-4665-904D-FFCB3FAACBE4}">
      <dgm:prSet/>
      <dgm:spPr/>
      <dgm:t>
        <a:bodyPr/>
        <a:lstStyle/>
        <a:p>
          <a:endParaRPr lang="en-US"/>
        </a:p>
      </dgm:t>
    </dgm:pt>
    <dgm:pt modelId="{5656D348-41D2-44B2-81C5-D76B42A10CA8}" type="sibTrans" cxnId="{A4BA9A46-D108-4665-904D-FFCB3FAACBE4}">
      <dgm:prSet/>
      <dgm:spPr/>
      <dgm:t>
        <a:bodyPr/>
        <a:lstStyle/>
        <a:p>
          <a:endParaRPr lang="en-US"/>
        </a:p>
      </dgm:t>
    </dgm:pt>
    <dgm:pt modelId="{41A2EFDC-2B58-415C-A15C-DBB7EF849691}" type="pres">
      <dgm:prSet presAssocID="{917AA4A2-9DE0-4E1E-8F18-80D7AB3BA51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B6E609F2-C86A-4BB0-A4FA-F7DF6BFE4A8D}" type="pres">
      <dgm:prSet presAssocID="{F97B2D0D-A92F-47E4-A23C-D420C96996D0}" presName="hierRoot1" presStyleCnt="0"/>
      <dgm:spPr/>
    </dgm:pt>
    <dgm:pt modelId="{8D1C957B-7301-4BBF-B793-B49E43C6BB25}" type="pres">
      <dgm:prSet presAssocID="{F97B2D0D-A92F-47E4-A23C-D420C96996D0}" presName="composite" presStyleCnt="0"/>
      <dgm:spPr/>
    </dgm:pt>
    <dgm:pt modelId="{AACAFD90-00AE-4748-8034-626DF41EB74F}" type="pres">
      <dgm:prSet presAssocID="{F97B2D0D-A92F-47E4-A23C-D420C96996D0}" presName="background" presStyleLbl="node0" presStyleIdx="0" presStyleCnt="3"/>
      <dgm:spPr/>
    </dgm:pt>
    <dgm:pt modelId="{2EC19863-6C36-40B8-9903-F6466BB80DFD}" type="pres">
      <dgm:prSet presAssocID="{F97B2D0D-A92F-47E4-A23C-D420C96996D0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AE81C03-A8A0-4AEB-AADF-59B9C84D8A97}" type="pres">
      <dgm:prSet presAssocID="{F97B2D0D-A92F-47E4-A23C-D420C96996D0}" presName="hierChild2" presStyleCnt="0"/>
      <dgm:spPr/>
    </dgm:pt>
    <dgm:pt modelId="{2D2E3B8F-EB07-4E8F-92B1-6D8EABCCAC73}" type="pres">
      <dgm:prSet presAssocID="{F465926F-912A-46CD-B64A-0A45602679C5}" presName="hierRoot1" presStyleCnt="0"/>
      <dgm:spPr/>
    </dgm:pt>
    <dgm:pt modelId="{DBFBB0B8-3A29-4863-B5FA-937DDC882846}" type="pres">
      <dgm:prSet presAssocID="{F465926F-912A-46CD-B64A-0A45602679C5}" presName="composite" presStyleCnt="0"/>
      <dgm:spPr/>
    </dgm:pt>
    <dgm:pt modelId="{24141AD7-9668-482E-9291-FF37EBC531F6}" type="pres">
      <dgm:prSet presAssocID="{F465926F-912A-46CD-B64A-0A45602679C5}" presName="background" presStyleLbl="node0" presStyleIdx="1" presStyleCnt="3"/>
      <dgm:spPr/>
    </dgm:pt>
    <dgm:pt modelId="{DB2E6AA3-045C-4F00-A234-33E019DD23EA}" type="pres">
      <dgm:prSet presAssocID="{F465926F-912A-46CD-B64A-0A45602679C5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2F9A5AA-C4C5-42A6-AED3-7C4679C78746}" type="pres">
      <dgm:prSet presAssocID="{F465926F-912A-46CD-B64A-0A45602679C5}" presName="hierChild2" presStyleCnt="0"/>
      <dgm:spPr/>
    </dgm:pt>
    <dgm:pt modelId="{B41A2007-52F4-475E-AD5C-03B2F038518E}" type="pres">
      <dgm:prSet presAssocID="{9325DE3C-D2A7-414D-BEC6-B549A76DD989}" presName="hierRoot1" presStyleCnt="0"/>
      <dgm:spPr/>
    </dgm:pt>
    <dgm:pt modelId="{D23FC578-ED97-4A7E-8873-5AC64C066022}" type="pres">
      <dgm:prSet presAssocID="{9325DE3C-D2A7-414D-BEC6-B549A76DD989}" presName="composite" presStyleCnt="0"/>
      <dgm:spPr/>
    </dgm:pt>
    <dgm:pt modelId="{6D9C73C8-2063-43AB-808F-4DD7869DA89A}" type="pres">
      <dgm:prSet presAssocID="{9325DE3C-D2A7-414D-BEC6-B549A76DD989}" presName="background" presStyleLbl="node0" presStyleIdx="2" presStyleCnt="3"/>
      <dgm:spPr/>
    </dgm:pt>
    <dgm:pt modelId="{00462DD6-E132-486B-8EAA-5AF371258613}" type="pres">
      <dgm:prSet presAssocID="{9325DE3C-D2A7-414D-BEC6-B549A76DD989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9B42090-DEEE-4754-B2F6-B375AC6C3269}" type="pres">
      <dgm:prSet presAssocID="{9325DE3C-D2A7-414D-BEC6-B549A76DD989}" presName="hierChild2" presStyleCnt="0"/>
      <dgm:spPr/>
    </dgm:pt>
  </dgm:ptLst>
  <dgm:cxnLst>
    <dgm:cxn modelId="{B7D96AFD-C23E-4877-9DAE-2FE9FBC3A82E}" type="presOf" srcId="{F97B2D0D-A92F-47E4-A23C-D420C96996D0}" destId="{2EC19863-6C36-40B8-9903-F6466BB80DFD}" srcOrd="0" destOrd="0" presId="urn:microsoft.com/office/officeart/2005/8/layout/hierarchy1"/>
    <dgm:cxn modelId="{6888D5A2-FD3F-448E-A107-71D51DAA679D}" srcId="{917AA4A2-9DE0-4E1E-8F18-80D7AB3BA519}" destId="{F465926F-912A-46CD-B64A-0A45602679C5}" srcOrd="1" destOrd="0" parTransId="{DAF10872-4C72-4F1A-A47C-829CE3935EAB}" sibTransId="{D451B814-257A-4C15-9CD3-3657AD201390}"/>
    <dgm:cxn modelId="{CF33557E-95CE-46C6-A8AB-CC929FF7AF68}" type="presOf" srcId="{9325DE3C-D2A7-414D-BEC6-B549A76DD989}" destId="{00462DD6-E132-486B-8EAA-5AF371258613}" srcOrd="0" destOrd="0" presId="urn:microsoft.com/office/officeart/2005/8/layout/hierarchy1"/>
    <dgm:cxn modelId="{A4BA9A46-D108-4665-904D-FFCB3FAACBE4}" srcId="{917AA4A2-9DE0-4E1E-8F18-80D7AB3BA519}" destId="{9325DE3C-D2A7-414D-BEC6-B549A76DD989}" srcOrd="2" destOrd="0" parTransId="{CE63D5C6-F0B2-42B3-BD17-AC01F27D2871}" sibTransId="{5656D348-41D2-44B2-81C5-D76B42A10CA8}"/>
    <dgm:cxn modelId="{6446BB85-1EB7-4D90-B14C-57FD5A0069A4}" srcId="{917AA4A2-9DE0-4E1E-8F18-80D7AB3BA519}" destId="{F97B2D0D-A92F-47E4-A23C-D420C96996D0}" srcOrd="0" destOrd="0" parTransId="{7948D42C-9DF8-4AFC-AC4D-213713F11880}" sibTransId="{E91F2693-E715-44F5-B2AF-E37595832F5F}"/>
    <dgm:cxn modelId="{5DAB0181-B1FE-4CC6-8059-16F28A1EFF89}" type="presOf" srcId="{917AA4A2-9DE0-4E1E-8F18-80D7AB3BA519}" destId="{41A2EFDC-2B58-415C-A15C-DBB7EF849691}" srcOrd="0" destOrd="0" presId="urn:microsoft.com/office/officeart/2005/8/layout/hierarchy1"/>
    <dgm:cxn modelId="{59EEE8D7-425F-48FC-ADE9-78BAE868D299}" type="presOf" srcId="{F465926F-912A-46CD-B64A-0A45602679C5}" destId="{DB2E6AA3-045C-4F00-A234-33E019DD23EA}" srcOrd="0" destOrd="0" presId="urn:microsoft.com/office/officeart/2005/8/layout/hierarchy1"/>
    <dgm:cxn modelId="{AD04119A-5899-47B7-A5D0-1205B8650393}" type="presParOf" srcId="{41A2EFDC-2B58-415C-A15C-DBB7EF849691}" destId="{B6E609F2-C86A-4BB0-A4FA-F7DF6BFE4A8D}" srcOrd="0" destOrd="0" presId="urn:microsoft.com/office/officeart/2005/8/layout/hierarchy1"/>
    <dgm:cxn modelId="{B05C5825-6F1C-44C5-8EB6-63DFA66547A3}" type="presParOf" srcId="{B6E609F2-C86A-4BB0-A4FA-F7DF6BFE4A8D}" destId="{8D1C957B-7301-4BBF-B793-B49E43C6BB25}" srcOrd="0" destOrd="0" presId="urn:microsoft.com/office/officeart/2005/8/layout/hierarchy1"/>
    <dgm:cxn modelId="{E80E9092-05DF-4DCB-A401-A187758A687C}" type="presParOf" srcId="{8D1C957B-7301-4BBF-B793-B49E43C6BB25}" destId="{AACAFD90-00AE-4748-8034-626DF41EB74F}" srcOrd="0" destOrd="0" presId="urn:microsoft.com/office/officeart/2005/8/layout/hierarchy1"/>
    <dgm:cxn modelId="{A35F3ADB-2F71-44C5-A228-2FF7DD8FC372}" type="presParOf" srcId="{8D1C957B-7301-4BBF-B793-B49E43C6BB25}" destId="{2EC19863-6C36-40B8-9903-F6466BB80DFD}" srcOrd="1" destOrd="0" presId="urn:microsoft.com/office/officeart/2005/8/layout/hierarchy1"/>
    <dgm:cxn modelId="{DE4E1BF5-A2FD-4F60-8F42-1E897C6C365D}" type="presParOf" srcId="{B6E609F2-C86A-4BB0-A4FA-F7DF6BFE4A8D}" destId="{9AE81C03-A8A0-4AEB-AADF-59B9C84D8A97}" srcOrd="1" destOrd="0" presId="urn:microsoft.com/office/officeart/2005/8/layout/hierarchy1"/>
    <dgm:cxn modelId="{685A4A6C-B90B-4FB1-90CD-0EFC2A3EC7FF}" type="presParOf" srcId="{41A2EFDC-2B58-415C-A15C-DBB7EF849691}" destId="{2D2E3B8F-EB07-4E8F-92B1-6D8EABCCAC73}" srcOrd="1" destOrd="0" presId="urn:microsoft.com/office/officeart/2005/8/layout/hierarchy1"/>
    <dgm:cxn modelId="{FF8983BD-A958-483E-82BD-339D70551BD4}" type="presParOf" srcId="{2D2E3B8F-EB07-4E8F-92B1-6D8EABCCAC73}" destId="{DBFBB0B8-3A29-4863-B5FA-937DDC882846}" srcOrd="0" destOrd="0" presId="urn:microsoft.com/office/officeart/2005/8/layout/hierarchy1"/>
    <dgm:cxn modelId="{5896C3FE-C35D-4477-86DE-3D6B4D1BE7CB}" type="presParOf" srcId="{DBFBB0B8-3A29-4863-B5FA-937DDC882846}" destId="{24141AD7-9668-482E-9291-FF37EBC531F6}" srcOrd="0" destOrd="0" presId="urn:microsoft.com/office/officeart/2005/8/layout/hierarchy1"/>
    <dgm:cxn modelId="{1FB66A9D-5528-4EEC-9880-1B914CC7F6D4}" type="presParOf" srcId="{DBFBB0B8-3A29-4863-B5FA-937DDC882846}" destId="{DB2E6AA3-045C-4F00-A234-33E019DD23EA}" srcOrd="1" destOrd="0" presId="urn:microsoft.com/office/officeart/2005/8/layout/hierarchy1"/>
    <dgm:cxn modelId="{1959C144-E9D6-4EAE-A144-7C95F764117E}" type="presParOf" srcId="{2D2E3B8F-EB07-4E8F-92B1-6D8EABCCAC73}" destId="{72F9A5AA-C4C5-42A6-AED3-7C4679C78746}" srcOrd="1" destOrd="0" presId="urn:microsoft.com/office/officeart/2005/8/layout/hierarchy1"/>
    <dgm:cxn modelId="{B83C6DE0-568C-403A-BF71-FBE09B1E3C19}" type="presParOf" srcId="{41A2EFDC-2B58-415C-A15C-DBB7EF849691}" destId="{B41A2007-52F4-475E-AD5C-03B2F038518E}" srcOrd="2" destOrd="0" presId="urn:microsoft.com/office/officeart/2005/8/layout/hierarchy1"/>
    <dgm:cxn modelId="{B154557B-BAA9-4C15-95B7-BAA1E9F7D02B}" type="presParOf" srcId="{B41A2007-52F4-475E-AD5C-03B2F038518E}" destId="{D23FC578-ED97-4A7E-8873-5AC64C066022}" srcOrd="0" destOrd="0" presId="urn:microsoft.com/office/officeart/2005/8/layout/hierarchy1"/>
    <dgm:cxn modelId="{EDFABEEB-3956-4D9C-BF3A-D3225E65D633}" type="presParOf" srcId="{D23FC578-ED97-4A7E-8873-5AC64C066022}" destId="{6D9C73C8-2063-43AB-808F-4DD7869DA89A}" srcOrd="0" destOrd="0" presId="urn:microsoft.com/office/officeart/2005/8/layout/hierarchy1"/>
    <dgm:cxn modelId="{D6027075-8D0A-414D-B5B5-83C33F5B9CD6}" type="presParOf" srcId="{D23FC578-ED97-4A7E-8873-5AC64C066022}" destId="{00462DD6-E132-486B-8EAA-5AF371258613}" srcOrd="1" destOrd="0" presId="urn:microsoft.com/office/officeart/2005/8/layout/hierarchy1"/>
    <dgm:cxn modelId="{8DB27793-F41B-4078-9873-EE7C89EC5D3D}" type="presParOf" srcId="{B41A2007-52F4-475E-AD5C-03B2F038518E}" destId="{29B42090-DEEE-4754-B2F6-B375AC6C326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FBC35A2-F4E0-4A1F-B697-EDBA768E56F9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354FA02-3260-41F8-B77D-D4AC2189A4A9}">
      <dgm:prSet/>
      <dgm:spPr/>
      <dgm:t>
        <a:bodyPr/>
        <a:lstStyle/>
        <a:p>
          <a:r>
            <a:rPr lang="en-US" b="1" dirty="0"/>
            <a:t>Prerequisite:</a:t>
          </a:r>
          <a:endParaRPr lang="en-US" dirty="0"/>
        </a:p>
      </dgm:t>
    </dgm:pt>
    <dgm:pt modelId="{5CD110FD-A7F8-4124-99EB-628921CF7E49}" type="parTrans" cxnId="{CAE9C7D1-E336-4376-A7AC-79FB131B3C17}">
      <dgm:prSet/>
      <dgm:spPr/>
      <dgm:t>
        <a:bodyPr/>
        <a:lstStyle/>
        <a:p>
          <a:endParaRPr lang="en-US"/>
        </a:p>
      </dgm:t>
    </dgm:pt>
    <dgm:pt modelId="{1064C8F3-44A6-4998-B45C-41DD1D9E9996}" type="sibTrans" cxnId="{CAE9C7D1-E336-4376-A7AC-79FB131B3C17}">
      <dgm:prSet/>
      <dgm:spPr/>
      <dgm:t>
        <a:bodyPr/>
        <a:lstStyle/>
        <a:p>
          <a:endParaRPr lang="en-US"/>
        </a:p>
      </dgm:t>
    </dgm:pt>
    <dgm:pt modelId="{51F7F356-EA4E-43BE-8C85-8175D9FBE446}">
      <dgm:prSet/>
      <dgm:spPr/>
      <dgm:t>
        <a:bodyPr/>
        <a:lstStyle/>
        <a:p>
          <a:r>
            <a:rPr lang="en-US" dirty="0"/>
            <a:t>● </a:t>
          </a:r>
          <a:r>
            <a:rPr lang="en-US" dirty="0" smtClean="0"/>
            <a:t>Java-JDK</a:t>
          </a:r>
          <a:r>
            <a:rPr lang="en-US" dirty="0"/>
            <a:t> </a:t>
          </a:r>
        </a:p>
      </dgm:t>
    </dgm:pt>
    <dgm:pt modelId="{64A7E9BF-5191-464A-A36F-39F06E480B62}" type="parTrans" cxnId="{36A649B9-44DB-41BE-8A8C-EDC8A669E6CA}">
      <dgm:prSet/>
      <dgm:spPr/>
      <dgm:t>
        <a:bodyPr/>
        <a:lstStyle/>
        <a:p>
          <a:endParaRPr lang="en-US"/>
        </a:p>
      </dgm:t>
    </dgm:pt>
    <dgm:pt modelId="{92FCBF72-D7C2-45DD-8862-750C64E6F250}" type="sibTrans" cxnId="{36A649B9-44DB-41BE-8A8C-EDC8A669E6CA}">
      <dgm:prSet/>
      <dgm:spPr/>
      <dgm:t>
        <a:bodyPr/>
        <a:lstStyle/>
        <a:p>
          <a:endParaRPr lang="en-US"/>
        </a:p>
      </dgm:t>
    </dgm:pt>
    <dgm:pt modelId="{A8A2A147-7821-4F7C-9566-C2AC7E99A5BE}">
      <dgm:prSet/>
      <dgm:spPr/>
      <dgm:t>
        <a:bodyPr/>
        <a:lstStyle/>
        <a:p>
          <a:r>
            <a:rPr lang="en-US" dirty="0"/>
            <a:t>● </a:t>
          </a:r>
          <a:r>
            <a:rPr lang="en-US" dirty="0" smtClean="0"/>
            <a:t>Android-SDK </a:t>
          </a:r>
          <a:endParaRPr lang="en-US" dirty="0"/>
        </a:p>
      </dgm:t>
    </dgm:pt>
    <dgm:pt modelId="{8728279B-3878-4F46-A728-2CC80CCD76C8}" type="parTrans" cxnId="{5F4519DF-8B4E-4E20-AA36-9B4D6A5E6322}">
      <dgm:prSet/>
      <dgm:spPr/>
      <dgm:t>
        <a:bodyPr/>
        <a:lstStyle/>
        <a:p>
          <a:endParaRPr lang="en-US"/>
        </a:p>
      </dgm:t>
    </dgm:pt>
    <dgm:pt modelId="{2FB348D8-CE67-4825-A0D5-CC4C8804F507}" type="sibTrans" cxnId="{5F4519DF-8B4E-4E20-AA36-9B4D6A5E6322}">
      <dgm:prSet/>
      <dgm:spPr/>
      <dgm:t>
        <a:bodyPr/>
        <a:lstStyle/>
        <a:p>
          <a:endParaRPr lang="en-US"/>
        </a:p>
      </dgm:t>
    </dgm:pt>
    <dgm:pt modelId="{A1055F72-ABE5-40D9-91EC-19C399C43D35}">
      <dgm:prSet/>
      <dgm:spPr/>
      <dgm:t>
        <a:bodyPr/>
        <a:lstStyle/>
        <a:p>
          <a:r>
            <a:rPr lang="en-US" dirty="0"/>
            <a:t>● </a:t>
          </a:r>
          <a:r>
            <a:rPr lang="en-US" dirty="0" smtClean="0"/>
            <a:t>Node-JS</a:t>
          </a:r>
          <a:endParaRPr lang="en-US" dirty="0"/>
        </a:p>
      </dgm:t>
    </dgm:pt>
    <dgm:pt modelId="{EB5FACE6-8E9C-4D7B-836E-2C264C4264CA}" type="parTrans" cxnId="{8AD3EB7B-73CF-4D8D-90C4-EAF2F8834154}">
      <dgm:prSet/>
      <dgm:spPr/>
      <dgm:t>
        <a:bodyPr/>
        <a:lstStyle/>
        <a:p>
          <a:endParaRPr lang="en-US"/>
        </a:p>
      </dgm:t>
    </dgm:pt>
    <dgm:pt modelId="{F26601CE-4B2F-4999-B1AA-DC1FE84D8978}" type="sibTrans" cxnId="{8AD3EB7B-73CF-4D8D-90C4-EAF2F8834154}">
      <dgm:prSet/>
      <dgm:spPr/>
      <dgm:t>
        <a:bodyPr/>
        <a:lstStyle/>
        <a:p>
          <a:endParaRPr lang="en-US"/>
        </a:p>
      </dgm:t>
    </dgm:pt>
    <dgm:pt modelId="{7DECCBEA-4FA6-4B02-9575-ABE1B41D0596}" type="pres">
      <dgm:prSet presAssocID="{7FBC35A2-F4E0-4A1F-B697-EDBA768E56F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B36BF42-2403-467A-84A3-6E2634200390}" type="pres">
      <dgm:prSet presAssocID="{C354FA02-3260-41F8-B77D-D4AC2189A4A9}" presName="linNode" presStyleCnt="0"/>
      <dgm:spPr/>
    </dgm:pt>
    <dgm:pt modelId="{615EC430-E8D2-400C-9A52-6ECC5BA52743}" type="pres">
      <dgm:prSet presAssocID="{C354FA02-3260-41F8-B77D-D4AC2189A4A9}" presName="parentText" presStyleLbl="node1" presStyleIdx="0" presStyleCnt="4" custScaleX="107324" custScaleY="1832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20D3096-391E-4608-9265-8356BF6DC599}" type="pres">
      <dgm:prSet presAssocID="{1064C8F3-44A6-4998-B45C-41DD1D9E9996}" presName="sp" presStyleCnt="0"/>
      <dgm:spPr/>
    </dgm:pt>
    <dgm:pt modelId="{4D32DD4E-54F2-4B42-BB26-716C40487725}" type="pres">
      <dgm:prSet presAssocID="{51F7F356-EA4E-43BE-8C85-8175D9FBE446}" presName="linNode" presStyleCnt="0"/>
      <dgm:spPr/>
    </dgm:pt>
    <dgm:pt modelId="{FAB42FF3-9045-4554-AB90-94A5360A174E}" type="pres">
      <dgm:prSet presAssocID="{51F7F356-EA4E-43BE-8C85-8175D9FBE446}" presName="parentText" presStyleLbl="node1" presStyleIdx="1" presStyleCnt="4" custScaleX="107324" custScaleY="1832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5887103-7005-42D1-A360-53309B8EE2C0}" type="pres">
      <dgm:prSet presAssocID="{92FCBF72-D7C2-45DD-8862-750C64E6F250}" presName="sp" presStyleCnt="0"/>
      <dgm:spPr/>
    </dgm:pt>
    <dgm:pt modelId="{F01AEEA2-172D-49F7-AB3F-80696A8B7870}" type="pres">
      <dgm:prSet presAssocID="{A8A2A147-7821-4F7C-9566-C2AC7E99A5BE}" presName="linNode" presStyleCnt="0"/>
      <dgm:spPr/>
    </dgm:pt>
    <dgm:pt modelId="{14E28F59-A55C-4F47-846D-3C5D4704F642}" type="pres">
      <dgm:prSet presAssocID="{A8A2A147-7821-4F7C-9566-C2AC7E99A5BE}" presName="parentText" presStyleLbl="node1" presStyleIdx="2" presStyleCnt="4" custScaleX="107324" custScaleY="1832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2FFCE38-00DE-42C9-9236-EC0690EABD95}" type="pres">
      <dgm:prSet presAssocID="{2FB348D8-CE67-4825-A0D5-CC4C8804F507}" presName="sp" presStyleCnt="0"/>
      <dgm:spPr/>
    </dgm:pt>
    <dgm:pt modelId="{2DB8640C-DCB7-4961-A224-EDACEEA536A2}" type="pres">
      <dgm:prSet presAssocID="{A1055F72-ABE5-40D9-91EC-19C399C43D35}" presName="linNode" presStyleCnt="0"/>
      <dgm:spPr/>
    </dgm:pt>
    <dgm:pt modelId="{1C14D4A8-BDDD-48A8-90C6-64D3A1BAD93A}" type="pres">
      <dgm:prSet presAssocID="{A1055F72-ABE5-40D9-91EC-19C399C43D35}" presName="parentText" presStyleLbl="node1" presStyleIdx="3" presStyleCnt="4" custScaleX="107324" custScaleY="1832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E15B8F7-6C13-410F-9950-66F71AF54A73}" type="presOf" srcId="{51F7F356-EA4E-43BE-8C85-8175D9FBE446}" destId="{FAB42FF3-9045-4554-AB90-94A5360A174E}" srcOrd="0" destOrd="0" presId="urn:microsoft.com/office/officeart/2005/8/layout/vList5"/>
    <dgm:cxn modelId="{CAE9C7D1-E336-4376-A7AC-79FB131B3C17}" srcId="{7FBC35A2-F4E0-4A1F-B697-EDBA768E56F9}" destId="{C354FA02-3260-41F8-B77D-D4AC2189A4A9}" srcOrd="0" destOrd="0" parTransId="{5CD110FD-A7F8-4124-99EB-628921CF7E49}" sibTransId="{1064C8F3-44A6-4998-B45C-41DD1D9E9996}"/>
    <dgm:cxn modelId="{6945D61F-82E1-4BE9-950B-DEA2928647DA}" type="presOf" srcId="{A8A2A147-7821-4F7C-9566-C2AC7E99A5BE}" destId="{14E28F59-A55C-4F47-846D-3C5D4704F642}" srcOrd="0" destOrd="0" presId="urn:microsoft.com/office/officeart/2005/8/layout/vList5"/>
    <dgm:cxn modelId="{30D398D3-DB87-4DB4-A10F-B661AC4D6A06}" type="presOf" srcId="{C354FA02-3260-41F8-B77D-D4AC2189A4A9}" destId="{615EC430-E8D2-400C-9A52-6ECC5BA52743}" srcOrd="0" destOrd="0" presId="urn:microsoft.com/office/officeart/2005/8/layout/vList5"/>
    <dgm:cxn modelId="{36A649B9-44DB-41BE-8A8C-EDC8A669E6CA}" srcId="{7FBC35A2-F4E0-4A1F-B697-EDBA768E56F9}" destId="{51F7F356-EA4E-43BE-8C85-8175D9FBE446}" srcOrd="1" destOrd="0" parTransId="{64A7E9BF-5191-464A-A36F-39F06E480B62}" sibTransId="{92FCBF72-D7C2-45DD-8862-750C64E6F250}"/>
    <dgm:cxn modelId="{840ECF6C-0FA5-4524-A0CB-0BCDCDB2DBB7}" type="presOf" srcId="{7FBC35A2-F4E0-4A1F-B697-EDBA768E56F9}" destId="{7DECCBEA-4FA6-4B02-9575-ABE1B41D0596}" srcOrd="0" destOrd="0" presId="urn:microsoft.com/office/officeart/2005/8/layout/vList5"/>
    <dgm:cxn modelId="{5F4519DF-8B4E-4E20-AA36-9B4D6A5E6322}" srcId="{7FBC35A2-F4E0-4A1F-B697-EDBA768E56F9}" destId="{A8A2A147-7821-4F7C-9566-C2AC7E99A5BE}" srcOrd="2" destOrd="0" parTransId="{8728279B-3878-4F46-A728-2CC80CCD76C8}" sibTransId="{2FB348D8-CE67-4825-A0D5-CC4C8804F507}"/>
    <dgm:cxn modelId="{5F9ACFAD-90AD-4F0A-91A9-EC4D5D6F9D9A}" type="presOf" srcId="{A1055F72-ABE5-40D9-91EC-19C399C43D35}" destId="{1C14D4A8-BDDD-48A8-90C6-64D3A1BAD93A}" srcOrd="0" destOrd="0" presId="urn:microsoft.com/office/officeart/2005/8/layout/vList5"/>
    <dgm:cxn modelId="{8AD3EB7B-73CF-4D8D-90C4-EAF2F8834154}" srcId="{7FBC35A2-F4E0-4A1F-B697-EDBA768E56F9}" destId="{A1055F72-ABE5-40D9-91EC-19C399C43D35}" srcOrd="3" destOrd="0" parTransId="{EB5FACE6-8E9C-4D7B-836E-2C264C4264CA}" sibTransId="{F26601CE-4B2F-4999-B1AA-DC1FE84D8978}"/>
    <dgm:cxn modelId="{DA49CC1C-1118-43C1-9193-1A6321F1CEB6}" type="presParOf" srcId="{7DECCBEA-4FA6-4B02-9575-ABE1B41D0596}" destId="{BB36BF42-2403-467A-84A3-6E2634200390}" srcOrd="0" destOrd="0" presId="urn:microsoft.com/office/officeart/2005/8/layout/vList5"/>
    <dgm:cxn modelId="{DA119788-FD72-4D12-A3A5-D783E20EFB1B}" type="presParOf" srcId="{BB36BF42-2403-467A-84A3-6E2634200390}" destId="{615EC430-E8D2-400C-9A52-6ECC5BA52743}" srcOrd="0" destOrd="0" presId="urn:microsoft.com/office/officeart/2005/8/layout/vList5"/>
    <dgm:cxn modelId="{7BB05A36-BB5A-4198-9CB2-AA8B27CE234E}" type="presParOf" srcId="{7DECCBEA-4FA6-4B02-9575-ABE1B41D0596}" destId="{B20D3096-391E-4608-9265-8356BF6DC599}" srcOrd="1" destOrd="0" presId="urn:microsoft.com/office/officeart/2005/8/layout/vList5"/>
    <dgm:cxn modelId="{46743781-1B08-4277-AC3D-BE9E2D527D54}" type="presParOf" srcId="{7DECCBEA-4FA6-4B02-9575-ABE1B41D0596}" destId="{4D32DD4E-54F2-4B42-BB26-716C40487725}" srcOrd="2" destOrd="0" presId="urn:microsoft.com/office/officeart/2005/8/layout/vList5"/>
    <dgm:cxn modelId="{8B164540-215C-49F9-9C8C-4E6316701633}" type="presParOf" srcId="{4D32DD4E-54F2-4B42-BB26-716C40487725}" destId="{FAB42FF3-9045-4554-AB90-94A5360A174E}" srcOrd="0" destOrd="0" presId="urn:microsoft.com/office/officeart/2005/8/layout/vList5"/>
    <dgm:cxn modelId="{6692F8F5-E6EB-4717-8851-D07E588E58CF}" type="presParOf" srcId="{7DECCBEA-4FA6-4B02-9575-ABE1B41D0596}" destId="{A5887103-7005-42D1-A360-53309B8EE2C0}" srcOrd="3" destOrd="0" presId="urn:microsoft.com/office/officeart/2005/8/layout/vList5"/>
    <dgm:cxn modelId="{2FD1C7C8-207D-4693-A815-13645360B101}" type="presParOf" srcId="{7DECCBEA-4FA6-4B02-9575-ABE1B41D0596}" destId="{F01AEEA2-172D-49F7-AB3F-80696A8B7870}" srcOrd="4" destOrd="0" presId="urn:microsoft.com/office/officeart/2005/8/layout/vList5"/>
    <dgm:cxn modelId="{A813F97A-5698-4EED-BF94-C9D60F312A7A}" type="presParOf" srcId="{F01AEEA2-172D-49F7-AB3F-80696A8B7870}" destId="{14E28F59-A55C-4F47-846D-3C5D4704F642}" srcOrd="0" destOrd="0" presId="urn:microsoft.com/office/officeart/2005/8/layout/vList5"/>
    <dgm:cxn modelId="{58E5D5B4-1663-49C3-96DC-3F5C7B636059}" type="presParOf" srcId="{7DECCBEA-4FA6-4B02-9575-ABE1B41D0596}" destId="{02FFCE38-00DE-42C9-9236-EC0690EABD95}" srcOrd="5" destOrd="0" presId="urn:microsoft.com/office/officeart/2005/8/layout/vList5"/>
    <dgm:cxn modelId="{5499E919-E72C-455B-A993-817A424E9356}" type="presParOf" srcId="{7DECCBEA-4FA6-4B02-9575-ABE1B41D0596}" destId="{2DB8640C-DCB7-4961-A224-EDACEEA536A2}" srcOrd="6" destOrd="0" presId="urn:microsoft.com/office/officeart/2005/8/layout/vList5"/>
    <dgm:cxn modelId="{B776FC25-6A6F-42D4-BFEA-DFD6B947E95E}" type="presParOf" srcId="{2DB8640C-DCB7-4961-A224-EDACEEA536A2}" destId="{1C14D4A8-BDDD-48A8-90C6-64D3A1BAD93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CFECB-0F02-4262-810A-F6DB54927F2C}">
      <dsp:nvSpPr>
        <dsp:cNvPr id="0" name=""/>
        <dsp:cNvSpPr/>
      </dsp:nvSpPr>
      <dsp:spPr>
        <a:xfrm>
          <a:off x="0" y="324713"/>
          <a:ext cx="10506456" cy="30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E5E97-A3E4-42FA-954D-AF3FBC717ECE}">
      <dsp:nvSpPr>
        <dsp:cNvPr id="0" name=""/>
        <dsp:cNvSpPr/>
      </dsp:nvSpPr>
      <dsp:spPr>
        <a:xfrm>
          <a:off x="525322" y="147593"/>
          <a:ext cx="7354519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Introduction of Appium </a:t>
          </a:r>
        </a:p>
      </dsp:txBody>
      <dsp:txXfrm>
        <a:off x="542615" y="164886"/>
        <a:ext cx="7319933" cy="319654"/>
      </dsp:txXfrm>
    </dsp:sp>
    <dsp:sp modelId="{BA4DC122-5EF8-44A4-85CA-51DE81A237CD}">
      <dsp:nvSpPr>
        <dsp:cNvPr id="0" name=""/>
        <dsp:cNvSpPr/>
      </dsp:nvSpPr>
      <dsp:spPr>
        <a:xfrm>
          <a:off x="0" y="869033"/>
          <a:ext cx="10506456" cy="30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A6F02-FDC6-41D3-A3BE-B55E3658F256}">
      <dsp:nvSpPr>
        <dsp:cNvPr id="0" name=""/>
        <dsp:cNvSpPr/>
      </dsp:nvSpPr>
      <dsp:spPr>
        <a:xfrm>
          <a:off x="525322" y="691913"/>
          <a:ext cx="7354519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Features of Appium</a:t>
          </a:r>
        </a:p>
      </dsp:txBody>
      <dsp:txXfrm>
        <a:off x="542615" y="709206"/>
        <a:ext cx="7319933" cy="319654"/>
      </dsp:txXfrm>
    </dsp:sp>
    <dsp:sp modelId="{5A610DF6-6A11-4213-9727-19B76F330CCE}">
      <dsp:nvSpPr>
        <dsp:cNvPr id="0" name=""/>
        <dsp:cNvSpPr/>
      </dsp:nvSpPr>
      <dsp:spPr>
        <a:xfrm>
          <a:off x="0" y="1413352"/>
          <a:ext cx="10506456" cy="30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5009A-5CBB-46F2-9854-1BB6D2C4BD20}">
      <dsp:nvSpPr>
        <dsp:cNvPr id="0" name=""/>
        <dsp:cNvSpPr/>
      </dsp:nvSpPr>
      <dsp:spPr>
        <a:xfrm>
          <a:off x="525322" y="1236232"/>
          <a:ext cx="7354519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Architecture of Appium</a:t>
          </a:r>
        </a:p>
      </dsp:txBody>
      <dsp:txXfrm>
        <a:off x="542615" y="1253525"/>
        <a:ext cx="7319933" cy="319654"/>
      </dsp:txXfrm>
    </dsp:sp>
    <dsp:sp modelId="{1FCEC946-240D-44A6-908E-FF308DC0F6E1}">
      <dsp:nvSpPr>
        <dsp:cNvPr id="0" name=""/>
        <dsp:cNvSpPr/>
      </dsp:nvSpPr>
      <dsp:spPr>
        <a:xfrm>
          <a:off x="0" y="1957672"/>
          <a:ext cx="10506456" cy="30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B2CDE-0F93-4CC2-8711-0DC6F6837CAF}">
      <dsp:nvSpPr>
        <dsp:cNvPr id="0" name=""/>
        <dsp:cNvSpPr/>
      </dsp:nvSpPr>
      <dsp:spPr>
        <a:xfrm>
          <a:off x="525322" y="1780552"/>
          <a:ext cx="7354519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Appium supported </a:t>
          </a:r>
          <a:r>
            <a:rPr lang="en-US" sz="1200" kern="1200" dirty="0" smtClean="0"/>
            <a:t>drivers</a:t>
          </a:r>
          <a:endParaRPr lang="en-US" sz="1200" kern="1200" dirty="0"/>
        </a:p>
      </dsp:txBody>
      <dsp:txXfrm>
        <a:off x="542615" y="1797845"/>
        <a:ext cx="7319933" cy="319654"/>
      </dsp:txXfrm>
    </dsp:sp>
    <dsp:sp modelId="{14E4571B-FB17-4CDA-A11E-061366BF6273}">
      <dsp:nvSpPr>
        <dsp:cNvPr id="0" name=""/>
        <dsp:cNvSpPr/>
      </dsp:nvSpPr>
      <dsp:spPr>
        <a:xfrm>
          <a:off x="0" y="2501992"/>
          <a:ext cx="10506456" cy="30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D8B61-FEB2-481E-A056-D97916C1649C}">
      <dsp:nvSpPr>
        <dsp:cNvPr id="0" name=""/>
        <dsp:cNvSpPr/>
      </dsp:nvSpPr>
      <dsp:spPr>
        <a:xfrm>
          <a:off x="525322" y="2324872"/>
          <a:ext cx="7354519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Advantages &amp; Disadvantages</a:t>
          </a:r>
          <a:endParaRPr lang="en-US" sz="1200" kern="1200" dirty="0"/>
        </a:p>
      </dsp:txBody>
      <dsp:txXfrm>
        <a:off x="542615" y="2342165"/>
        <a:ext cx="7319933" cy="319654"/>
      </dsp:txXfrm>
    </dsp:sp>
    <dsp:sp modelId="{1B8CFA84-626A-42D1-AB1C-40C306E3E46A}">
      <dsp:nvSpPr>
        <dsp:cNvPr id="0" name=""/>
        <dsp:cNvSpPr/>
      </dsp:nvSpPr>
      <dsp:spPr>
        <a:xfrm>
          <a:off x="0" y="3046312"/>
          <a:ext cx="10506456" cy="30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E247A-0174-46AD-AD7A-89B6B52EA686}">
      <dsp:nvSpPr>
        <dsp:cNvPr id="0" name=""/>
        <dsp:cNvSpPr/>
      </dsp:nvSpPr>
      <dsp:spPr>
        <a:xfrm>
          <a:off x="525322" y="2869192"/>
          <a:ext cx="7354519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Installation Process</a:t>
          </a:r>
          <a:endParaRPr lang="en-US" sz="1200" kern="1200" dirty="0"/>
        </a:p>
      </dsp:txBody>
      <dsp:txXfrm>
        <a:off x="542615" y="2886485"/>
        <a:ext cx="7319933" cy="319654"/>
      </dsp:txXfrm>
    </dsp:sp>
    <dsp:sp modelId="{92B0BC2E-286D-491B-AD2E-1DC840F188ED}">
      <dsp:nvSpPr>
        <dsp:cNvPr id="0" name=""/>
        <dsp:cNvSpPr/>
      </dsp:nvSpPr>
      <dsp:spPr>
        <a:xfrm>
          <a:off x="0" y="3590632"/>
          <a:ext cx="10506456" cy="30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A41C15-FD77-4F68-9C38-DA0377E4E31C}">
      <dsp:nvSpPr>
        <dsp:cNvPr id="0" name=""/>
        <dsp:cNvSpPr/>
      </dsp:nvSpPr>
      <dsp:spPr>
        <a:xfrm>
          <a:off x="525322" y="3413513"/>
          <a:ext cx="7354519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Implementation</a:t>
          </a:r>
        </a:p>
      </dsp:txBody>
      <dsp:txXfrm>
        <a:off x="542615" y="3430806"/>
        <a:ext cx="7319933" cy="319654"/>
      </dsp:txXfrm>
    </dsp:sp>
    <dsp:sp modelId="{23AA9C55-C68B-479C-94A8-6450C9648009}">
      <dsp:nvSpPr>
        <dsp:cNvPr id="0" name=""/>
        <dsp:cNvSpPr/>
      </dsp:nvSpPr>
      <dsp:spPr>
        <a:xfrm>
          <a:off x="0" y="4134952"/>
          <a:ext cx="10506456" cy="30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FC2CE-02F0-4A71-B7AF-367369EE3146}">
      <dsp:nvSpPr>
        <dsp:cNvPr id="0" name=""/>
        <dsp:cNvSpPr/>
      </dsp:nvSpPr>
      <dsp:spPr>
        <a:xfrm>
          <a:off x="525322" y="3957833"/>
          <a:ext cx="7354519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Questions?</a:t>
          </a:r>
        </a:p>
      </dsp:txBody>
      <dsp:txXfrm>
        <a:off x="542615" y="3975126"/>
        <a:ext cx="7319933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6A9D7-2E7D-404C-88F0-A4E22BF94A71}">
      <dsp:nvSpPr>
        <dsp:cNvPr id="0" name=""/>
        <dsp:cNvSpPr/>
      </dsp:nvSpPr>
      <dsp:spPr>
        <a:xfrm>
          <a:off x="0" y="12758"/>
          <a:ext cx="6967728" cy="10238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/>
            <a:t>What is Appium:</a:t>
          </a:r>
          <a:endParaRPr lang="en-US" sz="3200" kern="1200" dirty="0"/>
        </a:p>
      </dsp:txBody>
      <dsp:txXfrm>
        <a:off x="49982" y="62740"/>
        <a:ext cx="6867764" cy="923913"/>
      </dsp:txXfrm>
    </dsp:sp>
    <dsp:sp modelId="{46033CF1-24D0-4E89-A100-7FCF1DD3FE13}">
      <dsp:nvSpPr>
        <dsp:cNvPr id="0" name=""/>
        <dsp:cNvSpPr/>
      </dsp:nvSpPr>
      <dsp:spPr>
        <a:xfrm>
          <a:off x="0" y="1025477"/>
          <a:ext cx="6967728" cy="3627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225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>
              <a:latin typeface="Arial" pitchFamily="34" charset="0"/>
              <a:cs typeface="Arial" pitchFamily="34" charset="0"/>
            </a:rPr>
            <a:t>Appium is an open-source automation </a:t>
          </a:r>
          <a:r>
            <a:rPr lang="en-US" sz="2800" kern="1200" dirty="0" smtClean="0">
              <a:latin typeface="Arial" pitchFamily="34" charset="0"/>
              <a:cs typeface="Arial" pitchFamily="34" charset="0"/>
            </a:rPr>
            <a:t>tool or framework</a:t>
          </a:r>
          <a:endParaRPr lang="en-US" sz="2800" kern="1200" dirty="0">
            <a:latin typeface="Arial" pitchFamily="34" charset="0"/>
            <a:cs typeface="Arial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It allows </a:t>
          </a:r>
          <a:r>
            <a:rPr lang="en-US" sz="2800" kern="1200" dirty="0">
              <a:latin typeface="Arial" pitchFamily="34" charset="0"/>
              <a:cs typeface="Arial" pitchFamily="34" charset="0"/>
            </a:rPr>
            <a:t>us to automate the different type of mobile applications, it could be a </a:t>
          </a:r>
          <a:r>
            <a:rPr lang="en-US" sz="2800" kern="1200" dirty="0" smtClean="0">
              <a:latin typeface="Arial" pitchFamily="34" charset="0"/>
              <a:cs typeface="Arial" pitchFamily="34" charset="0"/>
            </a:rPr>
            <a:t>web, native </a:t>
          </a:r>
          <a:r>
            <a:rPr lang="en-US" sz="2800" kern="1200" dirty="0">
              <a:latin typeface="Arial" pitchFamily="34" charset="0"/>
              <a:cs typeface="Arial" pitchFamily="34" charset="0"/>
            </a:rPr>
            <a:t>or hybrid </a:t>
          </a:r>
          <a:r>
            <a:rPr lang="en-US" sz="2800" kern="1200" dirty="0" smtClean="0">
              <a:latin typeface="Arial" pitchFamily="34" charset="0"/>
              <a:cs typeface="Arial" pitchFamily="34" charset="0"/>
            </a:rPr>
            <a:t>application. </a:t>
          </a:r>
          <a:endParaRPr lang="en-US" sz="2800" kern="1200" dirty="0">
            <a:latin typeface="Arial" pitchFamily="34" charset="0"/>
            <a:cs typeface="Arial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>
              <a:latin typeface="Arial" pitchFamily="34" charset="0"/>
              <a:cs typeface="Arial" pitchFamily="34" charset="0"/>
            </a:rPr>
            <a:t>It is a HTTP server written in NodeJS.</a:t>
          </a:r>
        </a:p>
      </dsp:txBody>
      <dsp:txXfrm>
        <a:off x="0" y="1025477"/>
        <a:ext cx="6967728" cy="36274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D5FB4-6A91-42D1-8572-AEACD86E7FDD}">
      <dsp:nvSpPr>
        <dsp:cNvPr id="0" name=""/>
        <dsp:cNvSpPr/>
      </dsp:nvSpPr>
      <dsp:spPr>
        <a:xfrm>
          <a:off x="0" y="0"/>
          <a:ext cx="5464454" cy="11969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● Appium is an open-source </a:t>
          </a:r>
          <a:r>
            <a:rPr lang="en-US" sz="2100" kern="1200" dirty="0" smtClean="0"/>
            <a:t>tool</a:t>
          </a:r>
          <a:endParaRPr lang="en-US" sz="2100" kern="1200" dirty="0"/>
        </a:p>
      </dsp:txBody>
      <dsp:txXfrm>
        <a:off x="35057" y="35057"/>
        <a:ext cx="4071711" cy="1126835"/>
      </dsp:txXfrm>
    </dsp:sp>
    <dsp:sp modelId="{45DEF591-216D-4611-9985-0CA63D9ECFCF}">
      <dsp:nvSpPr>
        <dsp:cNvPr id="0" name=""/>
        <dsp:cNvSpPr/>
      </dsp:nvSpPr>
      <dsp:spPr>
        <a:xfrm>
          <a:off x="457648" y="1414576"/>
          <a:ext cx="5464454" cy="1196949"/>
        </a:xfrm>
        <a:prstGeom prst="roundRect">
          <a:avLst>
            <a:gd name="adj" fmla="val 10000"/>
          </a:avLst>
        </a:prstGeom>
        <a:solidFill>
          <a:schemeClr val="accent2">
            <a:hueOff val="-6202077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● Appium is </a:t>
          </a:r>
          <a:r>
            <a:rPr lang="en-US" sz="2100" kern="1200" dirty="0" smtClean="0"/>
            <a:t>cross-platform</a:t>
          </a:r>
          <a:endParaRPr lang="en-US" sz="2100" kern="1200" dirty="0"/>
        </a:p>
      </dsp:txBody>
      <dsp:txXfrm>
        <a:off x="492705" y="1449633"/>
        <a:ext cx="4158675" cy="1126835"/>
      </dsp:txXfrm>
    </dsp:sp>
    <dsp:sp modelId="{D5417513-F32B-476A-83F3-95EDEA3F87A1}">
      <dsp:nvSpPr>
        <dsp:cNvPr id="0" name=""/>
        <dsp:cNvSpPr/>
      </dsp:nvSpPr>
      <dsp:spPr>
        <a:xfrm>
          <a:off x="908465" y="2829153"/>
          <a:ext cx="5464454" cy="1196949"/>
        </a:xfrm>
        <a:prstGeom prst="roundRect">
          <a:avLst>
            <a:gd name="adj" fmla="val 10000"/>
          </a:avLst>
        </a:prstGeom>
        <a:solidFill>
          <a:schemeClr val="accent2">
            <a:hueOff val="-12404153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● It supports multiple programming languages(java, python, ruby, c# and many more</a:t>
          </a:r>
          <a:r>
            <a:rPr lang="en-US" sz="2100" kern="1200" dirty="0" smtClean="0"/>
            <a:t>)</a:t>
          </a:r>
          <a:endParaRPr lang="en-US" sz="2100" kern="1200" dirty="0"/>
        </a:p>
      </dsp:txBody>
      <dsp:txXfrm>
        <a:off x="943522" y="2864210"/>
        <a:ext cx="4165505" cy="1126835"/>
      </dsp:txXfrm>
    </dsp:sp>
    <dsp:sp modelId="{30E5EAE4-F4C5-4F01-A74A-B33B167CD8EE}">
      <dsp:nvSpPr>
        <dsp:cNvPr id="0" name=""/>
        <dsp:cNvSpPr/>
      </dsp:nvSpPr>
      <dsp:spPr>
        <a:xfrm>
          <a:off x="1366113" y="4243730"/>
          <a:ext cx="5464454" cy="1196949"/>
        </a:xfrm>
        <a:prstGeom prst="roundRect">
          <a:avLst>
            <a:gd name="adj" fmla="val 10000"/>
          </a:avLst>
        </a:prstGeom>
        <a:solidFill>
          <a:schemeClr val="accent2">
            <a:hueOff val="-18606229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● Appium can work on the </a:t>
          </a:r>
          <a:r>
            <a:rPr lang="en-US" sz="2100" kern="1200" dirty="0" smtClean="0"/>
            <a:t>Virtual </a:t>
          </a:r>
          <a:r>
            <a:rPr lang="en-US" sz="2100" kern="1200" dirty="0"/>
            <a:t>as well as </a:t>
          </a:r>
          <a:r>
            <a:rPr lang="en-US" sz="2100" kern="1200" dirty="0" smtClean="0"/>
            <a:t>on </a:t>
          </a:r>
          <a:r>
            <a:rPr lang="en-US" sz="2100" kern="1200" dirty="0"/>
            <a:t>real devices.</a:t>
          </a:r>
        </a:p>
      </dsp:txBody>
      <dsp:txXfrm>
        <a:off x="1401170" y="4278787"/>
        <a:ext cx="4158675" cy="1126835"/>
      </dsp:txXfrm>
    </dsp:sp>
    <dsp:sp modelId="{621641EF-5F1F-4A21-8560-0E0FCF9DE3AD}">
      <dsp:nvSpPr>
        <dsp:cNvPr id="0" name=""/>
        <dsp:cNvSpPr/>
      </dsp:nvSpPr>
      <dsp:spPr>
        <a:xfrm>
          <a:off x="4686437" y="916754"/>
          <a:ext cx="778017" cy="7780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861491" y="916754"/>
        <a:ext cx="427909" cy="585458"/>
      </dsp:txXfrm>
    </dsp:sp>
    <dsp:sp modelId="{41E5D865-851D-4618-9B2B-0CF890ABB283}">
      <dsp:nvSpPr>
        <dsp:cNvPr id="0" name=""/>
        <dsp:cNvSpPr/>
      </dsp:nvSpPr>
      <dsp:spPr>
        <a:xfrm>
          <a:off x="5144085" y="2331331"/>
          <a:ext cx="778017" cy="7780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955413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9955413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319139" y="2331331"/>
        <a:ext cx="427909" cy="585458"/>
      </dsp:txXfrm>
    </dsp:sp>
    <dsp:sp modelId="{952088D6-8B05-4203-A9E6-0FB577DF34DD}">
      <dsp:nvSpPr>
        <dsp:cNvPr id="0" name=""/>
        <dsp:cNvSpPr/>
      </dsp:nvSpPr>
      <dsp:spPr>
        <a:xfrm>
          <a:off x="5594902" y="3745908"/>
          <a:ext cx="778017" cy="7780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9910826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9910826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769956" y="3745908"/>
        <a:ext cx="427909" cy="5854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E4783-8358-4FD0-B5C3-0882C47C1FAE}">
      <dsp:nvSpPr>
        <dsp:cNvPr id="0" name=""/>
        <dsp:cNvSpPr/>
      </dsp:nvSpPr>
      <dsp:spPr>
        <a:xfrm>
          <a:off x="820" y="297887"/>
          <a:ext cx="3324308" cy="39891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0" rIns="328368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● The session is a communication medium between client and Appium server.</a:t>
          </a:r>
        </a:p>
      </dsp:txBody>
      <dsp:txXfrm>
        <a:off x="820" y="1893555"/>
        <a:ext cx="3324308" cy="2393502"/>
      </dsp:txXfrm>
    </dsp:sp>
    <dsp:sp modelId="{94E81150-6E01-4377-9F56-07D8BA192C0D}">
      <dsp:nvSpPr>
        <dsp:cNvPr id="0" name=""/>
        <dsp:cNvSpPr/>
      </dsp:nvSpPr>
      <dsp:spPr>
        <a:xfrm>
          <a:off x="820" y="297887"/>
          <a:ext cx="3324308" cy="15956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165100" rIns="328368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/>
            <a:t>01</a:t>
          </a:r>
        </a:p>
      </dsp:txBody>
      <dsp:txXfrm>
        <a:off x="820" y="297887"/>
        <a:ext cx="3324308" cy="1595668"/>
      </dsp:txXfrm>
    </dsp:sp>
    <dsp:sp modelId="{A345C7C6-8993-4467-8016-86DCC8260429}">
      <dsp:nvSpPr>
        <dsp:cNvPr id="0" name=""/>
        <dsp:cNvSpPr/>
      </dsp:nvSpPr>
      <dsp:spPr>
        <a:xfrm>
          <a:off x="3591073" y="297887"/>
          <a:ext cx="3324308" cy="3989170"/>
        </a:xfrm>
        <a:prstGeom prst="rect">
          <a:avLst/>
        </a:prstGeom>
        <a:solidFill>
          <a:schemeClr val="accent5">
            <a:hueOff val="744187"/>
            <a:satOff val="-420"/>
            <a:lumOff val="-3333"/>
            <a:alphaOff val="0"/>
          </a:schemeClr>
        </a:solidFill>
        <a:ln w="12700" cap="flat" cmpd="sng" algn="ctr">
          <a:solidFill>
            <a:schemeClr val="accent5">
              <a:hueOff val="744187"/>
              <a:satOff val="-420"/>
              <a:lumOff val="-33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0" rIns="328368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● The client can create a session by </a:t>
          </a:r>
          <a:r>
            <a:rPr lang="en-US" sz="2600" kern="1200" dirty="0" smtClean="0"/>
            <a:t>sending the</a:t>
          </a:r>
          <a:r>
            <a:rPr lang="en-US" sz="2600" kern="1200" dirty="0"/>
            <a:t> request to the server. </a:t>
          </a:r>
        </a:p>
      </dsp:txBody>
      <dsp:txXfrm>
        <a:off x="3591073" y="1893555"/>
        <a:ext cx="3324308" cy="2393502"/>
      </dsp:txXfrm>
    </dsp:sp>
    <dsp:sp modelId="{48FF65C5-51BA-403E-AE8C-8BB0441632CE}">
      <dsp:nvSpPr>
        <dsp:cNvPr id="0" name=""/>
        <dsp:cNvSpPr/>
      </dsp:nvSpPr>
      <dsp:spPr>
        <a:xfrm>
          <a:off x="3591073" y="297887"/>
          <a:ext cx="3324308" cy="15956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165100" rIns="328368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/>
            <a:t>02</a:t>
          </a:r>
        </a:p>
      </dsp:txBody>
      <dsp:txXfrm>
        <a:off x="3591073" y="297887"/>
        <a:ext cx="3324308" cy="1595668"/>
      </dsp:txXfrm>
    </dsp:sp>
    <dsp:sp modelId="{639C14B2-E61C-4DA8-95DB-2B7C1107DD35}">
      <dsp:nvSpPr>
        <dsp:cNvPr id="0" name=""/>
        <dsp:cNvSpPr/>
      </dsp:nvSpPr>
      <dsp:spPr>
        <a:xfrm>
          <a:off x="7181326" y="297887"/>
          <a:ext cx="3324308" cy="3989170"/>
        </a:xfrm>
        <a:prstGeom prst="rect">
          <a:avLst/>
        </a:prstGeom>
        <a:solidFill>
          <a:schemeClr val="accent5">
            <a:hueOff val="1488374"/>
            <a:satOff val="-839"/>
            <a:lumOff val="-6666"/>
            <a:alphaOff val="0"/>
          </a:schemeClr>
        </a:solidFill>
        <a:ln w="12700" cap="flat" cmpd="sng" algn="ctr">
          <a:solidFill>
            <a:schemeClr val="accent5">
              <a:hueOff val="1488374"/>
              <a:satOff val="-839"/>
              <a:lumOff val="-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0" rIns="328368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● This session req contains desired capabilities.</a:t>
          </a:r>
        </a:p>
      </dsp:txBody>
      <dsp:txXfrm>
        <a:off x="7181326" y="1893555"/>
        <a:ext cx="3324308" cy="2393502"/>
      </dsp:txXfrm>
    </dsp:sp>
    <dsp:sp modelId="{9A5D2168-0135-4149-8D29-FC04339A98C5}">
      <dsp:nvSpPr>
        <dsp:cNvPr id="0" name=""/>
        <dsp:cNvSpPr/>
      </dsp:nvSpPr>
      <dsp:spPr>
        <a:xfrm>
          <a:off x="7181326" y="297887"/>
          <a:ext cx="3324308" cy="15956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165100" rIns="328368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/>
            <a:t>03</a:t>
          </a:r>
        </a:p>
      </dsp:txBody>
      <dsp:txXfrm>
        <a:off x="7181326" y="297887"/>
        <a:ext cx="3324308" cy="15956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35D20-A8EB-4B9C-9E15-964B8E87A4F6}">
      <dsp:nvSpPr>
        <dsp:cNvPr id="0" name=""/>
        <dsp:cNvSpPr/>
      </dsp:nvSpPr>
      <dsp:spPr>
        <a:xfrm>
          <a:off x="0" y="56879"/>
          <a:ext cx="6830568" cy="8494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Desired capabilities are a list of keys and values sent to the Appium server for creating a new session. </a:t>
          </a:r>
        </a:p>
      </dsp:txBody>
      <dsp:txXfrm>
        <a:off x="41465" y="98344"/>
        <a:ext cx="6747638" cy="766490"/>
      </dsp:txXfrm>
    </dsp:sp>
    <dsp:sp modelId="{8A533FBD-AF6C-4043-95CE-62E6A05E9029}">
      <dsp:nvSpPr>
        <dsp:cNvPr id="0" name=""/>
        <dsp:cNvSpPr/>
      </dsp:nvSpPr>
      <dsp:spPr>
        <a:xfrm>
          <a:off x="0" y="952379"/>
          <a:ext cx="6830568" cy="849420"/>
        </a:xfrm>
        <a:prstGeom prst="roundRect">
          <a:avLst/>
        </a:prstGeom>
        <a:solidFill>
          <a:schemeClr val="accent2">
            <a:hueOff val="-3721246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For example: If we want to create an android session for testing an android app, we will be required to provide these fields in the desired capabilities file.</a:t>
          </a:r>
        </a:p>
      </dsp:txBody>
      <dsp:txXfrm>
        <a:off x="41465" y="993844"/>
        <a:ext cx="6747638" cy="766490"/>
      </dsp:txXfrm>
    </dsp:sp>
    <dsp:sp modelId="{988DF877-C0EF-4491-BEF9-AC0044CF9420}">
      <dsp:nvSpPr>
        <dsp:cNvPr id="0" name=""/>
        <dsp:cNvSpPr/>
      </dsp:nvSpPr>
      <dsp:spPr>
        <a:xfrm>
          <a:off x="0" y="1847879"/>
          <a:ext cx="6830568" cy="849420"/>
        </a:xfrm>
        <a:prstGeom prst="roundRect">
          <a:avLst/>
        </a:prstGeom>
        <a:solidFill>
          <a:schemeClr val="accent2">
            <a:hueOff val="-7442492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● platformName : Which defines on which platform we are performing testing. </a:t>
          </a:r>
        </a:p>
      </dsp:txBody>
      <dsp:txXfrm>
        <a:off x="41465" y="1889344"/>
        <a:ext cx="6747638" cy="766490"/>
      </dsp:txXfrm>
    </dsp:sp>
    <dsp:sp modelId="{81A624FF-4A75-4C8A-A676-B90207932D81}">
      <dsp:nvSpPr>
        <dsp:cNvPr id="0" name=""/>
        <dsp:cNvSpPr/>
      </dsp:nvSpPr>
      <dsp:spPr>
        <a:xfrm>
          <a:off x="0" y="2743380"/>
          <a:ext cx="6830568" cy="849420"/>
        </a:xfrm>
        <a:prstGeom prst="roundRect">
          <a:avLst/>
        </a:prstGeom>
        <a:solidFill>
          <a:schemeClr val="accent2">
            <a:hueOff val="-11163738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● platformVersion : Operating system version is defined in this field. </a:t>
          </a:r>
        </a:p>
      </dsp:txBody>
      <dsp:txXfrm>
        <a:off x="41465" y="2784845"/>
        <a:ext cx="6747638" cy="766490"/>
      </dsp:txXfrm>
    </dsp:sp>
    <dsp:sp modelId="{B36BC667-7B99-45A3-9031-921510C09DD9}">
      <dsp:nvSpPr>
        <dsp:cNvPr id="0" name=""/>
        <dsp:cNvSpPr/>
      </dsp:nvSpPr>
      <dsp:spPr>
        <a:xfrm>
          <a:off x="0" y="3638880"/>
          <a:ext cx="6830568" cy="849420"/>
        </a:xfrm>
        <a:prstGeom prst="roundRect">
          <a:avLst/>
        </a:prstGeom>
        <a:solidFill>
          <a:schemeClr val="accent2">
            <a:hueOff val="-14884983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● deviceName : Name of the device which we are using to run our tests on. </a:t>
          </a:r>
        </a:p>
      </dsp:txBody>
      <dsp:txXfrm>
        <a:off x="41465" y="3680345"/>
        <a:ext cx="6747638" cy="766490"/>
      </dsp:txXfrm>
    </dsp:sp>
    <dsp:sp modelId="{7415A8EC-682E-491A-B885-6AACBE101DDE}">
      <dsp:nvSpPr>
        <dsp:cNvPr id="0" name=""/>
        <dsp:cNvSpPr/>
      </dsp:nvSpPr>
      <dsp:spPr>
        <a:xfrm>
          <a:off x="0" y="4534380"/>
          <a:ext cx="6830568" cy="849420"/>
        </a:xfrm>
        <a:prstGeom prst="roundRect">
          <a:avLst/>
        </a:prstGeom>
        <a:solidFill>
          <a:schemeClr val="accent2">
            <a:hueOff val="-18606229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● app : Defines the path to the installation file i.e. APK or .IPA file from where the driver can get and install the application to the device.</a:t>
          </a:r>
        </a:p>
      </dsp:txBody>
      <dsp:txXfrm>
        <a:off x="41465" y="4575845"/>
        <a:ext cx="6747638" cy="7664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0D29A-EBAE-44D4-9E93-5D17F77E604C}">
      <dsp:nvSpPr>
        <dsp:cNvPr id="0" name=""/>
        <dsp:cNvSpPr/>
      </dsp:nvSpPr>
      <dsp:spPr>
        <a:xfrm>
          <a:off x="0" y="33565"/>
          <a:ext cx="7452360" cy="17111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/>
            <a:t>● Apple's XCUITest </a:t>
          </a:r>
        </a:p>
      </dsp:txBody>
      <dsp:txXfrm>
        <a:off x="83530" y="117095"/>
        <a:ext cx="7285300" cy="1544065"/>
      </dsp:txXfrm>
    </dsp:sp>
    <dsp:sp modelId="{67E5872B-99E1-4D5F-B78F-D01C7DB7061D}">
      <dsp:nvSpPr>
        <dsp:cNvPr id="0" name=""/>
        <dsp:cNvSpPr/>
      </dsp:nvSpPr>
      <dsp:spPr>
        <a:xfrm>
          <a:off x="0" y="1874290"/>
          <a:ext cx="7452360" cy="1711125"/>
        </a:xfrm>
        <a:prstGeom prst="roundRect">
          <a:avLst/>
        </a:prstGeom>
        <a:solidFill>
          <a:schemeClr val="accent5">
            <a:hueOff val="744187"/>
            <a:satOff val="-420"/>
            <a:lumOff val="-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/>
            <a:t>● Apple's UI Automation </a:t>
          </a:r>
        </a:p>
      </dsp:txBody>
      <dsp:txXfrm>
        <a:off x="83530" y="1957820"/>
        <a:ext cx="7285300" cy="1544065"/>
      </dsp:txXfrm>
    </dsp:sp>
    <dsp:sp modelId="{D285CDC3-77CB-4B03-8C46-DE6110384254}">
      <dsp:nvSpPr>
        <dsp:cNvPr id="0" name=""/>
        <dsp:cNvSpPr/>
      </dsp:nvSpPr>
      <dsp:spPr>
        <a:xfrm>
          <a:off x="0" y="3715015"/>
          <a:ext cx="7452360" cy="1711125"/>
        </a:xfrm>
        <a:prstGeom prst="roundRect">
          <a:avLst/>
        </a:prstGeom>
        <a:solidFill>
          <a:schemeClr val="accent5">
            <a:hueOff val="1488374"/>
            <a:satOff val="-839"/>
            <a:lumOff val="-6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/>
            <a:t>● UI Automator/UI Automator2</a:t>
          </a:r>
        </a:p>
      </dsp:txBody>
      <dsp:txXfrm>
        <a:off x="83530" y="3798545"/>
        <a:ext cx="7285300" cy="15440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9037E-D660-4B29-B202-337C32CC0824}">
      <dsp:nvSpPr>
        <dsp:cNvPr id="0" name=""/>
        <dsp:cNvSpPr/>
      </dsp:nvSpPr>
      <dsp:spPr>
        <a:xfrm>
          <a:off x="1283" y="1010647"/>
          <a:ext cx="4672458" cy="233622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● </a:t>
          </a:r>
          <a:r>
            <a:rPr lang="en-IN" sz="2200" kern="1200" dirty="0" smtClean="0"/>
            <a:t>It is open-source tool.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● </a:t>
          </a:r>
          <a:r>
            <a:rPr lang="en-IN" sz="2200" kern="1200" dirty="0" smtClean="0"/>
            <a:t>It allows us the capability to test on web, native and hybrid app.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● </a:t>
          </a:r>
          <a:r>
            <a:rPr lang="en-IN" sz="2200" kern="1200" dirty="0" smtClean="0"/>
            <a:t>It is cross platform tool.</a:t>
          </a:r>
          <a:r>
            <a:rPr lang="en-US" sz="2200" kern="1200" dirty="0" smtClean="0"/>
            <a:t> 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 smtClean="0"/>
        </a:p>
      </dsp:txBody>
      <dsp:txXfrm>
        <a:off x="69709" y="1079073"/>
        <a:ext cx="4535606" cy="2199377"/>
      </dsp:txXfrm>
    </dsp:sp>
    <dsp:sp modelId="{3F0907CD-E852-4BBE-86C6-DEE450191D7E}">
      <dsp:nvSpPr>
        <dsp:cNvPr id="0" name=""/>
        <dsp:cNvSpPr/>
      </dsp:nvSpPr>
      <dsp:spPr>
        <a:xfrm>
          <a:off x="5841857" y="1010647"/>
          <a:ext cx="4672458" cy="23362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8606229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8606229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8606229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● </a:t>
          </a:r>
          <a:r>
            <a:rPr lang="en-IN" sz="2200" kern="1200" dirty="0" smtClean="0"/>
            <a:t>Since the tests depend on remote web-driver, so it is bit-slow.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● </a:t>
          </a:r>
          <a:r>
            <a:rPr lang="en-IN" sz="2200" kern="1200" dirty="0" smtClean="0"/>
            <a:t>It does not support the android device below 16 android level.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● </a:t>
          </a:r>
          <a:r>
            <a:rPr lang="en-IN" sz="2200" kern="1200" dirty="0" smtClean="0"/>
            <a:t>Lack of detailed report.</a:t>
          </a:r>
          <a:r>
            <a:rPr lang="en-US" sz="2200" kern="1200" dirty="0" smtClean="0"/>
            <a:t> 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5910283" y="1079073"/>
        <a:ext cx="4535606" cy="219937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AFD90-00AE-4748-8034-626DF41EB74F}">
      <dsp:nvSpPr>
        <dsp:cNvPr id="0" name=""/>
        <dsp:cNvSpPr/>
      </dsp:nvSpPr>
      <dsp:spPr>
        <a:xfrm>
          <a:off x="0" y="108366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19863-6C36-40B8-9903-F6466BB80DFD}">
      <dsp:nvSpPr>
        <dsp:cNvPr id="0" name=""/>
        <dsp:cNvSpPr/>
      </dsp:nvSpPr>
      <dsp:spPr>
        <a:xfrm>
          <a:off x="328612" y="139584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● ADB stands for Android Debug Bridge. </a:t>
          </a:r>
        </a:p>
      </dsp:txBody>
      <dsp:txXfrm>
        <a:off x="383617" y="1450847"/>
        <a:ext cx="2847502" cy="1768010"/>
      </dsp:txXfrm>
    </dsp:sp>
    <dsp:sp modelId="{24141AD7-9668-482E-9291-FF37EBC531F6}">
      <dsp:nvSpPr>
        <dsp:cNvPr id="0" name=""/>
        <dsp:cNvSpPr/>
      </dsp:nvSpPr>
      <dsp:spPr>
        <a:xfrm>
          <a:off x="3614737" y="108366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E6AA3-045C-4F00-A234-33E019DD23EA}">
      <dsp:nvSpPr>
        <dsp:cNvPr id="0" name=""/>
        <dsp:cNvSpPr/>
      </dsp:nvSpPr>
      <dsp:spPr>
        <a:xfrm>
          <a:off x="3943350" y="139584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● It is a versatile command-line tool that lets you communicate with any connected device. </a:t>
          </a:r>
        </a:p>
      </dsp:txBody>
      <dsp:txXfrm>
        <a:off x="3998355" y="1450847"/>
        <a:ext cx="2847502" cy="1768010"/>
      </dsp:txXfrm>
    </dsp:sp>
    <dsp:sp modelId="{6D9C73C8-2063-43AB-808F-4DD7869DA89A}">
      <dsp:nvSpPr>
        <dsp:cNvPr id="0" name=""/>
        <dsp:cNvSpPr/>
      </dsp:nvSpPr>
      <dsp:spPr>
        <a:xfrm>
          <a:off x="7229475" y="108366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62DD6-E132-486B-8EAA-5AF371258613}">
      <dsp:nvSpPr>
        <dsp:cNvPr id="0" name=""/>
        <dsp:cNvSpPr/>
      </dsp:nvSpPr>
      <dsp:spPr>
        <a:xfrm>
          <a:off x="7558087" y="139584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● It is used for installing and debugging apps in emulator and real devices as well.</a:t>
          </a:r>
        </a:p>
      </dsp:txBody>
      <dsp:txXfrm>
        <a:off x="7613092" y="1450847"/>
        <a:ext cx="2847502" cy="17680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EC430-E8D2-400C-9A52-6ECC5BA52743}">
      <dsp:nvSpPr>
        <dsp:cNvPr id="0" name=""/>
        <dsp:cNvSpPr/>
      </dsp:nvSpPr>
      <dsp:spPr>
        <a:xfrm>
          <a:off x="2286509" y="319065"/>
          <a:ext cx="2879341" cy="10006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/>
            <a:t>Prerequisite:</a:t>
          </a:r>
          <a:endParaRPr lang="en-US" sz="3000" kern="1200" dirty="0"/>
        </a:p>
      </dsp:txBody>
      <dsp:txXfrm>
        <a:off x="2335357" y="367913"/>
        <a:ext cx="2781645" cy="902958"/>
      </dsp:txXfrm>
    </dsp:sp>
    <dsp:sp modelId="{FAB42FF3-9045-4554-AB90-94A5360A174E}">
      <dsp:nvSpPr>
        <dsp:cNvPr id="0" name=""/>
        <dsp:cNvSpPr/>
      </dsp:nvSpPr>
      <dsp:spPr>
        <a:xfrm>
          <a:off x="2286509" y="1592705"/>
          <a:ext cx="2879341" cy="1000654"/>
        </a:xfrm>
        <a:prstGeom prst="roundRect">
          <a:avLst/>
        </a:prstGeom>
        <a:solidFill>
          <a:schemeClr val="accent5">
            <a:hueOff val="496125"/>
            <a:satOff val="-280"/>
            <a:lumOff val="-22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● </a:t>
          </a:r>
          <a:r>
            <a:rPr lang="en-US" sz="3000" kern="1200" dirty="0" smtClean="0"/>
            <a:t>Java-JDK</a:t>
          </a:r>
          <a:r>
            <a:rPr lang="en-US" sz="3000" kern="1200" dirty="0"/>
            <a:t> </a:t>
          </a:r>
        </a:p>
      </dsp:txBody>
      <dsp:txXfrm>
        <a:off x="2335357" y="1641553"/>
        <a:ext cx="2781645" cy="902958"/>
      </dsp:txXfrm>
    </dsp:sp>
    <dsp:sp modelId="{14E28F59-A55C-4F47-846D-3C5D4704F642}">
      <dsp:nvSpPr>
        <dsp:cNvPr id="0" name=""/>
        <dsp:cNvSpPr/>
      </dsp:nvSpPr>
      <dsp:spPr>
        <a:xfrm>
          <a:off x="2286509" y="2866345"/>
          <a:ext cx="2879341" cy="1000654"/>
        </a:xfrm>
        <a:prstGeom prst="roundRect">
          <a:avLst/>
        </a:prstGeom>
        <a:solidFill>
          <a:schemeClr val="accent5">
            <a:hueOff val="992249"/>
            <a:satOff val="-559"/>
            <a:lumOff val="-44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● </a:t>
          </a:r>
          <a:r>
            <a:rPr lang="en-US" sz="3000" kern="1200" dirty="0" smtClean="0"/>
            <a:t>Android-SDK </a:t>
          </a:r>
          <a:endParaRPr lang="en-US" sz="3000" kern="1200" dirty="0"/>
        </a:p>
      </dsp:txBody>
      <dsp:txXfrm>
        <a:off x="2335357" y="2915193"/>
        <a:ext cx="2781645" cy="902958"/>
      </dsp:txXfrm>
    </dsp:sp>
    <dsp:sp modelId="{1C14D4A8-BDDD-48A8-90C6-64D3A1BAD93A}">
      <dsp:nvSpPr>
        <dsp:cNvPr id="0" name=""/>
        <dsp:cNvSpPr/>
      </dsp:nvSpPr>
      <dsp:spPr>
        <a:xfrm>
          <a:off x="2286509" y="4139985"/>
          <a:ext cx="2879341" cy="1000654"/>
        </a:xfrm>
        <a:prstGeom prst="roundRect">
          <a:avLst/>
        </a:prstGeom>
        <a:solidFill>
          <a:schemeClr val="accent5">
            <a:hueOff val="1488374"/>
            <a:satOff val="-839"/>
            <a:lumOff val="-6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● </a:t>
          </a:r>
          <a:r>
            <a:rPr lang="en-US" sz="3000" kern="1200" dirty="0" smtClean="0"/>
            <a:t>Node-JS</a:t>
          </a:r>
          <a:endParaRPr lang="en-US" sz="3000" kern="1200" dirty="0"/>
        </a:p>
      </dsp:txBody>
      <dsp:txXfrm>
        <a:off x="2335357" y="4188833"/>
        <a:ext cx="2781645" cy="902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31412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3817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1062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107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640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2934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5600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4663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7374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945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8591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6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kshamvarshney-qait/Appium_Maven_Framework/blob/master/README.md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sakshamvarshney@qainfotech.com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9">
            <a:extLst>
              <a:ext uri="{FF2B5EF4-FFF2-40B4-BE49-F238E27FC236}">
                <a16:creationId xmlns="" xmlns:a16="http://schemas.microsoft.com/office/drawing/2014/main" id="{0671A8AE-40A1-4631-A6B8-581AFF065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="" xmlns:a16="http://schemas.microsoft.com/office/drawing/2014/main" id="{8B6776EE-F37F-47FC-920C-A16AE3746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6" r="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21">
            <a:extLst>
              <a:ext uri="{FF2B5EF4-FFF2-40B4-BE49-F238E27FC236}">
                <a16:creationId xmlns="" xmlns:a16="http://schemas.microsoft.com/office/drawing/2014/main" id="{A44CD100-6267-4E62-AA64-2182A3A6A1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latin typeface="Georgia Pro Cond Black"/>
                <a:ea typeface="+mj-lt"/>
                <a:cs typeface="+mj-lt"/>
              </a:rPr>
              <a:t>Automation Testing with Appium</a:t>
            </a:r>
            <a:endParaRPr lang="en-US" sz="4800" b="1" dirty="0">
              <a:latin typeface="Georgia Pro Cond Black"/>
            </a:endParaRPr>
          </a:p>
        </p:txBody>
      </p:sp>
      <p:sp>
        <p:nvSpPr>
          <p:cNvPr id="23" name="Rectangle 23">
            <a:extLst>
              <a:ext uri="{FF2B5EF4-FFF2-40B4-BE49-F238E27FC236}">
                <a16:creationId xmlns=""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53B021B3-DE93-4AB7-8A18-CF5F1CED88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6196ED-B598-4439-8DF1-68535026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1" dirty="0" smtClean="0">
                <a:ea typeface="+mj-lt"/>
                <a:cs typeface="+mj-lt"/>
              </a:rPr>
              <a:t>Advantages &amp; Disadvantages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2D502E5-F6B4-4D58-B4AE-FC466FF15E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DECDBF4-02B6-4BB4-B65B-B8107AD6A9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695F6F96-5378-4020-BF4C-ADBD6EF519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72336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663700" y="4953000"/>
            <a:ext cx="2971800" cy="609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Advantages</a:t>
            </a:r>
            <a:endParaRPr lang="en-IN" sz="2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7543800" y="4953000"/>
            <a:ext cx="2971800" cy="6096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Disadvantages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0335690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53B021B3-DE93-4AB7-8A18-CF5F1CED88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6196ED-B598-4439-8DF1-68535026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1" dirty="0" smtClean="0">
                <a:ea typeface="+mj-lt"/>
                <a:cs typeface="+mj-lt"/>
              </a:rPr>
              <a:t>ADB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2D502E5-F6B4-4D58-B4AE-FC466FF15E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DECDBF4-02B6-4BB4-B65B-B8107AD6A9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695F6F96-5378-4020-BF4C-ADBD6EF519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50391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61430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BC68A55F-7B32-44D8-AEE5-1AF4053265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F7577A-CB4F-4827-A869-E5FDF245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3700" b="1" dirty="0">
                <a:ea typeface="+mj-lt"/>
                <a:cs typeface="+mj-lt"/>
              </a:rPr>
              <a:t>Appium Installation </a:t>
            </a:r>
            <a:br>
              <a:rPr lang="en-US" sz="3700" b="1" dirty="0">
                <a:ea typeface="+mj-lt"/>
                <a:cs typeface="+mj-lt"/>
              </a:rPr>
            </a:br>
            <a:endParaRPr lang="en-US" sz="37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D1AAA2C-FBBE-42AA-B869-31D524B765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F937BBF-9326-4230-AB1B-F1795E3505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A318F419-88D1-4C55-A8BB-D14D169331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537109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16985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="" xmlns:a16="http://schemas.microsoft.com/office/drawing/2014/main" id="{8FC9BE17-9A7B-462D-AE50-3D87773873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Stock exchange numbers">
            <a:extLst>
              <a:ext uri="{FF2B5EF4-FFF2-40B4-BE49-F238E27FC236}">
                <a16:creationId xmlns="" xmlns:a16="http://schemas.microsoft.com/office/drawing/2014/main" id="{75926929-D604-477D-B5F4-513CE5E34D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44" r="868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EBE8569-6AEC-4B8C-8D53-2DE337CDBA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62633E-7FA1-4EB6-A060-B6D1A4F8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b="1" dirty="0" smtClean="0"/>
              <a:t>Commands</a:t>
            </a:r>
            <a:endParaRPr lang="en-US" sz="28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5D4142C-5077-457F-A6AD-3FECFDB39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7A5F0580-5EE9-419F-96EE-B6529EF6E7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E5C9ED-3870-4AD2-A4EF-0A1853656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ea typeface="+mn-lt"/>
                <a:cs typeface="+mn-lt"/>
              </a:rPr>
              <a:t>Command for installing APPIUM: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ea typeface="+mn-lt"/>
                <a:cs typeface="+mn-lt"/>
              </a:rPr>
              <a:t>    </a:t>
            </a:r>
            <a:r>
              <a:rPr lang="en-US" sz="1400" b="1" dirty="0" err="1">
                <a:ea typeface="+mn-lt"/>
                <a:cs typeface="+mn-lt"/>
              </a:rPr>
              <a:t>npm</a:t>
            </a:r>
            <a:r>
              <a:rPr lang="en-US" sz="1400" b="1" dirty="0">
                <a:ea typeface="+mn-lt"/>
                <a:cs typeface="+mn-lt"/>
              </a:rPr>
              <a:t> install -g </a:t>
            </a:r>
            <a:r>
              <a:rPr lang="en-US" sz="1400" b="1" dirty="0" err="1">
                <a:ea typeface="+mn-lt"/>
                <a:cs typeface="+mn-lt"/>
              </a:rPr>
              <a:t>appium</a:t>
            </a:r>
            <a:r>
              <a:rPr lang="en-US" sz="1400" b="1" dirty="0">
                <a:ea typeface="+mn-lt"/>
                <a:cs typeface="+mn-lt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ea typeface="+mn-lt"/>
                <a:cs typeface="+mn-lt"/>
              </a:rPr>
              <a:t>Check whether Appium is installed or not</a:t>
            </a:r>
            <a:r>
              <a:rPr lang="en-US" sz="1400" dirty="0" smtClean="0">
                <a:ea typeface="+mn-lt"/>
                <a:cs typeface="+mn-lt"/>
              </a:rPr>
              <a:t>:</a:t>
            </a:r>
            <a:endParaRPr lang="en-US" sz="14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ea typeface="+mn-lt"/>
                <a:cs typeface="+mn-lt"/>
              </a:rPr>
              <a:t>    </a:t>
            </a:r>
            <a:r>
              <a:rPr lang="en-US" sz="1400" b="1" dirty="0" err="1">
                <a:ea typeface="+mn-lt"/>
                <a:cs typeface="+mn-lt"/>
              </a:rPr>
              <a:t>appium</a:t>
            </a:r>
            <a:r>
              <a:rPr lang="en-US" sz="1400" b="1" dirty="0">
                <a:ea typeface="+mn-lt"/>
                <a:cs typeface="+mn-lt"/>
              </a:rPr>
              <a:t> -v</a:t>
            </a:r>
            <a:endParaRPr lang="en-US" sz="1400" b="1" dirty="0"/>
          </a:p>
          <a:p>
            <a:pPr>
              <a:lnSpc>
                <a:spcPct val="100000"/>
              </a:lnSpc>
            </a:pPr>
            <a:r>
              <a:rPr lang="en-US" sz="1400" dirty="0">
                <a:ea typeface="+mn-lt"/>
                <a:cs typeface="+mn-lt"/>
              </a:rPr>
              <a:t>To start Appium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ea typeface="+mn-lt"/>
                <a:cs typeface="+mn-lt"/>
              </a:rPr>
              <a:t>    Appium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ea typeface="+mn-lt"/>
                <a:cs typeface="+mn-lt"/>
              </a:rPr>
              <a:t>To check connected devices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ea typeface="+mn-lt"/>
                <a:cs typeface="+mn-lt"/>
              </a:rPr>
              <a:t>     </a:t>
            </a:r>
            <a:r>
              <a:rPr lang="en-US" sz="1400" b="1" dirty="0" err="1">
                <a:ea typeface="+mn-lt"/>
                <a:cs typeface="+mn-lt"/>
              </a:rPr>
              <a:t>adb</a:t>
            </a:r>
            <a:r>
              <a:rPr lang="en-US" sz="1400" b="1" dirty="0">
                <a:ea typeface="+mn-lt"/>
                <a:cs typeface="+mn-lt"/>
              </a:rPr>
              <a:t> devices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b="1" dirty="0"/>
          </a:p>
          <a:p>
            <a:pPr marL="0" indent="0">
              <a:lnSpc>
                <a:spcPct val="100000"/>
              </a:lnSpc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290257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6D9BF86-646A-7C40-917D-2166ED7469E5}"/>
              </a:ext>
            </a:extLst>
          </p:cNvPr>
          <p:cNvSpPr txBox="1"/>
          <p:nvPr/>
        </p:nvSpPr>
        <p:spPr>
          <a:xfrm>
            <a:off x="790532" y="684892"/>
            <a:ext cx="9966367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400" b="1" dirty="0" smtClean="0"/>
              <a:t>Appium </a:t>
            </a:r>
            <a:r>
              <a:rPr lang="en-US" sz="4400" b="1" dirty="0" err="1" smtClean="0"/>
              <a:t>vs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Selendroid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vs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Robotium</a:t>
            </a:r>
            <a:endParaRPr lang="en-US" sz="4400" b="1" dirty="0" smtClean="0"/>
          </a:p>
        </p:txBody>
      </p:sp>
      <p:pic>
        <p:nvPicPr>
          <p:cNvPr id="2" name="Picture 3">
            <a:extLst>
              <a:ext uri="{FF2B5EF4-FFF2-40B4-BE49-F238E27FC236}">
                <a16:creationId xmlns="" xmlns:a16="http://schemas.microsoft.com/office/drawing/2014/main" id="{0C2CF2C3-1FB3-4411-A06F-3C4F68F89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712" y="2204855"/>
            <a:ext cx="10733199" cy="4183005"/>
          </a:xfrm>
        </p:spPr>
      </p:pic>
    </p:spTree>
    <p:extLst>
      <p:ext uri="{BB962C8B-B14F-4D97-AF65-F5344CB8AC3E}">
        <p14:creationId xmlns:p14="http://schemas.microsoft.com/office/powerpoint/2010/main" val="42006044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D06CE56-3881-4ADA-8CEF-D18B02C242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9F3C543-62EC-4433-9C93-A2CD8764E9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FFD48BC7-DC40-47DE-87EE-9F4B6ECB9A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="" xmlns:a16="http://schemas.microsoft.com/office/drawing/2014/main" id="{E502BBC7-2C76-46F3-BC24-5985BC13DB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="" xmlns:a16="http://schemas.microsoft.com/office/drawing/2014/main" id="{9C45F024-2468-4D8A-9E11-BB2B1E0A3B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E9645F4-196A-4A7A-B49F-E4FC15AD366B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dirty="0" smtClean="0">
                <a:latin typeface="+mj-lt"/>
                <a:ea typeface="+mj-ea"/>
                <a:cs typeface="+mj-cs"/>
              </a:rPr>
              <a:t>Implementation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629484E-3792-4B3D-89AD-7C8A1ED0E0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9962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D06CE56-3881-4ADA-8CEF-D18B02C242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9F3C543-62EC-4433-9C93-A2CD8764E9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B35D3C1D-A6AE-4FCA-BB76-A4748CE5DE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40585C-C19C-4EDA-B6DB-30CDEF2F8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dirty="0" smtClean="0"/>
              <a:t>Questions?</a:t>
            </a:r>
            <a:endParaRPr lang="en-US" sz="880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D5BF818-2283-4CC9-A120-9225CEDFA6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63A42EF-20CC-4BCC-9D0B-222CF3AAE8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85239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D06CE56-3881-4ADA-8CEF-D18B02C242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9F3C543-62EC-4433-9C93-A2CD8764E9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B35D3C1D-A6AE-4FCA-BB76-A4748CE5DE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40585C-C19C-4EDA-B6DB-30CDEF2F8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 dirty="0" smtClean="0"/>
              <a:t>To Know more about Appium: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>
                <a:hlinkClick r:id="rId2"/>
              </a:rPr>
              <a:t>https://</a:t>
            </a:r>
            <a:r>
              <a:rPr lang="en-US" sz="2000" b="1" dirty="0" smtClean="0">
                <a:hlinkClick r:id="rId2"/>
              </a:rPr>
              <a:t>github.com/sakshamvarshney-qait/Appium_Maven_Framework/blob/master/README.md</a:t>
            </a:r>
            <a:endParaRPr lang="en-US" sz="2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D5BF818-2283-4CC9-A120-9225CEDFA6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63A42EF-20CC-4BCC-9D0B-222CF3AAE8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24862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D06CE56-3881-4ADA-8CEF-D18B02C242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9F3C543-62EC-4433-9C93-A2CD8764E9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FFD48BC7-DC40-47DE-87EE-9F4B6ECB9A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="" xmlns:a16="http://schemas.microsoft.com/office/drawing/2014/main" id="{E502BBC7-2C76-46F3-BC24-5985BC13DB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="" xmlns:a16="http://schemas.microsoft.com/office/drawing/2014/main" id="{9C45F024-2468-4D8A-9E11-BB2B1E0A3B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E9645F4-196A-4A7A-B49F-E4FC15AD366B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>
                <a:latin typeface="+mj-lt"/>
                <a:ea typeface="+mj-ea"/>
                <a:cs typeface="+mj-cs"/>
              </a:rPr>
              <a:t>For </a:t>
            </a:r>
            <a:r>
              <a:rPr lang="en-US" sz="2000" b="1" smtClean="0">
                <a:latin typeface="+mj-lt"/>
                <a:ea typeface="+mj-ea"/>
                <a:cs typeface="+mj-cs"/>
              </a:rPr>
              <a:t>any Queries or Concerns</a:t>
            </a:r>
            <a:endParaRPr lang="en-US" sz="2000" b="1" dirty="0" smtClean="0"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>
                <a:latin typeface="+mj-lt"/>
                <a:ea typeface="+mj-ea"/>
                <a:cs typeface="+mj-cs"/>
              </a:rPr>
              <a:t>Mail me at </a:t>
            </a:r>
            <a:r>
              <a:rPr lang="en-US" sz="2000" b="1" dirty="0" smtClean="0">
                <a:latin typeface="+mj-lt"/>
                <a:ea typeface="+mj-ea"/>
                <a:cs typeface="+mj-cs"/>
                <a:hlinkClick r:id="rId2"/>
              </a:rPr>
              <a:t>sakshamvarshney@qainfotech.com</a:t>
            </a:r>
            <a:endParaRPr lang="en-US" sz="2000" b="1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629484E-3792-4B3D-89AD-7C8A1ED0E0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2424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D06CE56-3881-4ADA-8CEF-D18B02C242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9F3C543-62EC-4433-9C93-A2CD8764E9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B35D3C1D-A6AE-4FCA-BB76-A4748CE5DE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40585C-C19C-4EDA-B6DB-30CDEF2F8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dirty="0"/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D5BF818-2283-4CC9-A120-9225CEDFA6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63A42EF-20CC-4BCC-9D0B-222CF3AAE8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1898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AFF8D2E5-2C4E-47B1-930B-6C82B7C313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DE338D-144D-470E-BC4A-0C1DCBA2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b="1" dirty="0"/>
              <a:t>Our </a:t>
            </a: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01E4ADA-0EA9-4930-846E-3C11E8BED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FB92FFCE-0C90-454E-AA25-D4EE9A6C39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2CA91B8A-D02F-4C87-AF0E-430D36690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158916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33742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B5416EBC-B41E-4F8A-BE9F-07301B682C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AFF79527-C7F1-4E06-8126-A8E8C5FEBF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607DAC-3B33-4339-B5F7-44125860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600" b="1">
                <a:ea typeface="+mj-lt"/>
                <a:cs typeface="+mj-lt"/>
              </a:rPr>
              <a:t>Introduction</a:t>
            </a:r>
            <a:endParaRPr lang="en-US" sz="3600" b="1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5986208-8A53-4E92-9197-6B57BCCB2F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0C934C97-7DA6-46AA-A0C8-D2B8EED2DB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425769"/>
              </p:ext>
            </p:extLst>
          </p:nvPr>
        </p:nvGraphicFramePr>
        <p:xfrm>
          <a:off x="4613148" y="1150810"/>
          <a:ext cx="6967728" cy="4654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06781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="" xmlns:a16="http://schemas.microsoft.com/office/drawing/2014/main" id="{44AD29B6-BF3B-4407-9E75-52DF8E3B29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10">
            <a:extLst>
              <a:ext uri="{FF2B5EF4-FFF2-40B4-BE49-F238E27FC236}">
                <a16:creationId xmlns="" xmlns:a16="http://schemas.microsoft.com/office/drawing/2014/main" id="{55F8BA08-3E38-4B70-B93A-74F08E0922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EA0E1B-57EF-456C-93A5-7FACD68F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a typeface="+mj-lt"/>
                <a:cs typeface="+mj-lt"/>
              </a:rPr>
              <a:t>Features</a:t>
            </a:r>
            <a:endParaRPr lang="en-US" sz="3200" dirty="0"/>
          </a:p>
        </p:txBody>
      </p:sp>
      <p:sp>
        <p:nvSpPr>
          <p:cNvPr id="8" name="Rectangle 12">
            <a:extLst>
              <a:ext uri="{FF2B5EF4-FFF2-40B4-BE49-F238E27FC236}">
                <a16:creationId xmlns="" xmlns:a16="http://schemas.microsoft.com/office/drawing/2014/main" id="{357F1B33-79AB-4A71-8CEC-4546D709B8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="" xmlns:a16="http://schemas.microsoft.com/office/drawing/2014/main" id="{63889E28-9593-49D5-BCAA-631159AE4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10433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8142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D06CE56-3881-4ADA-8CEF-D18B02C242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9F3C543-62EC-4433-9C93-A2CD8764E9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5DCB5928-DC7D-4612-9922-441966E156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="" xmlns:a16="http://schemas.microsoft.com/office/drawing/2014/main" id="{682C1161-1736-45EC-99B7-33F3CAE9D5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="" xmlns:a16="http://schemas.microsoft.com/office/drawing/2014/main" id="{84D4DDB8-B68F-45B0-9F62-C4279996F6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E78CB8-389B-40A5-8389-918BB814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Appium </a:t>
            </a:r>
            <a:r>
              <a:rPr lang="en-US" sz="4800" b="1" dirty="0" smtClean="0"/>
              <a:t>Architecture</a:t>
            </a:r>
            <a:endParaRPr lang="en-US" sz="48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447798EB-30E8-4016-B1FE-1022817B3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553" y="1522278"/>
            <a:ext cx="6781639" cy="387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21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AFF8D2E5-2C4E-47B1-930B-6C82B7C313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3F13DA-54A6-471B-B9ED-46768CDE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b="1" dirty="0" smtClean="0">
                <a:ea typeface="+mj-lt"/>
                <a:cs typeface="+mj-lt"/>
              </a:rPr>
              <a:t>Session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01E4ADA-0EA9-4930-846E-3C11E8BED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FB92FFCE-0C90-454E-AA25-D4EE9A6C39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596C1C50-E6F5-475F-9317-F400824BE5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533310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04436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44AD29B6-BF3B-4407-9E75-52DF8E3B29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55F8BA08-3E38-4B70-B93A-74F08E0922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B2288E-3DBB-4568-8700-38894FC0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Desired Capabilities </a:t>
            </a:r>
            <a:endParaRPr lang="en-US" sz="3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57F1B33-79AB-4A71-8CEC-4546D709B8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1BA5F678-3D82-4C92-ACF5-E4E0FB6DB8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38622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2271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6787C7-FA64-4245-8A32-6DA52E1B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a typeface="+mj-lt"/>
                <a:cs typeface="+mj-lt"/>
              </a:rPr>
              <a:t>Example</a:t>
            </a:r>
            <a:r>
              <a:rPr lang="en-US" b="1" dirty="0">
                <a:ea typeface="+mj-lt"/>
                <a:cs typeface="+mj-lt"/>
              </a:rPr>
              <a:t> 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0BF116-D087-43DC-A98A-E782B9DB0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00" y="2274824"/>
            <a:ext cx="10168128" cy="369417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400" dirty="0" smtClean="0">
                <a:ea typeface="+mn-lt"/>
                <a:cs typeface="+mn-lt"/>
              </a:rPr>
              <a:t>{</a:t>
            </a:r>
            <a:endParaRPr lang="en-US" sz="2400" dirty="0">
              <a:ea typeface="+mn-lt"/>
              <a:cs typeface="+mn-lt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  "</a:t>
            </a:r>
            <a:r>
              <a:rPr lang="en-US" sz="2400" dirty="0" err="1">
                <a:ea typeface="+mn-lt"/>
                <a:cs typeface="+mn-lt"/>
              </a:rPr>
              <a:t>deviceName</a:t>
            </a:r>
            <a:r>
              <a:rPr lang="en-US" sz="2400" dirty="0">
                <a:ea typeface="+mn-lt"/>
                <a:cs typeface="+mn-lt"/>
              </a:rPr>
              <a:t>": "emulator-5554",</a:t>
            </a: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  "</a:t>
            </a:r>
            <a:r>
              <a:rPr lang="en-US" sz="2400" dirty="0" err="1">
                <a:ea typeface="+mn-lt"/>
                <a:cs typeface="+mn-lt"/>
              </a:rPr>
              <a:t>platformName</a:t>
            </a:r>
            <a:r>
              <a:rPr lang="en-US" sz="2400" dirty="0">
                <a:ea typeface="+mn-lt"/>
                <a:cs typeface="+mn-lt"/>
              </a:rPr>
              <a:t>": "android",</a:t>
            </a: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  "</a:t>
            </a:r>
            <a:r>
              <a:rPr lang="en-US" sz="2400" dirty="0" err="1">
                <a:ea typeface="+mn-lt"/>
                <a:cs typeface="+mn-lt"/>
              </a:rPr>
              <a:t>appPackage</a:t>
            </a:r>
            <a:r>
              <a:rPr lang="en-US" sz="2400" dirty="0">
                <a:ea typeface="+mn-lt"/>
                <a:cs typeface="+mn-lt"/>
              </a:rPr>
              <a:t>": "com.android.calculator2",</a:t>
            </a: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  "</a:t>
            </a:r>
            <a:r>
              <a:rPr lang="en-US" sz="2400" dirty="0" err="1">
                <a:ea typeface="+mn-lt"/>
                <a:cs typeface="+mn-lt"/>
              </a:rPr>
              <a:t>appActivity</a:t>
            </a:r>
            <a:r>
              <a:rPr lang="en-US" sz="2400" dirty="0">
                <a:ea typeface="+mn-lt"/>
                <a:cs typeface="+mn-lt"/>
              </a:rPr>
              <a:t>": "com.android.calculator2.Calculator",</a:t>
            </a: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  "</a:t>
            </a:r>
            <a:r>
              <a:rPr lang="en-US" sz="2400" dirty="0" err="1">
                <a:ea typeface="+mn-lt"/>
                <a:cs typeface="+mn-lt"/>
              </a:rPr>
              <a:t>noReset</a:t>
            </a:r>
            <a:r>
              <a:rPr lang="en-US" sz="2400" dirty="0">
                <a:ea typeface="+mn-lt"/>
                <a:cs typeface="+mn-lt"/>
              </a:rPr>
              <a:t>": true</a:t>
            </a:r>
          </a:p>
          <a:p>
            <a:pPr>
              <a:buNone/>
            </a:pPr>
            <a:r>
              <a:rPr lang="en-US" sz="2400" dirty="0" smtClean="0">
                <a:ea typeface="+mn-lt"/>
                <a:cs typeface="+mn-lt"/>
              </a:rPr>
              <a:t>}</a:t>
            </a:r>
            <a:endParaRPr lang="en-US" sz="2400" dirty="0">
              <a:ea typeface="+mn-lt"/>
              <a:cs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3300" y="5969000"/>
            <a:ext cx="10312400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smtClean="0">
                <a:solidFill>
                  <a:schemeClr val="tx1"/>
                </a:solidFill>
              </a:rPr>
              <a:t>Note: It is in the JSON format.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7533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BC68A55F-7B32-44D8-AEE5-1AF4053265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DB252A-C08F-4C9E-BB29-4365F393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Appium supported </a:t>
            </a:r>
            <a:r>
              <a:rPr lang="en-US" b="1" dirty="0" smtClean="0">
                <a:ea typeface="+mj-lt"/>
                <a:cs typeface="+mj-lt"/>
              </a:rPr>
              <a:t>drivers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D1AAA2C-FBBE-42AA-B869-31D524B765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F937BBF-9326-4230-AB1B-F1795E3505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F7B4EAA7-E40A-46F7-82D4-65C2059878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26268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37413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1B2830"/>
      </a:dk2>
      <a:lt2>
        <a:srgbClr val="F0F3F3"/>
      </a:lt2>
      <a:accent1>
        <a:srgbClr val="D51718"/>
      </a:accent1>
      <a:accent2>
        <a:srgbClr val="E72978"/>
      </a:accent2>
      <a:accent3>
        <a:srgbClr val="E77829"/>
      </a:accent3>
      <a:accent4>
        <a:srgbClr val="14B7AE"/>
      </a:accent4>
      <a:accent5>
        <a:srgbClr val="29A2E7"/>
      </a:accent5>
      <a:accent6>
        <a:srgbClr val="1943D5"/>
      </a:accent6>
      <a:hlink>
        <a:srgbClr val="339A9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188</TotalTime>
  <Words>425</Words>
  <Application>Microsoft Office PowerPoint</Application>
  <PresentationFormat>Custom</PresentationFormat>
  <Paragraphs>83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AccentBoxVTI</vt:lpstr>
      <vt:lpstr>Automation Testing with Appium</vt:lpstr>
      <vt:lpstr>Our Agenda</vt:lpstr>
      <vt:lpstr>Introduction</vt:lpstr>
      <vt:lpstr>Features</vt:lpstr>
      <vt:lpstr>Appium Architecture</vt:lpstr>
      <vt:lpstr>Session</vt:lpstr>
      <vt:lpstr>Desired Capabilities </vt:lpstr>
      <vt:lpstr>Example </vt:lpstr>
      <vt:lpstr>Appium supported drivers</vt:lpstr>
      <vt:lpstr>Advantages &amp; Disadvantages</vt:lpstr>
      <vt:lpstr>ADB</vt:lpstr>
      <vt:lpstr>Appium Installation  </vt:lpstr>
      <vt:lpstr>Commands</vt:lpstr>
      <vt:lpstr>PowerPoint Presentation</vt:lpstr>
      <vt:lpstr>PowerPoint Presentation</vt:lpstr>
      <vt:lpstr>Questions?</vt:lpstr>
      <vt:lpstr>To Know more about Appium: https://github.com/sakshamvarshney-qait/Appium_Maven_Framework/blob/master/README.md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Saksham Varshney</cp:lastModifiedBy>
  <cp:revision>19</cp:revision>
  <dcterms:created xsi:type="dcterms:W3CDTF">2021-03-11T09:54:31Z</dcterms:created>
  <dcterms:modified xsi:type="dcterms:W3CDTF">2021-04-07T13:55:43Z</dcterms:modified>
</cp:coreProperties>
</file>