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94" autoAdjust="0"/>
  </p:normalViewPr>
  <p:slideViewPr>
    <p:cSldViewPr>
      <p:cViewPr varScale="1">
        <p:scale>
          <a:sx n="89" d="100"/>
          <a:sy n="89" d="100"/>
        </p:scale>
        <p:origin x="125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7464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64258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9239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E005C-0130-47BC-B80F-874A4A8FD837}"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59387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E005C-0130-47BC-B80F-874A4A8FD837}"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198836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FE005C-0130-47BC-B80F-874A4A8FD837}"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9186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FE005C-0130-47BC-B80F-874A4A8FD837}"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78150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E005C-0130-47BC-B80F-874A4A8FD837}"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75565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E005C-0130-47BC-B80F-874A4A8FD837}"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87581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005C-0130-47BC-B80F-874A4A8FD837}"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339608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E005C-0130-47BC-B80F-874A4A8FD837}"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4B48F-6438-43D1-B5A0-77924394C33E}" type="slidenum">
              <a:rPr lang="en-US" smtClean="0"/>
              <a:t>‹#›</a:t>
            </a:fld>
            <a:endParaRPr lang="en-US"/>
          </a:p>
        </p:txBody>
      </p:sp>
    </p:spTree>
    <p:extLst>
      <p:ext uri="{BB962C8B-B14F-4D97-AF65-F5344CB8AC3E}">
        <p14:creationId xmlns:p14="http://schemas.microsoft.com/office/powerpoint/2010/main" val="209441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E005C-0130-47BC-B80F-874A4A8FD837}" type="datetimeFigureOut">
              <a:rPr lang="en-US" smtClean="0"/>
              <a:t>4/5/2018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B48F-6438-43D1-B5A0-77924394C33E}" type="slidenum">
              <a:rPr lang="en-US" smtClean="0"/>
              <a:t>‹#›</a:t>
            </a:fld>
            <a:endParaRPr lang="en-US"/>
          </a:p>
        </p:txBody>
      </p:sp>
    </p:spTree>
    <p:extLst>
      <p:ext uri="{BB962C8B-B14F-4D97-AF65-F5344CB8AC3E}">
        <p14:creationId xmlns:p14="http://schemas.microsoft.com/office/powerpoint/2010/main" val="899778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2001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lstStyle/>
          <a:p>
            <a:r>
              <a:rPr lang="en-US" dirty="0" smtClean="0"/>
              <a:t>The </a:t>
            </a:r>
            <a:r>
              <a:rPr lang="en-US" smtClean="0"/>
              <a:t>localized search </a:t>
            </a:r>
            <a:endParaRPr lang="en-US"/>
          </a:p>
        </p:txBody>
      </p:sp>
    </p:spTree>
    <p:extLst>
      <p:ext uri="{BB962C8B-B14F-4D97-AF65-F5344CB8AC3E}">
        <p14:creationId xmlns:p14="http://schemas.microsoft.com/office/powerpoint/2010/main" val="172321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Contributions</a:t>
            </a:r>
            <a:endParaRPr lang="en-US" dirty="0"/>
          </a:p>
        </p:txBody>
      </p:sp>
      <p:sp>
        <p:nvSpPr>
          <p:cNvPr id="3" name="Content Placeholder 2"/>
          <p:cNvSpPr>
            <a:spLocks noGrp="1"/>
          </p:cNvSpPr>
          <p:nvPr>
            <p:ph idx="1"/>
          </p:nvPr>
        </p:nvSpPr>
        <p:spPr/>
        <p:txBody>
          <a:bodyPr/>
          <a:lstStyle/>
          <a:p>
            <a:r>
              <a:rPr lang="en-US" dirty="0" smtClean="0"/>
              <a:t>Both Sensor-oriented &amp; Target-oriented</a:t>
            </a:r>
          </a:p>
          <a:p>
            <a:r>
              <a:rPr lang="en-US" dirty="0" smtClean="0"/>
              <a:t>Splitting the step of selection of sensor and orientation</a:t>
            </a:r>
          </a:p>
          <a:p>
            <a:r>
              <a:rPr lang="en-US" dirty="0" smtClean="0"/>
              <a:t>Model the problem in graph theoretic approach </a:t>
            </a:r>
            <a:endParaRPr lang="en-US" dirty="0"/>
          </a:p>
        </p:txBody>
      </p:sp>
    </p:spTree>
    <p:extLst>
      <p:ext uri="{BB962C8B-B14F-4D97-AF65-F5344CB8AC3E}">
        <p14:creationId xmlns:p14="http://schemas.microsoft.com/office/powerpoint/2010/main" val="104400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normAutofit/>
          </a:bodyPr>
          <a:lstStyle/>
          <a:p>
            <a:r>
              <a:rPr lang="en-US" dirty="0" smtClean="0"/>
              <a:t>Nodes</a:t>
            </a:r>
          </a:p>
          <a:p>
            <a:r>
              <a:rPr lang="en-US" dirty="0" smtClean="0"/>
              <a:t>Edges</a:t>
            </a:r>
          </a:p>
          <a:p>
            <a:pPr lvl="1"/>
            <a:r>
              <a:rPr lang="en-US" dirty="0" smtClean="0"/>
              <a:t>Conflict of targets</a:t>
            </a:r>
          </a:p>
          <a:p>
            <a:pPr marL="0" indent="0">
              <a:buNone/>
            </a:pPr>
            <a:r>
              <a:rPr lang="en-US" dirty="0" smtClean="0"/>
              <a:t>	Target-oriented: emphasized on non-conflicted targets. That means it gives more priority to those targets which are non-conflicted one. </a:t>
            </a:r>
            <a:endParaRPr lang="en-US" dirty="0"/>
          </a:p>
          <a:p>
            <a:r>
              <a:rPr lang="en-US" dirty="0" smtClean="0"/>
              <a:t>Weight of edges</a:t>
            </a:r>
          </a:p>
        </p:txBody>
      </p:sp>
    </p:spTree>
    <p:extLst>
      <p:ext uri="{BB962C8B-B14F-4D97-AF65-F5344CB8AC3E}">
        <p14:creationId xmlns:p14="http://schemas.microsoft.com/office/powerpoint/2010/main" val="332655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Graphs…</a:t>
            </a:r>
            <a:endParaRPr lang="en-US" dirty="0"/>
          </a:p>
        </p:txBody>
      </p:sp>
    </p:spTree>
    <p:extLst>
      <p:ext uri="{BB962C8B-B14F-4D97-AF65-F5344CB8AC3E}">
        <p14:creationId xmlns:p14="http://schemas.microsoft.com/office/powerpoint/2010/main" val="15017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Sensors</a:t>
            </a:r>
            <a:endParaRPr lang="en-US" dirty="0"/>
          </a:p>
        </p:txBody>
      </p:sp>
      <p:sp>
        <p:nvSpPr>
          <p:cNvPr id="3" name="Content Placeholder 2"/>
          <p:cNvSpPr>
            <a:spLocks noGrp="1"/>
          </p:cNvSpPr>
          <p:nvPr>
            <p:ph idx="1"/>
          </p:nvPr>
        </p:nvSpPr>
        <p:spPr/>
        <p:txBody>
          <a:bodyPr/>
          <a:lstStyle/>
          <a:p>
            <a:r>
              <a:rPr lang="en-US" dirty="0" smtClean="0"/>
              <a:t>Different heuristics</a:t>
            </a:r>
            <a:endParaRPr lang="en-US" dirty="0"/>
          </a:p>
          <a:p>
            <a:pPr lvl="1"/>
            <a:r>
              <a:rPr lang="en-US" dirty="0" smtClean="0"/>
              <a:t> Total maximum conflicts of the nodes</a:t>
            </a:r>
          </a:p>
          <a:p>
            <a:pPr lvl="1"/>
            <a:r>
              <a:rPr lang="en-US" dirty="0" smtClean="0"/>
              <a:t> Total minimum conflicts of the nodes</a:t>
            </a:r>
          </a:p>
          <a:p>
            <a:pPr marL="457200" lvl="1" indent="0">
              <a:buNone/>
            </a:pPr>
            <a:endParaRPr lang="en-US" dirty="0" smtClean="0"/>
          </a:p>
        </p:txBody>
      </p:sp>
    </p:spTree>
    <p:extLst>
      <p:ext uri="{BB962C8B-B14F-4D97-AF65-F5344CB8AC3E}">
        <p14:creationId xmlns:p14="http://schemas.microsoft.com/office/powerpoint/2010/main" val="421797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 of the selected sensor</a:t>
            </a:r>
            <a:endParaRPr lang="en-US" dirty="0"/>
          </a:p>
        </p:txBody>
      </p:sp>
      <p:sp>
        <p:nvSpPr>
          <p:cNvPr id="3" name="Content Placeholder 2"/>
          <p:cNvSpPr>
            <a:spLocks noGrp="1"/>
          </p:cNvSpPr>
          <p:nvPr>
            <p:ph idx="1"/>
          </p:nvPr>
        </p:nvSpPr>
        <p:spPr/>
        <p:txBody>
          <a:bodyPr/>
          <a:lstStyle/>
          <a:p>
            <a:r>
              <a:rPr lang="en-US" dirty="0" smtClean="0"/>
              <a:t>Greedy approach</a:t>
            </a:r>
          </a:p>
          <a:p>
            <a:pPr lvl="1"/>
            <a:r>
              <a:rPr lang="en-US" dirty="0" smtClean="0"/>
              <a:t>That orientation which will cover the total maximum number of targets</a:t>
            </a:r>
          </a:p>
          <a:p>
            <a:pPr marL="457200" lvl="1" indent="0">
              <a:buNone/>
            </a:pPr>
            <a:endParaRPr lang="en-US" dirty="0" smtClean="0"/>
          </a:p>
          <a:p>
            <a:pPr marL="342900" lvl="1" indent="-342900">
              <a:buFont typeface="Arial" pitchFamily="34" charset="0"/>
              <a:buChar char="•"/>
            </a:pPr>
            <a:r>
              <a:rPr lang="en-US" dirty="0" smtClean="0"/>
              <a:t>We can also choose the orientation with the maximum conflict/minimum conflict  </a:t>
            </a:r>
            <a:endParaRPr lang="en-US" dirty="0"/>
          </a:p>
        </p:txBody>
      </p:sp>
    </p:spTree>
    <p:extLst>
      <p:ext uri="{BB962C8B-B14F-4D97-AF65-F5344CB8AC3E}">
        <p14:creationId xmlns:p14="http://schemas.microsoft.com/office/powerpoint/2010/main" val="383571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conflict??</a:t>
            </a:r>
            <a:endParaRPr lang="en-US" dirty="0"/>
          </a:p>
        </p:txBody>
      </p:sp>
      <p:sp>
        <p:nvSpPr>
          <p:cNvPr id="3" name="Content Placeholder 2"/>
          <p:cNvSpPr>
            <a:spLocks noGrp="1"/>
          </p:cNvSpPr>
          <p:nvPr>
            <p:ph idx="1"/>
          </p:nvPr>
        </p:nvSpPr>
        <p:spPr/>
        <p:txBody>
          <a:bodyPr/>
          <a:lstStyle/>
          <a:p>
            <a:r>
              <a:rPr lang="en-US" dirty="0" smtClean="0"/>
              <a:t>If we resolve the conflicted targets at first, then the rest sensors can focus on the non-conflicted targets then.</a:t>
            </a:r>
          </a:p>
          <a:p>
            <a:r>
              <a:rPr lang="en-US" dirty="0" smtClean="0"/>
              <a:t>Again, if we consider the sensors with the sensors with minimum conflicts, then we emphasize more on the non-conflicted targets</a:t>
            </a:r>
            <a:endParaRPr lang="en-US" dirty="0"/>
          </a:p>
        </p:txBody>
      </p:sp>
    </p:spTree>
    <p:extLst>
      <p:ext uri="{BB962C8B-B14F-4D97-AF65-F5344CB8AC3E}">
        <p14:creationId xmlns:p14="http://schemas.microsoft.com/office/powerpoint/2010/main" val="134361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target-oriented??</a:t>
            </a:r>
            <a:endParaRPr lang="en-US" dirty="0"/>
          </a:p>
        </p:txBody>
      </p:sp>
      <p:sp>
        <p:nvSpPr>
          <p:cNvPr id="3" name="Content Placeholder 2"/>
          <p:cNvSpPr>
            <a:spLocks noGrp="1"/>
          </p:cNvSpPr>
          <p:nvPr>
            <p:ph idx="1"/>
          </p:nvPr>
        </p:nvSpPr>
        <p:spPr/>
        <p:txBody>
          <a:bodyPr>
            <a:normAutofit fontScale="92500"/>
          </a:bodyPr>
          <a:lstStyle/>
          <a:p>
            <a:r>
              <a:rPr lang="en-US" dirty="0" smtClean="0"/>
              <a:t>When </a:t>
            </a:r>
            <a:r>
              <a:rPr lang="en-US" dirty="0" smtClean="0"/>
              <a:t>we have </a:t>
            </a:r>
            <a:r>
              <a:rPr lang="en-US" dirty="0" smtClean="0"/>
              <a:t>the information of the conflicted targets for each nodes, then we have also the idea of the non-conflicted targets.</a:t>
            </a:r>
          </a:p>
          <a:p>
            <a:r>
              <a:rPr lang="en-US" dirty="0" smtClean="0"/>
              <a:t>Shadow node: These </a:t>
            </a:r>
            <a:r>
              <a:rPr lang="en-US" dirty="0" smtClean="0"/>
              <a:t>will be </a:t>
            </a:r>
            <a:r>
              <a:rPr lang="en-US" dirty="0" smtClean="0"/>
              <a:t>the self-edges for each </a:t>
            </a:r>
            <a:r>
              <a:rPr lang="en-US" dirty="0" smtClean="0"/>
              <a:t>node/sensor </a:t>
            </a:r>
            <a:r>
              <a:rPr lang="en-US" dirty="0" smtClean="0"/>
              <a:t>keeping the number of non-conflicted targets for each orientations.</a:t>
            </a:r>
          </a:p>
          <a:p>
            <a:r>
              <a:rPr lang="en-US" dirty="0" smtClean="0"/>
              <a:t>Actually without looking at the targets, we can get the total knowledge of lonely targets and conflicted targets.</a:t>
            </a:r>
            <a:endParaRPr lang="en-US" dirty="0"/>
          </a:p>
        </p:txBody>
      </p:sp>
    </p:spTree>
    <p:extLst>
      <p:ext uri="{BB962C8B-B14F-4D97-AF65-F5344CB8AC3E}">
        <p14:creationId xmlns:p14="http://schemas.microsoft.com/office/powerpoint/2010/main" val="233840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Localized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t>In our model, the task become localized. As  when we select a sensor, we know the sensors with which the sensor has conflict. </a:t>
            </a:r>
            <a:endParaRPr lang="en-US" dirty="0"/>
          </a:p>
        </p:txBody>
      </p:sp>
    </p:spTree>
    <p:extLst>
      <p:ext uri="{BB962C8B-B14F-4D97-AF65-F5344CB8AC3E}">
        <p14:creationId xmlns:p14="http://schemas.microsoft.com/office/powerpoint/2010/main" val="378793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273</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Our Contributions</vt:lpstr>
      <vt:lpstr>Modeling</vt:lpstr>
      <vt:lpstr>Example</vt:lpstr>
      <vt:lpstr>Selection of Sensors</vt:lpstr>
      <vt:lpstr>Orientation of the selected sensor</vt:lpstr>
      <vt:lpstr>Why the conflict??</vt:lpstr>
      <vt:lpstr>How target-oriented??</vt:lpstr>
      <vt:lpstr>Localized search</vt:lpstr>
      <vt:lpstr>Time complexity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Laboni</dc:creator>
  <cp:lastModifiedBy>Sakshar Chakravarty</cp:lastModifiedBy>
  <cp:revision>11</cp:revision>
  <dcterms:created xsi:type="dcterms:W3CDTF">2018-04-05T14:25:59Z</dcterms:created>
  <dcterms:modified xsi:type="dcterms:W3CDTF">2018-04-05T19:00:53Z</dcterms:modified>
</cp:coreProperties>
</file>