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2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6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4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5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9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1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4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805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6B6673-4750-AEFE-FB7D-3237FB8B6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649"/>
            <a:ext cx="9144000" cy="1872207"/>
          </a:xfrm>
        </p:spPr>
        <p:txBody>
          <a:bodyPr/>
          <a:lstStyle/>
          <a:p>
            <a:r>
              <a:rPr lang="en-IN" dirty="0" smtClean="0"/>
              <a:t>Grocery Delivery 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80180F-4C41-107C-B2A8-11401C96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504" y="2348880"/>
            <a:ext cx="9144000" cy="2620888"/>
          </a:xfrm>
        </p:spPr>
        <p:txBody>
          <a:bodyPr/>
          <a:lstStyle/>
          <a:p>
            <a:r>
              <a:rPr lang="en-US" dirty="0" smtClean="0"/>
              <a:t>Team Leader: Aditya </a:t>
            </a:r>
            <a:r>
              <a:rPr lang="en-US" dirty="0" err="1" smtClean="0"/>
              <a:t>Jadhav</a:t>
            </a:r>
            <a:r>
              <a:rPr lang="en-US" dirty="0" smtClean="0"/>
              <a:t> </a:t>
            </a:r>
          </a:p>
          <a:p>
            <a:r>
              <a:rPr lang="en-US" dirty="0" smtClean="0"/>
              <a:t>Enrollment No. : EBEON1222703312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3346D7-404C-D730-E035-01F235E43E97}"/>
              </a:ext>
            </a:extLst>
          </p:cNvPr>
          <p:cNvSpPr txBox="1"/>
          <p:nvPr/>
        </p:nvSpPr>
        <p:spPr>
          <a:xfrm>
            <a:off x="191344" y="5963120"/>
            <a:ext cx="117373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Guided </a:t>
            </a:r>
            <a:r>
              <a:rPr lang="en-IN" sz="2000" dirty="0" smtClean="0"/>
              <a:t>by</a:t>
            </a:r>
          </a:p>
          <a:p>
            <a:pPr algn="ctr"/>
            <a:r>
              <a:rPr lang="en-US" sz="2800" dirty="0" err="1" smtClean="0"/>
              <a:t>Varadharajan</a:t>
            </a:r>
            <a:r>
              <a:rPr lang="en-US" sz="2800" dirty="0" smtClean="0"/>
              <a:t> sir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3356992"/>
            <a:ext cx="985022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1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985E3F-4CEB-523B-B829-148B778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29E0E4-3501-CE51-0479-7792C95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While running project port no. problem</a:t>
            </a:r>
          </a:p>
          <a:p>
            <a:r>
              <a:rPr lang="en-US" dirty="0" smtClean="0"/>
              <a:t>2) wrong dependencies added</a:t>
            </a:r>
          </a:p>
          <a:p>
            <a:r>
              <a:rPr lang="en-US" dirty="0" smtClean="0"/>
              <a:t>3) Changes made in code are not reflected into live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50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141719-E99C-63E0-4F0A-D3861A12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060848"/>
            <a:ext cx="9505056" cy="319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91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0C742-AD31-E91C-AB78-8C3A798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CE84A5-A7AF-719F-6562-BEB3ED4F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Integration with virtual assistants: </a:t>
            </a:r>
            <a:r>
              <a:rPr lang="en-US" sz="2400" dirty="0"/>
              <a:t>Integrate the website with virtual assistants like Google Assistant or Amazon </a:t>
            </a:r>
            <a:r>
              <a:rPr lang="en-US" sz="2400" dirty="0" err="1"/>
              <a:t>Alexa</a:t>
            </a:r>
            <a:r>
              <a:rPr lang="en-US" sz="2400" dirty="0"/>
              <a:t>, enabling customers to easily place orders through voice commands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dirty="0"/>
              <a:t>Smart recommendations: </a:t>
            </a:r>
            <a:r>
              <a:rPr lang="en-US" sz="2400" dirty="0"/>
              <a:t>Utilizing data analytics and machine learning techniques to suggest products based on customer’s buying history, browsing history and </a:t>
            </a:r>
            <a:r>
              <a:rPr lang="en-US" sz="2400" dirty="0" smtClean="0"/>
              <a:t>preferences</a:t>
            </a:r>
          </a:p>
          <a:p>
            <a:pPr algn="just"/>
            <a:endParaRPr lang="en-US" sz="2400" dirty="0"/>
          </a:p>
          <a:p>
            <a:pPr algn="just"/>
            <a:r>
              <a:rPr lang="en-US" dirty="0"/>
              <a:t>Live customer support</a:t>
            </a:r>
            <a:r>
              <a:rPr lang="en-US" sz="2400" dirty="0"/>
              <a:t>: Offering live chat support and personalized customer service to ensure customer satisfaction and resolve any issues that may arise.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2485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289E2-4FCA-9575-0327-C146A4B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99B076-87B0-2283-A80A-D06F57C8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Online </a:t>
            </a:r>
            <a:r>
              <a:rPr lang="en-US" dirty="0"/>
              <a:t>grocery delivery websites are becoming increasingly popular due to their convenience and time-saving features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This project is made in such a way that it is easy to use/ handle for new users</a:t>
            </a:r>
          </a:p>
          <a:p>
            <a:pPr algn="just"/>
            <a:r>
              <a:rPr lang="en-US" dirty="0" smtClean="0"/>
              <a:t>Person with little technical knowledge can also use/ interact with this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43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F8B85-7783-1D9E-7916-BE74BAF4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Grocery Delivery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0BA464-0A5E-4EA9-7029-5F2D847A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Module</a:t>
            </a:r>
          </a:p>
          <a:p>
            <a:r>
              <a:rPr lang="en-US" dirty="0" smtClean="0"/>
              <a:t>Admin Module</a:t>
            </a:r>
          </a:p>
          <a:p>
            <a:r>
              <a:rPr lang="en-US" dirty="0" smtClean="0"/>
              <a:t>Home Page</a:t>
            </a:r>
          </a:p>
          <a:p>
            <a:r>
              <a:rPr lang="en-US" dirty="0" smtClean="0"/>
              <a:t>Add to cart/ Order module</a:t>
            </a:r>
          </a:p>
          <a:p>
            <a:r>
              <a:rPr lang="en-US" dirty="0" smtClean="0"/>
              <a:t>View Products module</a:t>
            </a:r>
          </a:p>
          <a:p>
            <a:r>
              <a:rPr lang="en-US" dirty="0" smtClean="0"/>
              <a:t>Payment module</a:t>
            </a:r>
          </a:p>
          <a:p>
            <a:r>
              <a:rPr lang="en-US" dirty="0" smtClean="0"/>
              <a:t>About us, Contact us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64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2187C-0247-A156-3DF1-35A104B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Grocery Delivery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7C31DC-FFB0-8C6E-BD8A-2BD7A337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1)Product </a:t>
            </a:r>
            <a:r>
              <a:rPr lang="en-US" dirty="0" smtClean="0"/>
              <a:t>Module: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2)</a:t>
            </a:r>
            <a:r>
              <a:rPr lang="en-US" dirty="0"/>
              <a:t> </a:t>
            </a:r>
            <a:r>
              <a:rPr lang="en-US" dirty="0" smtClean="0"/>
              <a:t>Payment </a:t>
            </a:r>
            <a:r>
              <a:rPr lang="en-US" dirty="0" smtClean="0"/>
              <a:t>Module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501008"/>
            <a:ext cx="10009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3)About us: 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55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1)Product Module: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 smtClean="0"/>
              <a:t>Add to cart</a:t>
            </a:r>
          </a:p>
          <a:p>
            <a:r>
              <a:rPr lang="en-IN" dirty="0" smtClean="0"/>
              <a:t>Buy now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21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2)Payment Module: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smtClean="0"/>
              <a:t>- COD is available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08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About us : 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                      -Information </a:t>
            </a:r>
            <a:r>
              <a:rPr lang="en-US" dirty="0" smtClean="0"/>
              <a:t>related to store</a:t>
            </a:r>
          </a:p>
          <a:p>
            <a:pPr marL="0" indent="0">
              <a:buNone/>
            </a:pPr>
            <a:r>
              <a:rPr lang="en-US" dirty="0" smtClean="0"/>
              <a:t>                      -Vision </a:t>
            </a:r>
            <a:r>
              <a:rPr lang="en-US" dirty="0" smtClean="0"/>
              <a:t>of the store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53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729B50-AA89-37EA-48AD-12F4FBA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BDECBA-1024-92A5-632A-CF6EE719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628800"/>
            <a:ext cx="914501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20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33F9866E-9908-0B1D-B8E9-D24DEC0E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Tech architecture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3649244-B5E7-F187-BA5E-E7484B3A6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2" t="19935" r="8398" b="8868"/>
          <a:stretch/>
        </p:blipFill>
        <p:spPr>
          <a:xfrm>
            <a:off x="767408" y="1052736"/>
            <a:ext cx="10657184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5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88EFFF-22E9-78A5-D8B1-BAA3D9D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Dataflow diagram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825625"/>
            <a:ext cx="878497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20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257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Grocery Delivery Application</vt:lpstr>
      <vt:lpstr>Grocery Delivery Application</vt:lpstr>
      <vt:lpstr>Grocery Delivery Application</vt:lpstr>
      <vt:lpstr>Module 1</vt:lpstr>
      <vt:lpstr>Module 2</vt:lpstr>
      <vt:lpstr>Module 3</vt:lpstr>
      <vt:lpstr>Project overview</vt:lpstr>
      <vt:lpstr>Tech architecture  </vt:lpstr>
      <vt:lpstr>Dataflow diagram</vt:lpstr>
      <vt:lpstr>Challenging issues</vt:lpstr>
      <vt:lpstr>Testing </vt:lpstr>
      <vt:lpstr>Future enhancement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Aditya</dc:creator>
  <cp:lastModifiedBy>Hp</cp:lastModifiedBy>
  <cp:revision>16</cp:revision>
  <dcterms:modified xsi:type="dcterms:W3CDTF">2023-05-10T04:45:13Z</dcterms:modified>
</cp:coreProperties>
</file>