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7/20/2020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Optimized Warehouse Management of perishable goods for a food delivery company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537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Sakshee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Srishti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vazirani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Riddhi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khole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Get Started Now - Predicts the future sales of the products in the warehouse.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Talk with </a:t>
            </a:r>
            <a:r>
              <a:rPr lang="en-US" sz="2000" dirty="0" err="1"/>
              <a:t>Chatbot</a:t>
            </a:r>
            <a:r>
              <a:rPr lang="en-US" sz="2000" dirty="0"/>
              <a:t> - User-friendly bot which helps the viewer understand our system better and answer any queries.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Click Here To Place Order - Small scale orders can be placed here via a Google form.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View Products - Details of products currently available in the warehouse is shown.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Click Here for placing Bulk Orders – Restaurants and other services can place the bulk orders here.</a:t>
            </a: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2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737" y="853422"/>
            <a:ext cx="9603275" cy="1049235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60620" y="2125014"/>
            <a:ext cx="1700011" cy="824248"/>
          </a:xfrm>
          <a:prstGeom prst="round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06851" y="1687132"/>
            <a:ext cx="1326524" cy="566671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06850" y="3470462"/>
            <a:ext cx="1584101" cy="702293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 prediction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6850" y="2552645"/>
            <a:ext cx="1326524" cy="566671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7126" y="4559120"/>
            <a:ext cx="1545466" cy="73409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 dataset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1384" y="4655318"/>
            <a:ext cx="1545466" cy="73409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0" name="Oval 19"/>
          <p:cNvSpPr/>
          <p:nvPr/>
        </p:nvSpPr>
        <p:spPr>
          <a:xfrm>
            <a:off x="6648915" y="4462922"/>
            <a:ext cx="1506829" cy="118144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1F257-DFEE-494A-9DE2-A6289C1311E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760631" y="2537138"/>
            <a:ext cx="1146219" cy="29884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6BAF1F-7D91-4DBE-A08A-1238AFED6663}"/>
              </a:ext>
            </a:extLst>
          </p:cNvPr>
          <p:cNvCxnSpPr>
            <a:endCxn id="5" idx="1"/>
          </p:cNvCxnSpPr>
          <p:nvPr/>
        </p:nvCxnSpPr>
        <p:spPr>
          <a:xfrm flipV="1">
            <a:off x="3760631" y="1970468"/>
            <a:ext cx="1146220" cy="2833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5DB6B-A936-4A45-BB3C-22611325044F}"/>
              </a:ext>
            </a:extLst>
          </p:cNvPr>
          <p:cNvCxnSpPr>
            <a:endCxn id="6" idx="1"/>
          </p:cNvCxnSpPr>
          <p:nvPr/>
        </p:nvCxnSpPr>
        <p:spPr>
          <a:xfrm>
            <a:off x="3760631" y="2835981"/>
            <a:ext cx="1146219" cy="98562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4AD253-DDB7-41DB-A426-EC2039C7C0E5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2910626" y="2949262"/>
            <a:ext cx="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796F77-50A9-4BCA-A7A5-240CE18BFAD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609859" y="5293216"/>
            <a:ext cx="0" cy="54354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ED3DD7-7B49-4632-B869-F706983F45F7}"/>
              </a:ext>
            </a:extLst>
          </p:cNvPr>
          <p:cNvCxnSpPr>
            <a:cxnSpLocks/>
          </p:cNvCxnSpPr>
          <p:nvPr/>
        </p:nvCxnSpPr>
        <p:spPr>
          <a:xfrm>
            <a:off x="4153034" y="5389414"/>
            <a:ext cx="0" cy="44734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F403B5-B8F0-4C45-9508-72CC2DD3AF2F}"/>
              </a:ext>
            </a:extLst>
          </p:cNvPr>
          <p:cNvCxnSpPr>
            <a:cxnSpLocks/>
          </p:cNvCxnSpPr>
          <p:nvPr/>
        </p:nvCxnSpPr>
        <p:spPr>
          <a:xfrm>
            <a:off x="1609859" y="5836758"/>
            <a:ext cx="57924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505AC-CB3C-4418-AB13-61F396E4F732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402330" y="5644362"/>
            <a:ext cx="0" cy="19239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0ABE7B-2760-4C86-B7D5-B40E021C921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402330" y="3821609"/>
            <a:ext cx="0" cy="64131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91DC0D-E3C7-49BE-B8E0-76F533E225D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490951" y="3821609"/>
            <a:ext cx="911379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88B4F5-29C4-434F-AEFD-4417B59C088E}"/>
              </a:ext>
            </a:extLst>
          </p:cNvPr>
          <p:cNvCxnSpPr>
            <a:cxnSpLocks/>
          </p:cNvCxnSpPr>
          <p:nvPr/>
        </p:nvCxnSpPr>
        <p:spPr>
          <a:xfrm flipH="1" flipV="1">
            <a:off x="4153034" y="5389414"/>
            <a:ext cx="18917" cy="44734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0435A9-01F3-4133-8118-2BCE2EC25B0C}"/>
              </a:ext>
            </a:extLst>
          </p:cNvPr>
          <p:cNvCxnSpPr/>
          <p:nvPr/>
        </p:nvCxnSpPr>
        <p:spPr>
          <a:xfrm flipH="1" flipV="1">
            <a:off x="1600402" y="5293216"/>
            <a:ext cx="18917" cy="44734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4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79" y="896145"/>
            <a:ext cx="9603275" cy="1049235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2375" y="2098965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085" y="3566865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Connecting UI and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5019" y="3576390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2689" y="3576391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ML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2689" y="2098965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 ML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9354" y="2098965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UI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2269" y="2098965"/>
            <a:ext cx="1571224" cy="55379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F45A4-4600-49E5-87B5-A96E287A315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013599" y="2375861"/>
            <a:ext cx="908670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65D246-BA70-4E1F-89A6-C0565097657B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493493" y="2375861"/>
            <a:ext cx="48586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0A8DD-93E9-47CF-BFB2-0D3A2274F08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7550578" y="2375861"/>
            <a:ext cx="96211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5429B2-8502-4BEE-B83B-D39AF4E56EDE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9298301" y="2652756"/>
            <a:ext cx="0" cy="9236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4BB2B6-B11A-4F87-BD61-DC8894088081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 flipV="1">
            <a:off x="7096243" y="3853286"/>
            <a:ext cx="1416446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5A103-5F4D-423D-9E12-0A9D2CB583A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4269309" y="3843761"/>
            <a:ext cx="1255710" cy="952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8670" y="2284755"/>
            <a:ext cx="57694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268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139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Gallery</vt:lpstr>
      <vt:lpstr>Optimized Warehouse Management of perishable goods for a food delivery company</vt:lpstr>
      <vt:lpstr>Features of the project</vt:lpstr>
      <vt:lpstr>Block diagram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2020-07-20T08:07:22Z</dcterms:created>
  <dcterms:modified xsi:type="dcterms:W3CDTF">2020-07-20T09:10:00Z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