
<file path=[Content_Types].xml><?xml version="1.0" encoding="utf-8"?>
<Types xmlns="http://schemas.openxmlformats.org/package/2006/content-types">
  <Default Extension="bin" ContentType="image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2" r:id="rId1"/>
  </p:sldMasterIdLst>
  <p:sldIdLst>
    <p:sldId id="256" r:id="rId2"/>
    <p:sldId id="259" r:id="rId3"/>
    <p:sldId id="260" r:id="rId4"/>
    <p:sldId id="262" r:id="rId5"/>
    <p:sldId id="263" r:id="rId6"/>
    <p:sldId id="261" r:id="rId7"/>
    <p:sldId id="268" r:id="rId8"/>
    <p:sldId id="265" r:id="rId9"/>
    <p:sldId id="266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81ADFD5-2756-4392-8304-240EFD1C4844}">
          <p14:sldIdLst>
            <p14:sldId id="256"/>
            <p14:sldId id="259"/>
            <p14:sldId id="260"/>
            <p14:sldId id="262"/>
            <p14:sldId id="263"/>
            <p14:sldId id="261"/>
            <p14:sldId id="268"/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588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881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225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61662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083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6749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010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83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04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5917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24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281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273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73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26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263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608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749"/>
            <a:ext cx="1952272" cy="6852504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F01A46-2CA5-4804-8F8C-696F216F8BB5}" type="datetimeFigureOut">
              <a:rPr lang="en-IN" smtClean="0"/>
              <a:t>04-07-2025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6BE3A8F-DF2E-41AB-B93F-DF92B91175E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657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1691680" y="692696"/>
            <a:ext cx="5892453" cy="1080120"/>
          </a:xfrm>
        </p:spPr>
        <p:txBody>
          <a:bodyPr>
            <a:noAutofit/>
          </a:bodyPr>
          <a:lstStyle/>
          <a:p>
            <a:pPr algn="ctr"/>
            <a:r>
              <a:rPr lang="en-US" sz="8000" dirty="0">
                <a:latin typeface="Algerian" panose="04020705040A02060702" pitchFamily="82" charset="0"/>
              </a:rPr>
              <a:t>C</a:t>
            </a:r>
            <a:r>
              <a:rPr lang="en-US" sz="6000" dirty="0" smtClean="0">
                <a:latin typeface="Algerian" panose="04020705040A02060702" pitchFamily="82" charset="0"/>
              </a:rPr>
              <a:t>omputer</a:t>
            </a:r>
            <a:r>
              <a:rPr lang="en-US" sz="2400" dirty="0">
                <a:latin typeface="Matura MT Script Capitals" pitchFamily="66" charset="0"/>
              </a:rPr>
              <a:t/>
            </a:r>
            <a:br>
              <a:rPr lang="en-US" sz="2400" dirty="0">
                <a:latin typeface="Matura MT Script Capitals" pitchFamily="66" charset="0"/>
              </a:rPr>
            </a:br>
            <a:r>
              <a:rPr lang="en-US" sz="1600" dirty="0">
                <a:latin typeface="Matura MT Script Capitals" pitchFamily="66" charset="0"/>
              </a:rPr>
              <a:t/>
            </a:r>
            <a:br>
              <a:rPr lang="en-US" sz="1600" dirty="0">
                <a:latin typeface="Matura MT Script Capitals" pitchFamily="66" charset="0"/>
              </a:rPr>
            </a:br>
            <a:r>
              <a:rPr lang="en-US" sz="1600" dirty="0">
                <a:latin typeface="Matura MT Script Capitals" pitchFamily="66" charset="0"/>
              </a:rPr>
              <a:t/>
            </a:r>
            <a:br>
              <a:rPr lang="en-US" sz="1600" dirty="0">
                <a:latin typeface="Matura MT Script Capitals" pitchFamily="66" charset="0"/>
              </a:rPr>
            </a:br>
            <a:endParaRPr lang="en-IN" sz="1000" dirty="0">
              <a:latin typeface="Matura MT Script Capitals" pitchFamily="66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076" y="1916832"/>
            <a:ext cx="6410244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737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03648" y="2204864"/>
            <a:ext cx="6589199" cy="1280890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latin typeface="Algerian" panose="04020705040A02060702" pitchFamily="82" charset="0"/>
              </a:rPr>
              <a:t>Thank you</a:t>
            </a:r>
            <a:endParaRPr lang="en-IN" sz="5400" dirty="0">
              <a:latin typeface="Algerian" panose="04020705040A02060702" pitchFamily="82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292080" y="4797152"/>
            <a:ext cx="3495641" cy="12241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Batch id – 241004514302</a:t>
            </a:r>
          </a:p>
          <a:p>
            <a:endParaRPr lang="en-IN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325659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>
                <a:latin typeface="Algerian" panose="04020705040A02060702" pitchFamily="82" charset="0"/>
              </a:rPr>
              <a:t>content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Bahnschrift" panose="020B0502040204020203" pitchFamily="34" charset="0"/>
              </a:rPr>
              <a:t>Introduction</a:t>
            </a:r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Hardware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Software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Input </a:t>
            </a:r>
            <a:r>
              <a:rPr lang="en-US" sz="2400" dirty="0" smtClean="0">
                <a:latin typeface="Bahnschrift" panose="020B0502040204020203" pitchFamily="34" charset="0"/>
              </a:rPr>
              <a:t>devices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Output  </a:t>
            </a:r>
            <a:r>
              <a:rPr lang="en-US" sz="2400" dirty="0" smtClean="0">
                <a:latin typeface="Bahnschrift" panose="020B0502040204020203" pitchFamily="34" charset="0"/>
              </a:rPr>
              <a:t>devices</a:t>
            </a:r>
            <a:endParaRPr lang="en-US" sz="2400" dirty="0" smtClean="0">
              <a:latin typeface="Bahnschrift" panose="020B0502040204020203" pitchFamily="34" charset="0"/>
            </a:endParaRPr>
          </a:p>
          <a:p>
            <a:r>
              <a:rPr lang="en-US" sz="2400" dirty="0">
                <a:latin typeface="Bahnschrift" panose="020B0502040204020203" pitchFamily="34" charset="0"/>
              </a:rPr>
              <a:t>Classification of computer</a:t>
            </a:r>
            <a:endParaRPr lang="en-US" sz="2400" dirty="0">
              <a:latin typeface="Bahnschrift" panose="020B0502040204020203" pitchFamily="34" charset="0"/>
            </a:endParaRPr>
          </a:p>
          <a:p>
            <a:r>
              <a:rPr lang="en-US" sz="2400" dirty="0" smtClean="0">
                <a:latin typeface="Bahnschrift" panose="020B0502040204020203" pitchFamily="34" charset="0"/>
              </a:rPr>
              <a:t>Uses </a:t>
            </a:r>
            <a:r>
              <a:rPr lang="en-US" sz="2400" dirty="0">
                <a:latin typeface="Bahnschrift" panose="020B0502040204020203" pitchFamily="34" charset="0"/>
              </a:rPr>
              <a:t>of computer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84891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9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8" y="188640"/>
            <a:ext cx="7058744" cy="1280890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Introduction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187624" y="1268760"/>
            <a:ext cx="7379840" cy="54006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Bahnschrift" panose="020B0502040204020203" pitchFamily="34" charset="0"/>
              </a:rPr>
              <a:t>The word is derived from </a:t>
            </a: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‘compute’ </a:t>
            </a:r>
            <a:r>
              <a:rPr lang="en-US" sz="2000" dirty="0">
                <a:latin typeface="Bahnschrift" panose="020B0502040204020203" pitchFamily="34" charset="0"/>
              </a:rPr>
              <a:t>Which means to calculate.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 A Computer is an electronic device that can perform a variety of tasks by executing a given set of instructions.</a:t>
            </a:r>
          </a:p>
          <a:p>
            <a:pPr marL="0" indent="0">
              <a:buNone/>
            </a:pPr>
            <a:r>
              <a:rPr lang="en-US" sz="2000" dirty="0">
                <a:latin typeface="Bahnschrift" panose="020B0502040204020203" pitchFamily="34" charset="0"/>
              </a:rPr>
              <a:t>Computer stand for: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C</a:t>
            </a:r>
            <a:r>
              <a:rPr lang="en-US" sz="1600" dirty="0">
                <a:latin typeface="Bahnschrift" panose="020B0502040204020203" pitchFamily="34" charset="0"/>
              </a:rPr>
              <a:t>ommon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O</a:t>
            </a:r>
            <a:r>
              <a:rPr lang="en-US" sz="1600" dirty="0">
                <a:latin typeface="Bahnschrift" panose="020B0502040204020203" pitchFamily="34" charset="0"/>
              </a:rPr>
              <a:t>perating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M</a:t>
            </a:r>
            <a:r>
              <a:rPr lang="en-US" sz="1600" dirty="0">
                <a:latin typeface="Bahnschrift" panose="020B0502040204020203" pitchFamily="34" charset="0"/>
              </a:rPr>
              <a:t>achine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P</a:t>
            </a:r>
            <a:r>
              <a:rPr lang="en-US" sz="1600" dirty="0">
                <a:latin typeface="Bahnschrift" panose="020B0502040204020203" pitchFamily="34" charset="0"/>
              </a:rPr>
              <a:t>articularly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U</a:t>
            </a:r>
            <a:r>
              <a:rPr lang="en-US" sz="1600" dirty="0">
                <a:latin typeface="Bahnschrift" panose="020B0502040204020203" pitchFamily="34" charset="0"/>
              </a:rPr>
              <a:t>sed for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T</a:t>
            </a:r>
            <a:r>
              <a:rPr lang="en-US" sz="1600" dirty="0">
                <a:latin typeface="Bahnschrift" panose="020B0502040204020203" pitchFamily="34" charset="0"/>
              </a:rPr>
              <a:t>echnology</a:t>
            </a:r>
            <a:r>
              <a:rPr lang="en-IN" sz="1600" dirty="0">
                <a:latin typeface="Bahnschrift" panose="020B0502040204020203" pitchFamily="34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E</a:t>
            </a:r>
            <a:r>
              <a:rPr lang="en-US" sz="1600" dirty="0">
                <a:latin typeface="Bahnschrift" panose="020B0502040204020203" pitchFamily="34" charset="0"/>
              </a:rPr>
              <a:t>ducation and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  <a:latin typeface="Bahnschrift" panose="020B0502040204020203" pitchFamily="34" charset="0"/>
              </a:rPr>
              <a:t>R</a:t>
            </a:r>
            <a:r>
              <a:rPr lang="en-US" sz="1600" dirty="0">
                <a:latin typeface="Bahnschrift" panose="020B0502040204020203" pitchFamily="34" charset="0"/>
              </a:rPr>
              <a:t>esearch</a:t>
            </a:r>
          </a:p>
          <a:p>
            <a:pPr marL="0" indent="0">
              <a:buNone/>
            </a:pPr>
            <a:endParaRPr lang="en-IN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IN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endParaRPr lang="en-US" sz="20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969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 advClick="0">
        <p14:prism dir="d" isContent="1" isInverted="1"/>
      </p:transition>
    </mc:Choice>
    <mc:Fallback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2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7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7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25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5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75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2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20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25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25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3250"/>
                            </p:stCondLst>
                            <p:childTnLst>
                              <p:par>
                                <p:cTn id="6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125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125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75656" y="332656"/>
            <a:ext cx="5005023" cy="1136825"/>
          </a:xfrm>
        </p:spPr>
        <p:txBody>
          <a:bodyPr>
            <a:noAutofit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Hardware</a:t>
            </a:r>
            <a:r>
              <a:rPr lang="en-US" sz="4800" dirty="0"/>
              <a:t/>
            </a:r>
            <a:br>
              <a:rPr lang="en-US" sz="4800" dirty="0"/>
            </a:br>
            <a:endParaRPr lang="en-IN" sz="48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1739521"/>
            <a:ext cx="4968552" cy="4641808"/>
          </a:xfrm>
        </p:spPr>
        <p:txBody>
          <a:bodyPr>
            <a:noAutofit/>
          </a:bodyPr>
          <a:lstStyle/>
          <a:p>
            <a:pPr fontAlgn="base"/>
            <a:r>
              <a:rPr lang="en-IN" sz="2800" dirty="0">
                <a:latin typeface="Bahnschrift" panose="020B0502040204020203" pitchFamily="34" charset="0"/>
              </a:rPr>
              <a:t>Hardware is a electronic device .</a:t>
            </a:r>
          </a:p>
          <a:p>
            <a:pPr fontAlgn="base"/>
            <a:r>
              <a:rPr lang="en-IN" sz="2800" dirty="0">
                <a:latin typeface="Bahnschrift" panose="020B0502040204020203" pitchFamily="34" charset="0"/>
              </a:rPr>
              <a:t>You can feel the parts of computer.</a:t>
            </a:r>
          </a:p>
          <a:p>
            <a:pPr fontAlgn="base"/>
            <a:r>
              <a:rPr lang="en-IN" sz="2800" dirty="0">
                <a:latin typeface="Bahnschrift" panose="020B0502040204020203" pitchFamily="34" charset="0"/>
              </a:rPr>
              <a:t>Internal hardware devices include motherboards, hard drives and RAM.</a:t>
            </a:r>
          </a:p>
          <a:p>
            <a:pPr fontAlgn="base"/>
            <a:r>
              <a:rPr lang="en-IN" sz="2800" dirty="0">
                <a:latin typeface="Bahnschrift" panose="020B0502040204020203" pitchFamily="34" charset="0"/>
              </a:rPr>
              <a:t>External hardware device include monitor ,mice, printers, scanner etc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1772816"/>
            <a:ext cx="253055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790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25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750"/>
                            </p:stCondLst>
                            <p:childTnLst>
                              <p:par>
                                <p:cTn id="2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87455" y="275902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sz="6700" dirty="0">
                <a:latin typeface="Algerian" panose="04020705040A02060702" pitchFamily="82" charset="0"/>
              </a:rPr>
              <a:t>Software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27585" y="1716062"/>
            <a:ext cx="4536503" cy="4809282"/>
          </a:xfrm>
        </p:spPr>
        <p:txBody>
          <a:bodyPr>
            <a:noAutofit/>
          </a:bodyPr>
          <a:lstStyle/>
          <a:p>
            <a:pPr fontAlgn="base"/>
            <a:r>
              <a:rPr lang="en-US" sz="2400" dirty="0">
                <a:latin typeface="Bahnschrift" panose="020B0502040204020203" pitchFamily="34" charset="0"/>
              </a:rPr>
              <a:t>Software is a collection of computer programs and related data that provide the instruction for telling a computer  what to do and how to do it.</a:t>
            </a:r>
          </a:p>
          <a:p>
            <a:pPr fontAlgn="base"/>
            <a:r>
              <a:rPr lang="en-US" sz="2400" dirty="0">
                <a:latin typeface="Bahnschrift" panose="020B0502040204020203" pitchFamily="34" charset="0"/>
              </a:rPr>
              <a:t>It's the intangible part of a computer system, distinct from hardware (the physical components). 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1026" name="Picture 2" descr="Windows 10: ¿Es Un Ejemplo De Software De Aplicación? - Mundobytes">
            <a:extLst>
              <a:ext uri="{FF2B5EF4-FFF2-40B4-BE49-F238E27FC236}">
                <a16:creationId xmlns:a16="http://schemas.microsoft.com/office/drawing/2014/main" id="{8FE92AA2-2934-A38A-19C6-27F428267A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683" b="11546"/>
          <a:stretch>
            <a:fillRect/>
          </a:stretch>
        </p:blipFill>
        <p:spPr bwMode="auto">
          <a:xfrm>
            <a:off x="5436096" y="1988840"/>
            <a:ext cx="3574584" cy="252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4390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2708" y="403147"/>
            <a:ext cx="3312368" cy="1280890"/>
          </a:xfrm>
        </p:spPr>
        <p:txBody>
          <a:bodyPr>
            <a:noAutofit/>
          </a:bodyPr>
          <a:lstStyle/>
          <a:p>
            <a:pPr algn="ctr"/>
            <a:r>
              <a:rPr lang="en-IN" sz="4400" dirty="0">
                <a:latin typeface="Bahnschrift" panose="020B0502040204020203" pitchFamily="34" charset="0"/>
              </a:rPr>
              <a:t>Input device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9881E0-708C-7566-3DC4-90408850C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02709" y="1556793"/>
            <a:ext cx="3310674" cy="2088232"/>
          </a:xfrm>
        </p:spPr>
        <p:txBody>
          <a:bodyPr/>
          <a:lstStyle/>
          <a:p>
            <a:r>
              <a:rPr lang="en-IN" b="1" dirty="0"/>
              <a:t>Input device are those devices which help to enter data into computer system.</a:t>
            </a:r>
          </a:p>
          <a:p>
            <a:r>
              <a:rPr lang="en-IN" b="1" dirty="0"/>
              <a:t>Ex- keyboard, mouse, scanner ,microphone.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39C04-7444-5D0F-C543-60782A8A6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8064" y="1556792"/>
            <a:ext cx="3350229" cy="2300406"/>
          </a:xfrm>
        </p:spPr>
        <p:txBody>
          <a:bodyPr/>
          <a:lstStyle/>
          <a:p>
            <a:r>
              <a:rPr lang="en-US" b="1" dirty="0"/>
              <a:t>Output devices are those devices which help to display the processed information.</a:t>
            </a:r>
          </a:p>
          <a:p>
            <a:r>
              <a:rPr lang="en-US" b="1" dirty="0"/>
              <a:t>E.g. Monitor, Printer, Plotter, Projector etc.</a:t>
            </a:r>
            <a:endParaRPr lang="en-IN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301D932-DB46-EA05-C22E-77C3A6B76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00" y="4017577"/>
            <a:ext cx="3754532" cy="24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You are currently viewing Output devices">
            <a:extLst>
              <a:ext uri="{FF2B5EF4-FFF2-40B4-BE49-F238E27FC236}">
                <a16:creationId xmlns:a16="http://schemas.microsoft.com/office/drawing/2014/main" id="{E2203CB8-FCE1-11CB-7062-5C604204B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234" y="4017578"/>
            <a:ext cx="3197093" cy="2418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2">
            <a:extLst>
              <a:ext uri="{FF2B5EF4-FFF2-40B4-BE49-F238E27FC236}">
                <a16:creationId xmlns:a16="http://schemas.microsoft.com/office/drawing/2014/main" id="{F417EC3C-6167-CA5A-9A3E-5B7B100938F4}"/>
              </a:ext>
            </a:extLst>
          </p:cNvPr>
          <p:cNvSpPr txBox="1">
            <a:spLocks/>
          </p:cNvSpPr>
          <p:nvPr/>
        </p:nvSpPr>
        <p:spPr>
          <a:xfrm>
            <a:off x="4964076" y="404664"/>
            <a:ext cx="3312368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IN" sz="4400" dirty="0">
              <a:latin typeface="Bahnschrift" panose="020B0502040204020203" pitchFamily="34" charset="0"/>
            </a:endParaRPr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D3A2DEB-8BF1-3FDD-814D-6764E541CFBA}"/>
              </a:ext>
            </a:extLst>
          </p:cNvPr>
          <p:cNvSpPr txBox="1">
            <a:spLocks/>
          </p:cNvSpPr>
          <p:nvPr/>
        </p:nvSpPr>
        <p:spPr>
          <a:xfrm>
            <a:off x="4884347" y="403147"/>
            <a:ext cx="3710269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4400" dirty="0">
                <a:latin typeface="Bahnschrift" panose="020B0502040204020203" pitchFamily="34" charset="0"/>
              </a:rPr>
              <a:t>O</a:t>
            </a:r>
            <a:r>
              <a:rPr lang="en-IN" sz="4400" dirty="0" smtClean="0">
                <a:latin typeface="Bahnschrift" panose="020B0502040204020203" pitchFamily="34" charset="0"/>
              </a:rPr>
              <a:t>utput </a:t>
            </a:r>
            <a:r>
              <a:rPr lang="en-IN" sz="4400" dirty="0">
                <a:latin typeface="Bahnschrift" panose="020B0502040204020203" pitchFamily="34" charset="0"/>
              </a:rPr>
              <a:t>device</a:t>
            </a:r>
          </a:p>
        </p:txBody>
      </p:sp>
    </p:spTree>
    <p:extLst>
      <p:ext uri="{BB962C8B-B14F-4D97-AF65-F5344CB8AC3E}">
        <p14:creationId xmlns:p14="http://schemas.microsoft.com/office/powerpoint/2010/main" val="25524122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25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75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000"/>
                            </p:stCondLst>
                            <p:childTnLst>
                              <p:par>
                                <p:cTn id="3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500"/>
                            </p:stCondLst>
                            <p:childTnLst>
                              <p:par>
                                <p:cTn id="3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build="p"/>
      <p:bldP spid="6" grpId="0" build="p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C8EA-5FE2-484C-0D2A-1F0F8387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716658"/>
          </a:xfrm>
        </p:spPr>
        <p:txBody>
          <a:bodyPr/>
          <a:lstStyle/>
          <a:p>
            <a:r>
              <a:rPr lang="en-IN" dirty="0"/>
              <a:t>Classification of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2AA31-C284-8FBD-829F-881018E9E2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1520" y="1340768"/>
            <a:ext cx="4392488" cy="446064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b="1" dirty="0"/>
              <a:t>Based on size  </a:t>
            </a:r>
          </a:p>
          <a:p>
            <a:r>
              <a:rPr lang="en-IN" dirty="0"/>
              <a:t>1</a:t>
            </a:r>
            <a:r>
              <a:rPr lang="en-IN" b="1" dirty="0"/>
              <a:t>. micro computer</a:t>
            </a:r>
            <a:r>
              <a:rPr lang="en-IN" dirty="0"/>
              <a:t>- smallest in size, designed for individual use. Ex  tablets Laptops .</a:t>
            </a:r>
          </a:p>
          <a:p>
            <a:r>
              <a:rPr lang="en-IN" dirty="0"/>
              <a:t>2</a:t>
            </a:r>
            <a:r>
              <a:rPr lang="en-IN" b="1" dirty="0"/>
              <a:t>.mini computer</a:t>
            </a:r>
            <a:r>
              <a:rPr lang="en-IN" dirty="0"/>
              <a:t>-used in small organization for tasks like database management.</a:t>
            </a:r>
          </a:p>
          <a:p>
            <a:r>
              <a:rPr lang="en-IN" dirty="0"/>
              <a:t>3.</a:t>
            </a:r>
            <a:r>
              <a:rPr lang="en-IN" b="1" dirty="0"/>
              <a:t>mainframe computer</a:t>
            </a:r>
            <a:r>
              <a:rPr lang="en-IN" dirty="0"/>
              <a:t> - large, powerful systems used by large organization .</a:t>
            </a:r>
          </a:p>
          <a:p>
            <a:r>
              <a:rPr lang="en-IN" dirty="0"/>
              <a:t>4.</a:t>
            </a:r>
            <a:r>
              <a:rPr lang="en-IN" b="1" dirty="0"/>
              <a:t>super computer</a:t>
            </a:r>
            <a:r>
              <a:rPr lang="en-IN" dirty="0"/>
              <a:t> – most powerful and fastest computer. Used for complex scientific calculations, weather forecasting&amp; research.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0DCD8-8BAE-EA50-F5A6-303E88E2D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16016" y="1545301"/>
            <a:ext cx="4176463" cy="353988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IN" b="1" dirty="0"/>
              <a:t>Based on purpose</a:t>
            </a:r>
          </a:p>
          <a:p>
            <a:r>
              <a:rPr lang="en-IN" b="1" dirty="0"/>
              <a:t>Special purpose computer- </a:t>
            </a:r>
            <a:r>
              <a:rPr lang="en-IN" dirty="0"/>
              <a:t>designed to perform specific task.</a:t>
            </a:r>
          </a:p>
          <a:p>
            <a:r>
              <a:rPr lang="en-IN" b="1" dirty="0"/>
              <a:t>Ex</a:t>
            </a:r>
            <a:r>
              <a:rPr lang="en-IN" dirty="0"/>
              <a:t>- embedded system in measure temperature, calculators. </a:t>
            </a:r>
          </a:p>
          <a:p>
            <a:r>
              <a:rPr lang="en-IN" b="1" dirty="0"/>
              <a:t>General purpose computer-</a:t>
            </a:r>
          </a:p>
          <a:p>
            <a:pPr marL="0" indent="0">
              <a:buNone/>
            </a:pPr>
            <a:r>
              <a:rPr lang="en-IN" dirty="0"/>
              <a:t>Designed to perform a variety of task.</a:t>
            </a:r>
          </a:p>
          <a:p>
            <a:pPr marL="0" indent="0">
              <a:buNone/>
            </a:pPr>
            <a:r>
              <a:rPr lang="en-IN" b="1" dirty="0"/>
              <a:t>Ex</a:t>
            </a:r>
            <a:r>
              <a:rPr lang="en-IN" dirty="0"/>
              <a:t>- desktop computers, laptop</a:t>
            </a:r>
          </a:p>
        </p:txBody>
      </p:sp>
    </p:spTree>
    <p:extLst>
      <p:ext uri="{BB962C8B-B14F-4D97-AF65-F5344CB8AC3E}">
        <p14:creationId xmlns:p14="http://schemas.microsoft.com/office/powerpoint/2010/main" val="4278815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5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500"/>
                            </p:stCondLst>
                            <p:childTnLst>
                              <p:par>
                                <p:cTn id="42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500"/>
                            </p:stCondLst>
                            <p:childTnLst>
                              <p:par>
                                <p:cTn id="4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3648" y="260648"/>
            <a:ext cx="6589199" cy="1280890"/>
          </a:xfrm>
        </p:spPr>
        <p:txBody>
          <a:bodyPr/>
          <a:lstStyle/>
          <a:p>
            <a:r>
              <a:rPr lang="en-IN" sz="6000" dirty="0">
                <a:latin typeface="Algerian" panose="04020705040A02060702" pitchFamily="82" charset="0"/>
              </a:rPr>
              <a:t>Based on work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55577" y="1844824"/>
            <a:ext cx="6768751" cy="4104456"/>
          </a:xfrm>
        </p:spPr>
        <p:txBody>
          <a:bodyPr>
            <a:noAutofit/>
          </a:bodyPr>
          <a:lstStyle/>
          <a:p>
            <a:pPr algn="ctr"/>
            <a:r>
              <a:rPr lang="en-US" sz="2000" dirty="0">
                <a:latin typeface="Bahnschrift" panose="020B0502040204020203" pitchFamily="34" charset="0"/>
              </a:rPr>
              <a:t>Analog computer 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processes data in continuous form.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Used for scientific and engineering applications where data is measured in physical quantity .ex- temperature ,pressure.</a:t>
            </a:r>
          </a:p>
          <a:p>
            <a:pPr algn="ctr"/>
            <a:r>
              <a:rPr lang="en-US" sz="2000" dirty="0">
                <a:latin typeface="Bahnschrift" panose="020B0502040204020203" pitchFamily="34" charset="0"/>
              </a:rPr>
              <a:t>Digital computer 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 processes data in binary form(0&amp;1).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Most common type used in business ,education and personal application .</a:t>
            </a:r>
          </a:p>
          <a:p>
            <a:pPr algn="ctr"/>
            <a:r>
              <a:rPr lang="en-US" sz="2000" dirty="0">
                <a:latin typeface="Bahnschrift" panose="020B0502040204020203" pitchFamily="34" charset="0"/>
              </a:rPr>
              <a:t>Hybrid computer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- combines features of both analog and digital  computer .</a:t>
            </a:r>
          </a:p>
          <a:p>
            <a:r>
              <a:rPr lang="en-US" sz="1600" dirty="0">
                <a:latin typeface="Bahnschrift" panose="020B0502040204020203" pitchFamily="34" charset="0"/>
              </a:rPr>
              <a:t>Ex- measuring heartbeat , ecg system in hospital.</a:t>
            </a:r>
          </a:p>
        </p:txBody>
      </p:sp>
    </p:spTree>
    <p:extLst>
      <p:ext uri="{BB962C8B-B14F-4D97-AF65-F5344CB8AC3E}">
        <p14:creationId xmlns:p14="http://schemas.microsoft.com/office/powerpoint/2010/main" val="1668509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925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25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500"/>
                            </p:stCondLst>
                            <p:childTnLst>
                              <p:par>
                                <p:cTn id="5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12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125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34426" y="332656"/>
            <a:ext cx="6589199" cy="1280890"/>
          </a:xfrm>
        </p:spPr>
        <p:txBody>
          <a:bodyPr>
            <a:normAutofit fontScale="90000"/>
          </a:bodyPr>
          <a:lstStyle/>
          <a:p>
            <a:r>
              <a:rPr lang="en-US" sz="6000" dirty="0">
                <a:latin typeface="Algerian" panose="04020705040A02060702" pitchFamily="82" charset="0"/>
              </a:rPr>
              <a:t>Uses</a:t>
            </a:r>
            <a:r>
              <a:rPr lang="en-US" dirty="0"/>
              <a:t> </a:t>
            </a:r>
            <a:r>
              <a:rPr lang="en-US" sz="6000" dirty="0">
                <a:latin typeface="Algerian" panose="04020705040A02060702" pitchFamily="82" charset="0"/>
              </a:rPr>
              <a:t>of</a:t>
            </a:r>
            <a:r>
              <a:rPr lang="en-US" dirty="0"/>
              <a:t> </a:t>
            </a:r>
            <a:r>
              <a:rPr lang="en-US" sz="6000" dirty="0">
                <a:latin typeface="Algerian" panose="04020705040A02060702" pitchFamily="82" charset="0"/>
              </a:rPr>
              <a:t>computer</a:t>
            </a:r>
            <a:endParaRPr lang="en-IN" sz="6000" dirty="0">
              <a:latin typeface="Algerian" panose="04020705040A02060702" pitchFamily="82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31640" y="1905000"/>
            <a:ext cx="6591985" cy="4332312"/>
          </a:xfrm>
        </p:spPr>
        <p:txBody>
          <a:bodyPr>
            <a:noAutofit/>
          </a:bodyPr>
          <a:lstStyle/>
          <a:p>
            <a:pPr fontAlgn="base"/>
            <a:r>
              <a:rPr lang="en-US" sz="3200" dirty="0">
                <a:latin typeface="Bahnschrift" panose="020B0502040204020203" pitchFamily="34" charset="0"/>
              </a:rPr>
              <a:t>Communication</a:t>
            </a:r>
          </a:p>
          <a:p>
            <a:pPr fontAlgn="base"/>
            <a:r>
              <a:rPr lang="en-US" sz="3200" dirty="0">
                <a:latin typeface="Bahnschrift" panose="020B0502040204020203" pitchFamily="34" charset="0"/>
              </a:rPr>
              <a:t>Education</a:t>
            </a:r>
          </a:p>
          <a:p>
            <a:pPr fontAlgn="base"/>
            <a:r>
              <a:rPr lang="en-US" sz="3200" dirty="0">
                <a:latin typeface="Bahnschrift" panose="020B0502040204020203" pitchFamily="34" charset="0"/>
              </a:rPr>
              <a:t>Entertainment</a:t>
            </a:r>
          </a:p>
          <a:p>
            <a:pPr fontAlgn="base"/>
            <a:r>
              <a:rPr lang="en-US" sz="3200" dirty="0">
                <a:latin typeface="Bahnschrift" panose="020B0502040204020203" pitchFamily="34" charset="0"/>
              </a:rPr>
              <a:t>Scientific research</a:t>
            </a:r>
          </a:p>
          <a:p>
            <a:pPr fontAlgn="base"/>
            <a:r>
              <a:rPr lang="en-US" sz="3200" dirty="0">
                <a:latin typeface="Bahnschrift" panose="020B0502040204020203" pitchFamily="34" charset="0"/>
              </a:rPr>
              <a:t>Automation (AI) &amp;(ML)</a:t>
            </a:r>
          </a:p>
          <a:p>
            <a:pPr fontAlgn="base"/>
            <a:r>
              <a:rPr lang="en-US" sz="3200" dirty="0">
                <a:latin typeface="Bahnschrift" panose="020B0502040204020203" pitchFamily="34" charset="0"/>
              </a:rPr>
              <a:t>Manufacturing</a:t>
            </a:r>
          </a:p>
          <a:p>
            <a:pPr fontAlgn="base"/>
            <a:r>
              <a:rPr lang="en-US" sz="3200" dirty="0">
                <a:latin typeface="Bahnschrift" panose="020B0502040204020203" pitchFamily="34" charset="0"/>
              </a:rPr>
              <a:t>Business</a:t>
            </a:r>
          </a:p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446415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2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25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2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25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25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75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25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80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25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</p:bldLst>
  </p:timing>
</p:sld>
</file>

<file path=ppt/theme/theme1.xml><?xml version="1.0" encoding="utf-8"?>
<a:theme xmlns:a="http://schemas.openxmlformats.org/drawingml/2006/main" name="Wisp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397</Words>
  <Application>Microsoft Office PowerPoint</Application>
  <PresentationFormat>On-screen Show (4:3)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Bahnschrift</vt:lpstr>
      <vt:lpstr>Century Gothic</vt:lpstr>
      <vt:lpstr>Matura MT Script Capitals</vt:lpstr>
      <vt:lpstr>Wingdings 3</vt:lpstr>
      <vt:lpstr>Wisp</vt:lpstr>
      <vt:lpstr>Computer   </vt:lpstr>
      <vt:lpstr>content</vt:lpstr>
      <vt:lpstr>Introduction</vt:lpstr>
      <vt:lpstr>Hardware </vt:lpstr>
      <vt:lpstr>Software </vt:lpstr>
      <vt:lpstr>Input device</vt:lpstr>
      <vt:lpstr>Classification of computer</vt:lpstr>
      <vt:lpstr>Based on work </vt:lpstr>
      <vt:lpstr>Uses of computer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</dc:title>
  <dc:creator>pc</dc:creator>
  <cp:lastModifiedBy>pc</cp:lastModifiedBy>
  <cp:revision>81</cp:revision>
  <dcterms:created xsi:type="dcterms:W3CDTF">2025-06-21T06:50:25Z</dcterms:created>
  <dcterms:modified xsi:type="dcterms:W3CDTF">2025-07-05T07:29:25Z</dcterms:modified>
</cp:coreProperties>
</file>