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3"/>
  </p:notesMasterIdLst>
  <p:sldIdLst>
    <p:sldId id="271" r:id="rId2"/>
    <p:sldId id="257" r:id="rId3"/>
    <p:sldId id="258" r:id="rId4"/>
    <p:sldId id="260" r:id="rId5"/>
    <p:sldId id="272" r:id="rId6"/>
    <p:sldId id="278" r:id="rId7"/>
    <p:sldId id="276" r:id="rId8"/>
    <p:sldId id="277" r:id="rId9"/>
    <p:sldId id="279" r:id="rId10"/>
    <p:sldId id="264" r:id="rId11"/>
    <p:sldId id="28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jendra Singh" userId="a83327198188c0a8" providerId="LiveId" clId="{64FD0BE5-F44D-449C-BD4B-1A3E087EC4F9}"/>
    <pc:docChg chg="undo redo custSel addSld delSld modSld sldOrd">
      <pc:chgData name="Gajendra Singh" userId="a83327198188c0a8" providerId="LiveId" clId="{64FD0BE5-F44D-449C-BD4B-1A3E087EC4F9}" dt="2025-06-24T12:19:13.068" v="539" actId="478"/>
      <pc:docMkLst>
        <pc:docMk/>
      </pc:docMkLst>
      <pc:sldChg chg="modSp mod">
        <pc:chgData name="Gajendra Singh" userId="a83327198188c0a8" providerId="LiveId" clId="{64FD0BE5-F44D-449C-BD4B-1A3E087EC4F9}" dt="2025-06-24T11:30:05.783" v="165" actId="1076"/>
        <pc:sldMkLst>
          <pc:docMk/>
          <pc:sldMk cId="3881967257" sldId="257"/>
        </pc:sldMkLst>
        <pc:spChg chg="mod">
          <ac:chgData name="Gajendra Singh" userId="a83327198188c0a8" providerId="LiveId" clId="{64FD0BE5-F44D-449C-BD4B-1A3E087EC4F9}" dt="2025-06-24T11:29:38.037" v="147" actId="20577"/>
          <ac:spMkLst>
            <pc:docMk/>
            <pc:sldMk cId="3881967257" sldId="257"/>
            <ac:spMk id="2" creationId="{4FD4A761-C3C9-C27F-A1DF-DCBA31756F0E}"/>
          </ac:spMkLst>
        </pc:spChg>
        <pc:spChg chg="mod">
          <ac:chgData name="Gajendra Singh" userId="a83327198188c0a8" providerId="LiveId" clId="{64FD0BE5-F44D-449C-BD4B-1A3E087EC4F9}" dt="2025-06-24T11:30:05.783" v="165" actId="1076"/>
          <ac:spMkLst>
            <pc:docMk/>
            <pc:sldMk cId="3881967257" sldId="257"/>
            <ac:spMk id="3" creationId="{118FE496-2DB9-CB70-F9F6-6FBF49F510B7}"/>
          </ac:spMkLst>
        </pc:spChg>
      </pc:sldChg>
      <pc:sldChg chg="modSp mod">
        <pc:chgData name="Gajendra Singh" userId="a83327198188c0a8" providerId="LiveId" clId="{64FD0BE5-F44D-449C-BD4B-1A3E087EC4F9}" dt="2025-06-24T12:06:18.549" v="482" actId="20577"/>
        <pc:sldMkLst>
          <pc:docMk/>
          <pc:sldMk cId="1447988595" sldId="258"/>
        </pc:sldMkLst>
        <pc:spChg chg="mod">
          <ac:chgData name="Gajendra Singh" userId="a83327198188c0a8" providerId="LiveId" clId="{64FD0BE5-F44D-449C-BD4B-1A3E087EC4F9}" dt="2025-06-24T12:06:18.549" v="482" actId="20577"/>
          <ac:spMkLst>
            <pc:docMk/>
            <pc:sldMk cId="1447988595" sldId="258"/>
            <ac:spMk id="2" creationId="{45ABB8F0-5995-7BE2-DB2E-5EA9CBF2F7AF}"/>
          </ac:spMkLst>
        </pc:spChg>
        <pc:spChg chg="mod">
          <ac:chgData name="Gajendra Singh" userId="a83327198188c0a8" providerId="LiveId" clId="{64FD0BE5-F44D-449C-BD4B-1A3E087EC4F9}" dt="2025-06-24T11:42:31.120" v="331" actId="1076"/>
          <ac:spMkLst>
            <pc:docMk/>
            <pc:sldMk cId="1447988595" sldId="258"/>
            <ac:spMk id="3" creationId="{0C7A5AA5-B37C-4ED3-237F-A34E5996024B}"/>
          </ac:spMkLst>
        </pc:spChg>
      </pc:sldChg>
      <pc:sldChg chg="addSp delSp modSp mod">
        <pc:chgData name="Gajendra Singh" userId="a83327198188c0a8" providerId="LiveId" clId="{64FD0BE5-F44D-449C-BD4B-1A3E087EC4F9}" dt="2025-06-24T12:19:13.068" v="539" actId="478"/>
        <pc:sldMkLst>
          <pc:docMk/>
          <pc:sldMk cId="3195374261" sldId="259"/>
        </pc:sldMkLst>
        <pc:spChg chg="mod">
          <ac:chgData name="Gajendra Singh" userId="a83327198188c0a8" providerId="LiveId" clId="{64FD0BE5-F44D-449C-BD4B-1A3E087EC4F9}" dt="2025-06-24T11:36:40.777" v="235" actId="113"/>
          <ac:spMkLst>
            <pc:docMk/>
            <pc:sldMk cId="3195374261" sldId="259"/>
            <ac:spMk id="2" creationId="{69FBC03B-87F0-4201-43C4-B3BC58D78DE9}"/>
          </ac:spMkLst>
        </pc:spChg>
        <pc:spChg chg="add del mod">
          <ac:chgData name="Gajendra Singh" userId="a83327198188c0a8" providerId="LiveId" clId="{64FD0BE5-F44D-449C-BD4B-1A3E087EC4F9}" dt="2025-06-24T12:14:17.756" v="506"/>
          <ac:spMkLst>
            <pc:docMk/>
            <pc:sldMk cId="3195374261" sldId="259"/>
            <ac:spMk id="3" creationId="{DFD88785-6EE4-B39F-C435-4BEE4FAF6CD9}"/>
          </ac:spMkLst>
        </pc:spChg>
        <pc:spChg chg="add del mod">
          <ac:chgData name="Gajendra Singh" userId="a83327198188c0a8" providerId="LiveId" clId="{64FD0BE5-F44D-449C-BD4B-1A3E087EC4F9}" dt="2025-06-24T12:15:33.864" v="514" actId="3680"/>
          <ac:spMkLst>
            <pc:docMk/>
            <pc:sldMk cId="3195374261" sldId="259"/>
            <ac:spMk id="9" creationId="{137834D9-58A8-EFA6-89CE-85FCEF9BF4C0}"/>
          </ac:spMkLst>
        </pc:spChg>
        <pc:spChg chg="add del mod">
          <ac:chgData name="Gajendra Singh" userId="a83327198188c0a8" providerId="LiveId" clId="{64FD0BE5-F44D-449C-BD4B-1A3E087EC4F9}" dt="2025-06-24T12:15:55.796" v="516" actId="3680"/>
          <ac:spMkLst>
            <pc:docMk/>
            <pc:sldMk cId="3195374261" sldId="259"/>
            <ac:spMk id="12" creationId="{2F59D003-F36B-F8D9-738D-70628D94C98B}"/>
          </ac:spMkLst>
        </pc:spChg>
        <pc:spChg chg="add del mod">
          <ac:chgData name="Gajendra Singh" userId="a83327198188c0a8" providerId="LiveId" clId="{64FD0BE5-F44D-449C-BD4B-1A3E087EC4F9}" dt="2025-06-24T12:17:19.251" v="520" actId="3680"/>
          <ac:spMkLst>
            <pc:docMk/>
            <pc:sldMk cId="3195374261" sldId="259"/>
            <ac:spMk id="15" creationId="{E09B6075-0A29-3770-8EF5-B3B14408948A}"/>
          </ac:spMkLst>
        </pc:spChg>
        <pc:spChg chg="add del mod">
          <ac:chgData name="Gajendra Singh" userId="a83327198188c0a8" providerId="LiveId" clId="{64FD0BE5-F44D-449C-BD4B-1A3E087EC4F9}" dt="2025-06-24T12:17:28.232" v="522" actId="3680"/>
          <ac:spMkLst>
            <pc:docMk/>
            <pc:sldMk cId="3195374261" sldId="259"/>
            <ac:spMk id="18" creationId="{C072564E-7204-6DF9-37D2-DC11BE951B66}"/>
          </ac:spMkLst>
        </pc:spChg>
        <pc:spChg chg="add mod">
          <ac:chgData name="Gajendra Singh" userId="a83327198188c0a8" providerId="LiveId" clId="{64FD0BE5-F44D-449C-BD4B-1A3E087EC4F9}" dt="2025-06-24T12:19:13.068" v="539" actId="478"/>
          <ac:spMkLst>
            <pc:docMk/>
            <pc:sldMk cId="3195374261" sldId="259"/>
            <ac:spMk id="21" creationId="{8CA12A16-766D-5044-9594-94FEA1F18FC9}"/>
          </ac:spMkLst>
        </pc:spChg>
        <pc:graphicFrameChg chg="add mod modGraphic">
          <ac:chgData name="Gajendra Singh" userId="a83327198188c0a8" providerId="LiveId" clId="{64FD0BE5-F44D-449C-BD4B-1A3E087EC4F9}" dt="2025-06-24T12:13:51.241" v="505"/>
          <ac:graphicFrameMkLst>
            <pc:docMk/>
            <pc:sldMk cId="3195374261" sldId="259"/>
            <ac:graphicFrameMk id="4" creationId="{71F6E29D-63AA-386A-1CB3-0135345CDAC7}"/>
          </ac:graphicFrameMkLst>
        </pc:graphicFrameChg>
        <pc:graphicFrameChg chg="add del modGraphic">
          <ac:chgData name="Gajendra Singh" userId="a83327198188c0a8" providerId="LiveId" clId="{64FD0BE5-F44D-449C-BD4B-1A3E087EC4F9}" dt="2025-06-24T12:13:44.104" v="496" actId="3680"/>
          <ac:graphicFrameMkLst>
            <pc:docMk/>
            <pc:sldMk cId="3195374261" sldId="259"/>
            <ac:graphicFrameMk id="5" creationId="{ACA76E39-782D-8C2D-1730-780196E73D58}"/>
          </ac:graphicFrameMkLst>
        </pc:graphicFrameChg>
        <pc:graphicFrameChg chg="add del mod modGraphic">
          <ac:chgData name="Gajendra Singh" userId="a83327198188c0a8" providerId="LiveId" clId="{64FD0BE5-F44D-449C-BD4B-1A3E087EC4F9}" dt="2025-06-24T12:15:10.038" v="513" actId="21"/>
          <ac:graphicFrameMkLst>
            <pc:docMk/>
            <pc:sldMk cId="3195374261" sldId="259"/>
            <ac:graphicFrameMk id="6" creationId="{FB98D93F-A62E-E1CB-049D-AA3F22CD1FB2}"/>
          </ac:graphicFrameMkLst>
        </pc:graphicFrameChg>
        <pc:graphicFrameChg chg="add mod">
          <ac:chgData name="Gajendra Singh" userId="a83327198188c0a8" providerId="LiveId" clId="{64FD0BE5-F44D-449C-BD4B-1A3E087EC4F9}" dt="2025-06-24T12:14:45.468" v="511"/>
          <ac:graphicFrameMkLst>
            <pc:docMk/>
            <pc:sldMk cId="3195374261" sldId="259"/>
            <ac:graphicFrameMk id="7" creationId="{E398A0E8-1CC6-2FCB-C0FB-DC8C50770A8B}"/>
          </ac:graphicFrameMkLst>
        </pc:graphicFrameChg>
        <pc:graphicFrameChg chg="add del mod ord modGraphic">
          <ac:chgData name="Gajendra Singh" userId="a83327198188c0a8" providerId="LiveId" clId="{64FD0BE5-F44D-449C-BD4B-1A3E087EC4F9}" dt="2025-06-24T12:15:42.922" v="515" actId="478"/>
          <ac:graphicFrameMkLst>
            <pc:docMk/>
            <pc:sldMk cId="3195374261" sldId="259"/>
            <ac:graphicFrameMk id="10" creationId="{A164DD8E-CE0F-81D6-A6C7-FABB68D684E4}"/>
          </ac:graphicFrameMkLst>
        </pc:graphicFrameChg>
        <pc:graphicFrameChg chg="add del mod ord modGraphic">
          <ac:chgData name="Gajendra Singh" userId="a83327198188c0a8" providerId="LiveId" clId="{64FD0BE5-F44D-449C-BD4B-1A3E087EC4F9}" dt="2025-06-24T12:17:04.250" v="519" actId="478"/>
          <ac:graphicFrameMkLst>
            <pc:docMk/>
            <pc:sldMk cId="3195374261" sldId="259"/>
            <ac:graphicFrameMk id="13" creationId="{5287E12C-9D8D-6B30-EE6B-13EFE110135B}"/>
          </ac:graphicFrameMkLst>
        </pc:graphicFrameChg>
        <pc:graphicFrameChg chg="add del mod ord modGraphic">
          <ac:chgData name="Gajendra Singh" userId="a83327198188c0a8" providerId="LiveId" clId="{64FD0BE5-F44D-449C-BD4B-1A3E087EC4F9}" dt="2025-06-24T12:17:23.978" v="521" actId="478"/>
          <ac:graphicFrameMkLst>
            <pc:docMk/>
            <pc:sldMk cId="3195374261" sldId="259"/>
            <ac:graphicFrameMk id="16" creationId="{32D8EB1B-6001-3168-A332-16FDCF1EB752}"/>
          </ac:graphicFrameMkLst>
        </pc:graphicFrameChg>
        <pc:graphicFrameChg chg="add del mod ord modGraphic">
          <ac:chgData name="Gajendra Singh" userId="a83327198188c0a8" providerId="LiveId" clId="{64FD0BE5-F44D-449C-BD4B-1A3E087EC4F9}" dt="2025-06-24T12:19:13.068" v="539" actId="478"/>
          <ac:graphicFrameMkLst>
            <pc:docMk/>
            <pc:sldMk cId="3195374261" sldId="259"/>
            <ac:graphicFrameMk id="19" creationId="{5D154F9A-C6EB-C746-30A7-8E9F3264FC0A}"/>
          </ac:graphicFrameMkLst>
        </pc:graphicFrameChg>
        <pc:picChg chg="del">
          <ac:chgData name="Gajendra Singh" userId="a83327198188c0a8" providerId="LiveId" clId="{64FD0BE5-F44D-449C-BD4B-1A3E087EC4F9}" dt="2025-06-24T11:36:12.817" v="228" actId="478"/>
          <ac:picMkLst>
            <pc:docMk/>
            <pc:sldMk cId="3195374261" sldId="259"/>
            <ac:picMk id="1026" creationId="{D2ED9849-8750-9F86-A21D-8B0C91829998}"/>
          </ac:picMkLst>
        </pc:picChg>
      </pc:sldChg>
      <pc:sldChg chg="addSp delSp modSp mod">
        <pc:chgData name="Gajendra Singh" userId="a83327198188c0a8" providerId="LiveId" clId="{64FD0BE5-F44D-449C-BD4B-1A3E087EC4F9}" dt="2025-06-24T12:13:47.120" v="501" actId="1076"/>
        <pc:sldMkLst>
          <pc:docMk/>
          <pc:sldMk cId="1136012677" sldId="260"/>
        </pc:sldMkLst>
        <pc:spChg chg="mod">
          <ac:chgData name="Gajendra Singh" userId="a83327198188c0a8" providerId="LiveId" clId="{64FD0BE5-F44D-449C-BD4B-1A3E087EC4F9}" dt="2025-06-24T11:37:33.261" v="258" actId="1076"/>
          <ac:spMkLst>
            <pc:docMk/>
            <pc:sldMk cId="1136012677" sldId="260"/>
            <ac:spMk id="2" creationId="{74139E64-A67E-2FA4-D612-4DD96B0BB232}"/>
          </ac:spMkLst>
        </pc:spChg>
        <pc:picChg chg="del">
          <ac:chgData name="Gajendra Singh" userId="a83327198188c0a8" providerId="LiveId" clId="{64FD0BE5-F44D-449C-BD4B-1A3E087EC4F9}" dt="2025-06-24T11:37:36.322" v="259" actId="478"/>
          <ac:picMkLst>
            <pc:docMk/>
            <pc:sldMk cId="1136012677" sldId="260"/>
            <ac:picMk id="1030" creationId="{4667CF84-06DF-FED0-ED59-E721E51D7AD9}"/>
          </ac:picMkLst>
        </pc:picChg>
        <pc:picChg chg="add mod">
          <ac:chgData name="Gajendra Singh" userId="a83327198188c0a8" providerId="LiveId" clId="{64FD0BE5-F44D-449C-BD4B-1A3E087EC4F9}" dt="2025-06-24T12:13:47.120" v="501" actId="1076"/>
          <ac:picMkLst>
            <pc:docMk/>
            <pc:sldMk cId="1136012677" sldId="260"/>
            <ac:picMk id="2050" creationId="{C08DD6CC-AA42-F7EE-0DB6-FDAD08B231B4}"/>
          </ac:picMkLst>
        </pc:picChg>
      </pc:sldChg>
      <pc:sldChg chg="modSp del mod">
        <pc:chgData name="Gajendra Singh" userId="a83327198188c0a8" providerId="LiveId" clId="{64FD0BE5-F44D-449C-BD4B-1A3E087EC4F9}" dt="2025-06-24T11:40:02.902" v="280" actId="2696"/>
        <pc:sldMkLst>
          <pc:docMk/>
          <pc:sldMk cId="567585461" sldId="261"/>
        </pc:sldMkLst>
        <pc:spChg chg="mod">
          <ac:chgData name="Gajendra Singh" userId="a83327198188c0a8" providerId="LiveId" clId="{64FD0BE5-F44D-449C-BD4B-1A3E087EC4F9}" dt="2025-06-24T11:35:25.123" v="223" actId="27636"/>
          <ac:spMkLst>
            <pc:docMk/>
            <pc:sldMk cId="567585461" sldId="261"/>
            <ac:spMk id="3" creationId="{1A77E2C5-C336-2DB3-B5B4-F6659DE30F7F}"/>
          </ac:spMkLst>
        </pc:spChg>
      </pc:sldChg>
      <pc:sldChg chg="del">
        <pc:chgData name="Gajendra Singh" userId="a83327198188c0a8" providerId="LiveId" clId="{64FD0BE5-F44D-449C-BD4B-1A3E087EC4F9}" dt="2025-06-24T11:38:47.303" v="276" actId="2696"/>
        <pc:sldMkLst>
          <pc:docMk/>
          <pc:sldMk cId="1637395705" sldId="262"/>
        </pc:sldMkLst>
      </pc:sldChg>
      <pc:sldChg chg="del">
        <pc:chgData name="Gajendra Singh" userId="a83327198188c0a8" providerId="LiveId" clId="{64FD0BE5-F44D-449C-BD4B-1A3E087EC4F9}" dt="2025-06-24T11:40:07.995" v="281" actId="2696"/>
        <pc:sldMkLst>
          <pc:docMk/>
          <pc:sldMk cId="1358711640" sldId="263"/>
        </pc:sldMkLst>
      </pc:sldChg>
      <pc:sldChg chg="delSp modSp add del mod">
        <pc:chgData name="Gajendra Singh" userId="a83327198188c0a8" providerId="LiveId" clId="{64FD0BE5-F44D-449C-BD4B-1A3E087EC4F9}" dt="2025-06-24T12:02:56.094" v="437" actId="2696"/>
        <pc:sldMkLst>
          <pc:docMk/>
          <pc:sldMk cId="3748831875" sldId="266"/>
        </pc:sldMkLst>
        <pc:spChg chg="mod">
          <ac:chgData name="Gajendra Singh" userId="a83327198188c0a8" providerId="LiveId" clId="{64FD0BE5-F44D-449C-BD4B-1A3E087EC4F9}" dt="2025-06-24T12:02:39.795" v="435" actId="21"/>
          <ac:spMkLst>
            <pc:docMk/>
            <pc:sldMk cId="3748831875" sldId="266"/>
            <ac:spMk id="2" creationId="{0B93122B-1373-2835-36F7-05E71223BB09}"/>
          </ac:spMkLst>
        </pc:spChg>
        <pc:spChg chg="mod">
          <ac:chgData name="Gajendra Singh" userId="a83327198188c0a8" providerId="LiveId" clId="{64FD0BE5-F44D-449C-BD4B-1A3E087EC4F9}" dt="2025-06-24T12:02:09.950" v="429" actId="20577"/>
          <ac:spMkLst>
            <pc:docMk/>
            <pc:sldMk cId="3748831875" sldId="266"/>
            <ac:spMk id="3" creationId="{D572F519-BC67-ADEB-6541-9E09F90E0A9E}"/>
          </ac:spMkLst>
        </pc:spChg>
        <pc:picChg chg="del">
          <ac:chgData name="Gajendra Singh" userId="a83327198188c0a8" providerId="LiveId" clId="{64FD0BE5-F44D-449C-BD4B-1A3E087EC4F9}" dt="2025-06-24T11:38:23.852" v="274" actId="478"/>
          <ac:picMkLst>
            <pc:docMk/>
            <pc:sldMk cId="3748831875" sldId="266"/>
            <ac:picMk id="4098" creationId="{D06A9628-1B2E-4696-F531-CE75D1F27AC4}"/>
          </ac:picMkLst>
        </pc:picChg>
      </pc:sldChg>
      <pc:sldChg chg="del">
        <pc:chgData name="Gajendra Singh" userId="a83327198188c0a8" providerId="LiveId" clId="{64FD0BE5-F44D-449C-BD4B-1A3E087EC4F9}" dt="2025-06-24T11:39:38.266" v="277" actId="2696"/>
        <pc:sldMkLst>
          <pc:docMk/>
          <pc:sldMk cId="212615565" sldId="269"/>
        </pc:sldMkLst>
      </pc:sldChg>
      <pc:sldChg chg="addSp delSp modSp mod">
        <pc:chgData name="Gajendra Singh" userId="a83327198188c0a8" providerId="LiveId" clId="{64FD0BE5-F44D-449C-BD4B-1A3E087EC4F9}" dt="2025-06-24T12:06:07.687" v="481" actId="1076"/>
        <pc:sldMkLst>
          <pc:docMk/>
          <pc:sldMk cId="2894238421" sldId="271"/>
        </pc:sldMkLst>
        <pc:spChg chg="mod">
          <ac:chgData name="Gajendra Singh" userId="a83327198188c0a8" providerId="LiveId" clId="{64FD0BE5-F44D-449C-BD4B-1A3E087EC4F9}" dt="2025-06-24T12:06:07.687" v="481" actId="1076"/>
          <ac:spMkLst>
            <pc:docMk/>
            <pc:sldMk cId="2894238421" sldId="271"/>
            <ac:spMk id="2" creationId="{CA1F0CE3-2B79-FF6C-6ECF-73328E1E3E48}"/>
          </ac:spMkLst>
        </pc:spChg>
        <pc:picChg chg="add mod">
          <ac:chgData name="Gajendra Singh" userId="a83327198188c0a8" providerId="LiveId" clId="{64FD0BE5-F44D-449C-BD4B-1A3E087EC4F9}" dt="2025-06-24T12:05:49.558" v="478" actId="1076"/>
          <ac:picMkLst>
            <pc:docMk/>
            <pc:sldMk cId="2894238421" sldId="271"/>
            <ac:picMk id="1026" creationId="{60705D06-A0C3-4CD0-BE0E-83EEFE48CF8D}"/>
          </ac:picMkLst>
        </pc:picChg>
        <pc:picChg chg="del">
          <ac:chgData name="Gajendra Singh" userId="a83327198188c0a8" providerId="LiveId" clId="{64FD0BE5-F44D-449C-BD4B-1A3E087EC4F9}" dt="2025-06-24T11:30:38.025" v="191" actId="478"/>
          <ac:picMkLst>
            <pc:docMk/>
            <pc:sldMk cId="2894238421" sldId="271"/>
            <ac:picMk id="1032" creationId="{D6C611FE-68A6-EF33-4C5D-D6BA282273CF}"/>
          </ac:picMkLst>
        </pc:picChg>
      </pc:sldChg>
      <pc:sldChg chg="del">
        <pc:chgData name="Gajendra Singh" userId="a83327198188c0a8" providerId="LiveId" clId="{64FD0BE5-F44D-449C-BD4B-1A3E087EC4F9}" dt="2025-06-24T11:39:51.527" v="278" actId="2696"/>
        <pc:sldMkLst>
          <pc:docMk/>
          <pc:sldMk cId="315368724" sldId="272"/>
        </pc:sldMkLst>
      </pc:sldChg>
      <pc:sldChg chg="addSp delSp modSp add mod">
        <pc:chgData name="Gajendra Singh" userId="a83327198188c0a8" providerId="LiveId" clId="{64FD0BE5-F44D-449C-BD4B-1A3E087EC4F9}" dt="2025-06-24T12:05:06.645" v="477" actId="120"/>
        <pc:sldMkLst>
          <pc:docMk/>
          <pc:sldMk cId="1587507225" sldId="272"/>
        </pc:sldMkLst>
        <pc:spChg chg="mod">
          <ac:chgData name="Gajendra Singh" userId="a83327198188c0a8" providerId="LiveId" clId="{64FD0BE5-F44D-449C-BD4B-1A3E087EC4F9}" dt="2025-06-24T12:05:06.645" v="477" actId="120"/>
          <ac:spMkLst>
            <pc:docMk/>
            <pc:sldMk cId="1587507225" sldId="272"/>
            <ac:spMk id="2" creationId="{A0409C18-16DA-B981-3192-3EF1161D53E1}"/>
          </ac:spMkLst>
        </pc:spChg>
        <pc:spChg chg="del mod">
          <ac:chgData name="Gajendra Singh" userId="a83327198188c0a8" providerId="LiveId" clId="{64FD0BE5-F44D-449C-BD4B-1A3E087EC4F9}" dt="2025-06-24T12:03:20.140" v="460" actId="478"/>
          <ac:spMkLst>
            <pc:docMk/>
            <pc:sldMk cId="1587507225" sldId="272"/>
            <ac:spMk id="3" creationId="{F3835BFA-403C-EC97-5BC7-A6B59D0E6053}"/>
          </ac:spMkLst>
        </pc:spChg>
        <pc:spChg chg="add mod">
          <ac:chgData name="Gajendra Singh" userId="a83327198188c0a8" providerId="LiveId" clId="{64FD0BE5-F44D-449C-BD4B-1A3E087EC4F9}" dt="2025-06-24T12:04:50.286" v="475" actId="14100"/>
          <ac:spMkLst>
            <pc:docMk/>
            <pc:sldMk cId="1587507225" sldId="272"/>
            <ac:spMk id="5" creationId="{AB5A14F6-F330-A197-E826-19D952D980BF}"/>
          </ac:spMkLst>
        </pc:spChg>
      </pc:sldChg>
      <pc:sldChg chg="modSp add del mod">
        <pc:chgData name="Gajendra Singh" userId="a83327198188c0a8" providerId="LiveId" clId="{64FD0BE5-F44D-449C-BD4B-1A3E087EC4F9}" dt="2025-06-24T11:52:23.485" v="374" actId="2696"/>
        <pc:sldMkLst>
          <pc:docMk/>
          <pc:sldMk cId="91892942" sldId="273"/>
        </pc:sldMkLst>
        <pc:spChg chg="mod">
          <ac:chgData name="Gajendra Singh" userId="a83327198188c0a8" providerId="LiveId" clId="{64FD0BE5-F44D-449C-BD4B-1A3E087EC4F9}" dt="2025-06-24T11:47:48.609" v="345" actId="21"/>
          <ac:spMkLst>
            <pc:docMk/>
            <pc:sldMk cId="91892942" sldId="273"/>
            <ac:spMk id="2" creationId="{FDD7A7B8-7027-B3E0-1808-3B0AD4DB2CCC}"/>
          </ac:spMkLst>
        </pc:spChg>
        <pc:spChg chg="mod">
          <ac:chgData name="Gajendra Singh" userId="a83327198188c0a8" providerId="LiveId" clId="{64FD0BE5-F44D-449C-BD4B-1A3E087EC4F9}" dt="2025-06-24T11:46:45.630" v="341" actId="403"/>
          <ac:spMkLst>
            <pc:docMk/>
            <pc:sldMk cId="91892942" sldId="273"/>
            <ac:spMk id="3" creationId="{11B3D8DE-D368-E9B1-790A-E2919AC22C59}"/>
          </ac:spMkLst>
        </pc:spChg>
      </pc:sldChg>
      <pc:sldChg chg="del">
        <pc:chgData name="Gajendra Singh" userId="a83327198188c0a8" providerId="LiveId" clId="{64FD0BE5-F44D-449C-BD4B-1A3E087EC4F9}" dt="2025-06-24T11:39:59.303" v="279" actId="2696"/>
        <pc:sldMkLst>
          <pc:docMk/>
          <pc:sldMk cId="1179171588" sldId="273"/>
        </pc:sldMkLst>
      </pc:sldChg>
      <pc:sldChg chg="modSp new del mod">
        <pc:chgData name="Gajendra Singh" userId="a83327198188c0a8" providerId="LiveId" clId="{64FD0BE5-F44D-449C-BD4B-1A3E087EC4F9}" dt="2025-06-24T11:41:30.482" v="301" actId="2696"/>
        <pc:sldMkLst>
          <pc:docMk/>
          <pc:sldMk cId="1763991850" sldId="273"/>
        </pc:sldMkLst>
        <pc:spChg chg="mod">
          <ac:chgData name="Gajendra Singh" userId="a83327198188c0a8" providerId="LiveId" clId="{64FD0BE5-F44D-449C-BD4B-1A3E087EC4F9}" dt="2025-06-24T11:41:20.762" v="300" actId="20577"/>
          <ac:spMkLst>
            <pc:docMk/>
            <pc:sldMk cId="1763991850" sldId="273"/>
            <ac:spMk id="2" creationId="{14DC4D8A-C37D-5E9C-6FD6-49BC43C04319}"/>
          </ac:spMkLst>
        </pc:spChg>
      </pc:sldChg>
      <pc:sldChg chg="modSp add del mod">
        <pc:chgData name="Gajendra Singh" userId="a83327198188c0a8" providerId="LiveId" clId="{64FD0BE5-F44D-449C-BD4B-1A3E087EC4F9}" dt="2025-06-24T11:58:13.832" v="403" actId="2696"/>
        <pc:sldMkLst>
          <pc:docMk/>
          <pc:sldMk cId="2388991459" sldId="274"/>
        </pc:sldMkLst>
        <pc:spChg chg="mod">
          <ac:chgData name="Gajendra Singh" userId="a83327198188c0a8" providerId="LiveId" clId="{64FD0BE5-F44D-449C-BD4B-1A3E087EC4F9}" dt="2025-06-24T11:42:15.372" v="330" actId="20577"/>
          <ac:spMkLst>
            <pc:docMk/>
            <pc:sldMk cId="2388991459" sldId="274"/>
            <ac:spMk id="2" creationId="{D95EAFD5-D900-B861-D0A8-C8DA8C9FF54F}"/>
          </ac:spMkLst>
        </pc:spChg>
      </pc:sldChg>
      <pc:sldChg chg="add">
        <pc:chgData name="Gajendra Singh" userId="a83327198188c0a8" providerId="LiveId" clId="{64FD0BE5-F44D-449C-BD4B-1A3E087EC4F9}" dt="2025-06-24T11:47:16.868" v="342"/>
        <pc:sldMkLst>
          <pc:docMk/>
          <pc:sldMk cId="1084594925" sldId="275"/>
        </pc:sldMkLst>
      </pc:sldChg>
      <pc:sldChg chg="modSp add mod ord">
        <pc:chgData name="Gajendra Singh" userId="a83327198188c0a8" providerId="LiveId" clId="{64FD0BE5-F44D-449C-BD4B-1A3E087EC4F9}" dt="2025-06-24T11:54:46.499" v="378" actId="27636"/>
        <pc:sldMkLst>
          <pc:docMk/>
          <pc:sldMk cId="173030336" sldId="276"/>
        </pc:sldMkLst>
        <pc:spChg chg="mod">
          <ac:chgData name="Gajendra Singh" userId="a83327198188c0a8" providerId="LiveId" clId="{64FD0BE5-F44D-449C-BD4B-1A3E087EC4F9}" dt="2025-06-24T11:48:05.895" v="349" actId="1076"/>
          <ac:spMkLst>
            <pc:docMk/>
            <pc:sldMk cId="173030336" sldId="276"/>
            <ac:spMk id="2" creationId="{8AEA90AA-220B-5D17-CECD-8806F9B9FAF9}"/>
          </ac:spMkLst>
        </pc:spChg>
        <pc:spChg chg="mod">
          <ac:chgData name="Gajendra Singh" userId="a83327198188c0a8" providerId="LiveId" clId="{64FD0BE5-F44D-449C-BD4B-1A3E087EC4F9}" dt="2025-06-24T11:54:46.499" v="378" actId="27636"/>
          <ac:spMkLst>
            <pc:docMk/>
            <pc:sldMk cId="173030336" sldId="276"/>
            <ac:spMk id="3" creationId="{91A8D922-7A33-E41F-5C90-113012C50814}"/>
          </ac:spMkLst>
        </pc:spChg>
      </pc:sldChg>
      <pc:sldChg chg="modSp add mod">
        <pc:chgData name="Gajendra Singh" userId="a83327198188c0a8" providerId="LiveId" clId="{64FD0BE5-F44D-449C-BD4B-1A3E087EC4F9}" dt="2025-06-24T11:57:18.483" v="402" actId="2711"/>
        <pc:sldMkLst>
          <pc:docMk/>
          <pc:sldMk cId="2680366927" sldId="277"/>
        </pc:sldMkLst>
        <pc:spChg chg="mod">
          <ac:chgData name="Gajendra Singh" userId="a83327198188c0a8" providerId="LiveId" clId="{64FD0BE5-F44D-449C-BD4B-1A3E087EC4F9}" dt="2025-06-24T11:55:34.600" v="386" actId="20577"/>
          <ac:spMkLst>
            <pc:docMk/>
            <pc:sldMk cId="2680366927" sldId="277"/>
            <ac:spMk id="2" creationId="{1972730F-AF07-68F7-127C-A54804BBF902}"/>
          </ac:spMkLst>
        </pc:spChg>
        <pc:spChg chg="mod">
          <ac:chgData name="Gajendra Singh" userId="a83327198188c0a8" providerId="LiveId" clId="{64FD0BE5-F44D-449C-BD4B-1A3E087EC4F9}" dt="2025-06-24T11:57:18.483" v="402" actId="2711"/>
          <ac:spMkLst>
            <pc:docMk/>
            <pc:sldMk cId="2680366927" sldId="277"/>
            <ac:spMk id="3" creationId="{238E77A9-95AE-5151-17D4-051BE9A7ABAB}"/>
          </ac:spMkLst>
        </pc:spChg>
      </pc:sldChg>
      <pc:sldChg chg="add">
        <pc:chgData name="Gajendra Singh" userId="a83327198188c0a8" providerId="LiveId" clId="{64FD0BE5-F44D-449C-BD4B-1A3E087EC4F9}" dt="2025-06-24T12:02:30.409" v="432" actId="2890"/>
        <pc:sldMkLst>
          <pc:docMk/>
          <pc:sldMk cId="2613804165" sldId="278"/>
        </pc:sldMkLst>
      </pc:sldChg>
    </pc:docChg>
  </pc:docChgLst>
  <pc:docChgLst>
    <pc:chgData name="Gajendra Singh" userId="a83327198188c0a8" providerId="LiveId" clId="{3C054BAD-31D1-49B8-B52B-122D1B624461}"/>
    <pc:docChg chg="custSel modSld">
      <pc:chgData name="Gajendra Singh" userId="a83327198188c0a8" providerId="LiveId" clId="{3C054BAD-31D1-49B8-B52B-122D1B624461}" dt="2025-06-24T10:20:13.407" v="84" actId="1076"/>
      <pc:docMkLst>
        <pc:docMk/>
      </pc:docMkLst>
      <pc:sldChg chg="modSp mod">
        <pc:chgData name="Gajendra Singh" userId="a83327198188c0a8" providerId="LiveId" clId="{3C054BAD-31D1-49B8-B52B-122D1B624461}" dt="2025-06-24T10:15:42.878" v="51" actId="403"/>
        <pc:sldMkLst>
          <pc:docMk/>
          <pc:sldMk cId="1447988595" sldId="258"/>
        </pc:sldMkLst>
        <pc:spChg chg="mod">
          <ac:chgData name="Gajendra Singh" userId="a83327198188c0a8" providerId="LiveId" clId="{3C054BAD-31D1-49B8-B52B-122D1B624461}" dt="2025-06-24T10:15:42.878" v="51" actId="403"/>
          <ac:spMkLst>
            <pc:docMk/>
            <pc:sldMk cId="1447988595" sldId="258"/>
            <ac:spMk id="2" creationId="{45ABB8F0-5995-7BE2-DB2E-5EA9CBF2F7AF}"/>
          </ac:spMkLst>
        </pc:spChg>
        <pc:spChg chg="mod">
          <ac:chgData name="Gajendra Singh" userId="a83327198188c0a8" providerId="LiveId" clId="{3C054BAD-31D1-49B8-B52B-122D1B624461}" dt="2025-06-24T10:15:32.466" v="49" actId="14100"/>
          <ac:spMkLst>
            <pc:docMk/>
            <pc:sldMk cId="1447988595" sldId="258"/>
            <ac:spMk id="3" creationId="{0C7A5AA5-B37C-4ED3-237F-A34E5996024B}"/>
          </ac:spMkLst>
        </pc:spChg>
      </pc:sldChg>
      <pc:sldChg chg="addSp modSp mod">
        <pc:chgData name="Gajendra Singh" userId="a83327198188c0a8" providerId="LiveId" clId="{3C054BAD-31D1-49B8-B52B-122D1B624461}" dt="2025-06-24T10:16:30.623" v="59" actId="1036"/>
        <pc:sldMkLst>
          <pc:docMk/>
          <pc:sldMk cId="3195374261" sldId="259"/>
        </pc:sldMkLst>
        <pc:spChg chg="mod">
          <ac:chgData name="Gajendra Singh" userId="a83327198188c0a8" providerId="LiveId" clId="{3C054BAD-31D1-49B8-B52B-122D1B624461}" dt="2025-06-24T10:16:30.623" v="59" actId="1036"/>
          <ac:spMkLst>
            <pc:docMk/>
            <pc:sldMk cId="3195374261" sldId="259"/>
            <ac:spMk id="2" creationId="{69FBC03B-87F0-4201-43C4-B3BC58D78DE9}"/>
          </ac:spMkLst>
        </pc:spChg>
        <pc:spChg chg="mod">
          <ac:chgData name="Gajendra Singh" userId="a83327198188c0a8" providerId="LiveId" clId="{3C054BAD-31D1-49B8-B52B-122D1B624461}" dt="2025-06-24T10:16:10.240" v="55" actId="1036"/>
          <ac:spMkLst>
            <pc:docMk/>
            <pc:sldMk cId="3195374261" sldId="259"/>
            <ac:spMk id="3" creationId="{DFD88785-6EE4-B39F-C435-4BEE4FAF6CD9}"/>
          </ac:spMkLst>
        </pc:spChg>
        <pc:picChg chg="add mod">
          <ac:chgData name="Gajendra Singh" userId="a83327198188c0a8" providerId="LiveId" clId="{3C054BAD-31D1-49B8-B52B-122D1B624461}" dt="2025-06-24T10:16:27.700" v="58" actId="1076"/>
          <ac:picMkLst>
            <pc:docMk/>
            <pc:sldMk cId="3195374261" sldId="259"/>
            <ac:picMk id="1026" creationId="{D2ED9849-8750-9F86-A21D-8B0C91829998}"/>
          </ac:picMkLst>
        </pc:picChg>
      </pc:sldChg>
      <pc:sldChg chg="modSp">
        <pc:chgData name="Gajendra Singh" userId="a83327198188c0a8" providerId="LiveId" clId="{3C054BAD-31D1-49B8-B52B-122D1B624461}" dt="2025-06-24T10:16:42.742" v="62" actId="1036"/>
        <pc:sldMkLst>
          <pc:docMk/>
          <pc:sldMk cId="1136012677" sldId="260"/>
        </pc:sldMkLst>
        <pc:picChg chg="mod">
          <ac:chgData name="Gajendra Singh" userId="a83327198188c0a8" providerId="LiveId" clId="{3C054BAD-31D1-49B8-B52B-122D1B624461}" dt="2025-06-24T10:16:42.742" v="62" actId="1036"/>
          <ac:picMkLst>
            <pc:docMk/>
            <pc:sldMk cId="1136012677" sldId="260"/>
            <ac:picMk id="1030" creationId="{4667CF84-06DF-FED0-ED59-E721E51D7AD9}"/>
          </ac:picMkLst>
        </pc:picChg>
      </pc:sldChg>
      <pc:sldChg chg="modSp mod">
        <pc:chgData name="Gajendra Singh" userId="a83327198188c0a8" providerId="LiveId" clId="{3C054BAD-31D1-49B8-B52B-122D1B624461}" dt="2025-06-24T10:17:54.587" v="68" actId="14100"/>
        <pc:sldMkLst>
          <pc:docMk/>
          <pc:sldMk cId="3748831875" sldId="266"/>
        </pc:sldMkLst>
        <pc:spChg chg="mod">
          <ac:chgData name="Gajendra Singh" userId="a83327198188c0a8" providerId="LiveId" clId="{3C054BAD-31D1-49B8-B52B-122D1B624461}" dt="2025-06-24T10:17:36.543" v="67" actId="403"/>
          <ac:spMkLst>
            <pc:docMk/>
            <pc:sldMk cId="3748831875" sldId="266"/>
            <ac:spMk id="3" creationId="{D572F519-BC67-ADEB-6541-9E09F90E0A9E}"/>
          </ac:spMkLst>
        </pc:spChg>
        <pc:picChg chg="mod">
          <ac:chgData name="Gajendra Singh" userId="a83327198188c0a8" providerId="LiveId" clId="{3C054BAD-31D1-49B8-B52B-122D1B624461}" dt="2025-06-24T10:17:54.587" v="68" actId="14100"/>
          <ac:picMkLst>
            <pc:docMk/>
            <pc:sldMk cId="3748831875" sldId="266"/>
            <ac:picMk id="4098" creationId="{D06A9628-1B2E-4696-F531-CE75D1F27AC4}"/>
          </ac:picMkLst>
        </pc:picChg>
      </pc:sldChg>
      <pc:sldChg chg="addSp modSp mod chgLayout">
        <pc:chgData name="Gajendra Singh" userId="a83327198188c0a8" providerId="LiveId" clId="{3C054BAD-31D1-49B8-B52B-122D1B624461}" dt="2025-06-24T10:20:13.407" v="84" actId="1076"/>
        <pc:sldMkLst>
          <pc:docMk/>
          <pc:sldMk cId="1179171588" sldId="273"/>
        </pc:sldMkLst>
        <pc:spChg chg="add mod ord">
          <ac:chgData name="Gajendra Singh" userId="a83327198188c0a8" providerId="LiveId" clId="{3C054BAD-31D1-49B8-B52B-122D1B624461}" dt="2025-06-24T10:19:38.887" v="79" actId="1076"/>
          <ac:spMkLst>
            <pc:docMk/>
            <pc:sldMk cId="1179171588" sldId="273"/>
            <ac:spMk id="2" creationId="{0D6E79C3-43A8-0B56-7BE2-F086CFBB558E}"/>
          </ac:spMkLst>
        </pc:spChg>
        <pc:spChg chg="mod ord">
          <ac:chgData name="Gajendra Singh" userId="a83327198188c0a8" providerId="LiveId" clId="{3C054BAD-31D1-49B8-B52B-122D1B624461}" dt="2025-06-24T10:20:13.407" v="84" actId="1076"/>
          <ac:spMkLst>
            <pc:docMk/>
            <pc:sldMk cId="1179171588" sldId="273"/>
            <ac:spMk id="3" creationId="{CE4FD7A0-F5F6-DF5D-EF9C-0DA1C4CB3A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9833A4-A9C9-4848-AC3D-7696A0A6ADF7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363B-50B7-457C-BFD6-F7D0118CFE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03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6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70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333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448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328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09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828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78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28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741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5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12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43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4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617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84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1982D-0983-42D9-AA9C-2386A2F952A6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2AF2FF-AECF-425D-A3E0-448D263790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72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t="-2000" r="-2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423842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B4D995-436B-9C78-588A-49B515A8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748"/>
          </a:xfrm>
        </p:spPr>
        <p:txBody>
          <a:bodyPr>
            <a:noAutofit/>
          </a:bodyPr>
          <a:lstStyle/>
          <a:p>
            <a:r>
              <a:rPr lang="en-IN" sz="44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How to Build an Emergency Fund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91A908-2F52-31EC-50B7-B3E4FBF0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1013"/>
            <a:ext cx="8596668" cy="4400557"/>
          </a:xfrm>
        </p:spPr>
        <p:txBody>
          <a:bodyPr>
            <a:noAutofit/>
          </a:bodyPr>
          <a:lstStyle/>
          <a:p>
            <a:r>
              <a:rPr lang="en-IN" sz="3200" dirty="0">
                <a:latin typeface="Bahnschrift" panose="020B0502040204020203" pitchFamily="34" charset="0"/>
              </a:rPr>
              <a:t>Emergency funds protects you from unexpected financial problems .</a:t>
            </a:r>
          </a:p>
          <a:p>
            <a:r>
              <a:rPr lang="en-IN" sz="3200" dirty="0">
                <a:latin typeface="Bahnschrift" panose="020B0502040204020203" pitchFamily="34" charset="0"/>
              </a:rPr>
              <a:t>Keep at least 3-6 months 'worth of expensive saved as an emergency fund .</a:t>
            </a:r>
          </a:p>
          <a:p>
            <a:r>
              <a:rPr lang="en-IN" sz="3200" dirty="0">
                <a:latin typeface="Bahnschrift" panose="020B0502040204020203" pitchFamily="34" charset="0"/>
              </a:rPr>
              <a:t>Keep emergency funds in accounts where money can be withdrawn quickly.</a:t>
            </a:r>
          </a:p>
          <a:p>
            <a:r>
              <a:rPr lang="en-IN" sz="3200" dirty="0">
                <a:latin typeface="Bahnschrift" panose="020B0502040204020203" pitchFamily="34" charset="0"/>
              </a:rPr>
              <a:t>Save small amounts regularly to build the fund over time .</a:t>
            </a:r>
          </a:p>
          <a:p>
            <a:endParaRPr lang="en-IN" sz="3200" dirty="0">
              <a:latin typeface="Bahnschrift" panose="020B0502040204020203" pitchFamily="34" charset="0"/>
            </a:endParaRPr>
          </a:p>
        </p:txBody>
      </p:sp>
      <p:sp>
        <p:nvSpPr>
          <p:cNvPr id="4" name="AutoShape 4" descr="Image result for global warming ">
            <a:extLst>
              <a:ext uri="{FF2B5EF4-FFF2-40B4-BE49-F238E27FC236}">
                <a16:creationId xmlns:a16="http://schemas.microsoft.com/office/drawing/2014/main" id="{7A7850B3-DFAA-AD3E-798D-4C92443A24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35727"/>
            <a:ext cx="1745673" cy="174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444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5992" y="2013857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rPr>
              <a:t>THANK YOU </a:t>
            </a:r>
            <a:endParaRPr lang="en-IN" sz="3200" dirty="0">
              <a:solidFill>
                <a:schemeClr val="tx1">
                  <a:lumMod val="75000"/>
                  <a:lumOff val="25000"/>
                </a:schemeClr>
              </a:solidFill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6542" y="4131130"/>
            <a:ext cx="4212145" cy="1159328"/>
          </a:xfrm>
        </p:spPr>
        <p:txBody>
          <a:bodyPr/>
          <a:lstStyle/>
          <a:p>
            <a:r>
              <a:rPr lang="en-US" b="1" dirty="0" smtClean="0"/>
              <a:t>NAME – SAKSHI</a:t>
            </a:r>
          </a:p>
          <a:p>
            <a:r>
              <a:rPr lang="en-US" b="1" dirty="0" smtClean="0"/>
              <a:t>BATCH ID- 241004514302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07657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4A761-C3C9-C27F-A1DF-DCBA317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670" y="243110"/>
            <a:ext cx="7578187" cy="1280890"/>
          </a:xfrm>
        </p:spPr>
        <p:txBody>
          <a:bodyPr>
            <a:noAutofit/>
          </a:bodyPr>
          <a:lstStyle/>
          <a:p>
            <a:r>
              <a:rPr lang="en-US" sz="8000" b="1" i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Contents</a:t>
            </a:r>
            <a:endParaRPr lang="en-IN" sz="8000" b="1" i="1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E496-2DB9-CB70-F9F6-6FBF49F51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7800"/>
            <a:ext cx="8093929" cy="520863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Introduction of </a:t>
            </a:r>
            <a:r>
              <a:rPr lang="en-IN" sz="3200" dirty="0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finance</a:t>
            </a: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Overview  of financial management</a:t>
            </a:r>
            <a:endParaRPr lang="en-IN" sz="32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Financial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ratios &amp;there uses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Major types of investment 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Inflation and its impact </a:t>
            </a: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Importance of credit </a:t>
            </a:r>
            <a:endParaRPr lang="en-US" sz="3200" dirty="0" smtClean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basic of personal budgeting</a:t>
            </a:r>
            <a:endParaRPr lang="en-US" sz="3200" dirty="0">
              <a:solidFill>
                <a:schemeClr val="accent6">
                  <a:lumMod val="5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How to build an emergency fund </a:t>
            </a:r>
          </a:p>
        </p:txBody>
      </p:sp>
    </p:spTree>
    <p:extLst>
      <p:ext uri="{BB962C8B-B14F-4D97-AF65-F5344CB8AC3E}">
        <p14:creationId xmlns:p14="http://schemas.microsoft.com/office/powerpoint/2010/main" val="38819672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B8F0-5995-7BE2-DB2E-5EA9CBF2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52" y="402561"/>
            <a:ext cx="8911687" cy="1280890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7200" b="1" i="1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Introduction</a:t>
            </a:r>
            <a:endParaRPr lang="en-IN" sz="72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A5AA5-B37C-4ED3-237F-A34E5996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93" y="2011400"/>
            <a:ext cx="7877821" cy="45037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Bahnschrift" panose="020B0502040204020203" pitchFamily="34" charset="0"/>
              </a:rPr>
              <a:t>Finance is defined as the management of </a:t>
            </a:r>
            <a:r>
              <a:rPr lang="en-US" sz="2400" dirty="0" smtClean="0">
                <a:latin typeface="Bahnschrift" panose="020B0502040204020203" pitchFamily="34" charset="0"/>
              </a:rPr>
              <a:t>money.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Bahnschrift" panose="020B0502040204020203" pitchFamily="34" charset="0"/>
              </a:rPr>
              <a:t>It </a:t>
            </a:r>
            <a:r>
              <a:rPr lang="en-US" sz="2400" dirty="0">
                <a:latin typeface="Bahnschrift" panose="020B0502040204020203" pitchFamily="34" charset="0"/>
              </a:rPr>
              <a:t>includes activities such as investing, borrowing, lending, budgeting, saving, and forecasting</a:t>
            </a:r>
            <a:r>
              <a:rPr lang="en-IN" sz="2400" dirty="0" smtClean="0">
                <a:latin typeface="Bahnschrift" panose="020B0502040204020203" pitchFamily="34" charset="0"/>
              </a:rPr>
              <a:t>  </a:t>
            </a:r>
            <a:endParaRPr lang="en-IN" sz="2400" dirty="0">
              <a:latin typeface="Bahnschrift" panose="020B0502040204020203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latin typeface="Bahnschrift" panose="020B0502040204020203" pitchFamily="34" charset="0"/>
              </a:rPr>
              <a:t>The three main areas of finance:          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       Personal finance :  managing your money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       Corporate finance: managing business money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Bahnschrift" panose="020B0502040204020203" pitchFamily="34" charset="0"/>
              </a:rPr>
              <a:t>        Public finance: managing government money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400" dirty="0">
                <a:latin typeface="Bahnschrift" panose="020B0502040204020203" pitchFamily="34" charset="0"/>
              </a:rPr>
              <a:t>The purpose of finance is to allocate money at the right place and right.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No alt text provided for this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9215" y="2011400"/>
            <a:ext cx="3007040" cy="3276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9885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9E64-A67E-2FA4-D612-4DD96B0B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i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Overview  of F</a:t>
            </a:r>
            <a:r>
              <a:rPr lang="en-US" sz="4400" b="1" i="1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inancial Statement</a:t>
            </a:r>
            <a:endParaRPr lang="en-IN" sz="44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8DA0-FEA1-FFD5-07DF-5F839030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17" y="1757467"/>
            <a:ext cx="6550254" cy="410449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Income statement shows a company’s revenues and expenses.</a:t>
            </a:r>
          </a:p>
          <a:p>
            <a:r>
              <a:rPr lang="en-IN" sz="2400" dirty="0">
                <a:latin typeface="Bahnschrift" panose="020B0502040204020203" pitchFamily="34" charset="0"/>
              </a:rPr>
              <a:t>Balance sheet shows assets ,liabilities, and equity.</a:t>
            </a:r>
          </a:p>
          <a:p>
            <a:r>
              <a:rPr lang="en-IN" sz="2400" dirty="0">
                <a:latin typeface="Bahnschrift" panose="020B0502040204020203" pitchFamily="34" charset="0"/>
              </a:rPr>
              <a:t>Cash flow statement shows how money flows in and out .</a:t>
            </a:r>
          </a:p>
          <a:p>
            <a:r>
              <a:rPr lang="en-IN" sz="2400" dirty="0">
                <a:latin typeface="Bahnschrift" panose="020B0502040204020203" pitchFamily="34" charset="0"/>
              </a:rPr>
              <a:t>These statements help understand the financial health of a business.</a:t>
            </a:r>
          </a:p>
          <a:p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2050" name="Picture 2" descr="The Ultimate Guide to the Three Financial Statements">
            <a:extLst>
              <a:ext uri="{FF2B5EF4-FFF2-40B4-BE49-F238E27FC236}">
                <a16:creationId xmlns:a16="http://schemas.microsoft.com/office/drawing/2014/main" id="{5BE7C6E7-ED92-15CB-7D24-61099E8D0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471" y="1636482"/>
            <a:ext cx="4078219" cy="43887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01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9AD5E-B798-270F-ACCF-ECF06831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9C18-16DA-B981-3192-3EF1161D5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75" y="303343"/>
            <a:ext cx="8911687" cy="1280890"/>
          </a:xfrm>
        </p:spPr>
        <p:txBody>
          <a:bodyPr>
            <a:noAutofit/>
          </a:bodyPr>
          <a:lstStyle/>
          <a:p>
            <a:r>
              <a:rPr lang="en-IN" sz="4800" b="1" i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Financial Ratios and T</a:t>
            </a:r>
            <a:r>
              <a:rPr lang="en-IN" sz="4800" b="1" i="1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heir </a:t>
            </a:r>
            <a:r>
              <a:rPr lang="en-IN" sz="4800" b="1" i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U</a:t>
            </a:r>
            <a:r>
              <a:rPr lang="en-IN" sz="4800" b="1" i="1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ses</a:t>
            </a:r>
            <a:endParaRPr lang="en-IN" sz="48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A14F6-F330-A197-E826-19D952D9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75" y="1796143"/>
            <a:ext cx="9183267" cy="46863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800" b="1" dirty="0"/>
              <a:t>Profitability Ratio: measures how much profit a business is making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dirty="0"/>
              <a:t>Liquidity Ratio: indicates how much cash a business has to pay it debts.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dirty="0"/>
              <a:t>Leverage Ratio: shows how much debt a business  is  using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800" b="1" dirty="0"/>
              <a:t>Ratio helps assess business business performance and stability .</a:t>
            </a:r>
          </a:p>
        </p:txBody>
      </p:sp>
    </p:spTree>
    <p:extLst>
      <p:ext uri="{BB962C8B-B14F-4D97-AF65-F5344CB8AC3E}">
        <p14:creationId xmlns:p14="http://schemas.microsoft.com/office/powerpoint/2010/main" val="1587507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92D5D-CC9F-2231-A12E-3728DF978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60DB-6781-30B9-EC61-C1CB115E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2" y="408214"/>
            <a:ext cx="10990709" cy="1233773"/>
          </a:xfrm>
        </p:spPr>
        <p:txBody>
          <a:bodyPr>
            <a:noAutofit/>
          </a:bodyPr>
          <a:lstStyle/>
          <a:p>
            <a:r>
              <a:rPr lang="en-IN" sz="6600" b="1" i="1" dirty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Major types of </a:t>
            </a:r>
            <a:r>
              <a:rPr lang="en-IN" sz="6600" b="1" i="1" dirty="0" smtClean="0">
                <a:solidFill>
                  <a:schemeClr val="accent3">
                    <a:lumMod val="50000"/>
                  </a:schemeClr>
                </a:solidFill>
                <a:latin typeface="Bahnschrift" panose="020B0502040204020203" pitchFamily="34" charset="0"/>
              </a:rPr>
              <a:t>Investment</a:t>
            </a:r>
            <a:endParaRPr lang="en-IN" sz="6600" b="1" i="1" dirty="0">
              <a:solidFill>
                <a:schemeClr val="accent3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5D8D-23BB-E5F4-F085-17A4E491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350" y="1943100"/>
            <a:ext cx="8254444" cy="42770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Bahnschrift" panose="020B0502040204020203" pitchFamily="34" charset="0"/>
              </a:rPr>
              <a:t>Stocks </a:t>
            </a:r>
            <a:r>
              <a:rPr lang="en-US" sz="3200" dirty="0" smtClean="0">
                <a:latin typeface="Bahnschrift" panose="020B0502040204020203" pitchFamily="34" charset="0"/>
              </a:rPr>
              <a:t>: buying </a:t>
            </a:r>
            <a:r>
              <a:rPr lang="en-US" sz="3200" dirty="0">
                <a:latin typeface="Bahnschrift" panose="020B0502040204020203" pitchFamily="34" charset="0"/>
              </a:rPr>
              <a:t>shares in a company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Bahnschrift" panose="020B0502040204020203" pitchFamily="34" charset="0"/>
              </a:rPr>
              <a:t>Bonds </a:t>
            </a:r>
            <a:r>
              <a:rPr lang="en-US" sz="3200" dirty="0" smtClean="0">
                <a:latin typeface="Bahnschrift" panose="020B0502040204020203" pitchFamily="34" charset="0"/>
              </a:rPr>
              <a:t>: lending </a:t>
            </a:r>
            <a:r>
              <a:rPr lang="en-US" sz="3200" dirty="0">
                <a:latin typeface="Bahnschrift" panose="020B0502040204020203" pitchFamily="34" charset="0"/>
              </a:rPr>
              <a:t>money to government or companies with fixed interest returns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Bahnschrift" panose="020B0502040204020203" pitchFamily="34" charset="0"/>
              </a:rPr>
              <a:t>Mutual funds </a:t>
            </a:r>
            <a:r>
              <a:rPr lang="en-US" sz="3200" dirty="0" smtClean="0">
                <a:latin typeface="Bahnschrift" panose="020B0502040204020203" pitchFamily="34" charset="0"/>
              </a:rPr>
              <a:t>: pooled </a:t>
            </a:r>
            <a:r>
              <a:rPr lang="en-US" sz="3200" dirty="0">
                <a:latin typeface="Bahnschrift" panose="020B0502040204020203" pitchFamily="34" charset="0"/>
              </a:rPr>
              <a:t>money managed by professionals.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Bahnschrift" panose="020B0502040204020203" pitchFamily="34" charset="0"/>
              </a:rPr>
              <a:t>Real </a:t>
            </a:r>
            <a:r>
              <a:rPr lang="en-US" sz="3200" dirty="0" smtClean="0">
                <a:latin typeface="Bahnschrift" panose="020B0502040204020203" pitchFamily="34" charset="0"/>
              </a:rPr>
              <a:t>estate : </a:t>
            </a:r>
            <a:r>
              <a:rPr lang="en-US" sz="3200" dirty="0">
                <a:latin typeface="Bahnschrift" panose="020B0502040204020203" pitchFamily="34" charset="0"/>
              </a:rPr>
              <a:t>investing in property for long term gains.</a:t>
            </a:r>
          </a:p>
          <a:p>
            <a:pPr marL="0" indent="0">
              <a:buNone/>
            </a:pPr>
            <a:endParaRPr lang="en-US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041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4F3B1-9D0C-B3DD-6144-AD575110B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90AA-220B-5D17-CECD-8806F9B9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21" y="237067"/>
            <a:ext cx="8911687" cy="1280890"/>
          </a:xfrm>
        </p:spPr>
        <p:txBody>
          <a:bodyPr>
            <a:normAutofit/>
          </a:bodyPr>
          <a:lstStyle/>
          <a:p>
            <a:r>
              <a:rPr lang="en-IN" sz="66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Inflation and </a:t>
            </a:r>
            <a:r>
              <a:rPr lang="en-IN" sz="6600" b="1" i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Its Impact</a:t>
            </a:r>
            <a:endParaRPr lang="en-IN" sz="6600" b="1" i="1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D922-7A33-E41F-5C90-113012C50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21" y="1616562"/>
            <a:ext cx="8911687" cy="4693528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ahnschrift" panose="020B0502040204020203" pitchFamily="34" charset="0"/>
              </a:rPr>
              <a:t>Inflation means the rise in prices of goods and services.</a:t>
            </a:r>
          </a:p>
          <a:p>
            <a:r>
              <a:rPr lang="en-IN" sz="3200" dirty="0">
                <a:latin typeface="Bahnschrift" panose="020B0502040204020203" pitchFamily="34" charset="0"/>
              </a:rPr>
              <a:t>Inflation reduce the purchasing power of money .</a:t>
            </a:r>
          </a:p>
          <a:p>
            <a:r>
              <a:rPr lang="en-IN" sz="3200" dirty="0">
                <a:latin typeface="Bahnschrift" panose="020B0502040204020203" pitchFamily="34" charset="0"/>
              </a:rPr>
              <a:t>High inflation makes living expenses more expenses.</a:t>
            </a:r>
          </a:p>
          <a:p>
            <a:r>
              <a:rPr lang="en-IN" sz="3200" dirty="0">
                <a:latin typeface="Bahnschrift" panose="020B0502040204020203" pitchFamily="34" charset="0"/>
              </a:rPr>
              <a:t>Government and central banks create policies to control inflation </a:t>
            </a:r>
          </a:p>
        </p:txBody>
      </p:sp>
    </p:spTree>
    <p:extLst>
      <p:ext uri="{BB962C8B-B14F-4D97-AF65-F5344CB8AC3E}">
        <p14:creationId xmlns:p14="http://schemas.microsoft.com/office/powerpoint/2010/main" val="1730303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5EF45-D9E7-A3BE-AB37-0A21C0889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2730F-AF07-68F7-127C-A54804BB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46" y="636814"/>
            <a:ext cx="8911687" cy="1280890"/>
          </a:xfrm>
        </p:spPr>
        <p:txBody>
          <a:bodyPr>
            <a:noAutofit/>
          </a:bodyPr>
          <a:lstStyle/>
          <a:p>
            <a:r>
              <a:rPr lang="en-IN" sz="54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Importance of </a:t>
            </a:r>
            <a:r>
              <a:rPr lang="en-IN" sz="5400" b="1" i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Credit </a:t>
            </a:r>
            <a:r>
              <a:rPr lang="en-IN" sz="54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S</a:t>
            </a:r>
            <a:r>
              <a:rPr lang="en-IN" sz="5400" b="1" i="1" dirty="0" smtClean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core</a:t>
            </a:r>
            <a:r>
              <a:rPr lang="en-IN" sz="54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/>
            </a:r>
            <a:br>
              <a:rPr lang="en-IN" sz="54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sz="54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/>
            </a:r>
            <a:br>
              <a:rPr lang="en-IN" sz="54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</a:br>
            <a:r>
              <a:rPr lang="en-IN" sz="54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/>
            </a:r>
            <a:br>
              <a:rPr lang="en-IN" sz="54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</a:br>
            <a:endParaRPr lang="en-IN" sz="5400" b="1" i="1" dirty="0">
              <a:solidFill>
                <a:schemeClr val="accent2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77A9-95AE-5151-17D4-051BE9A7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221" y="2057400"/>
            <a:ext cx="9049339" cy="425269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Bahnschrift" panose="020B0502040204020203" pitchFamily="34" charset="0"/>
              </a:rPr>
              <a:t>Credit score is a number that shows your ability to repay loans .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Good credit score makes it easier to get loans with lower interest rates 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Timely payment of bills and loans helps builds credit score.</a:t>
            </a:r>
          </a:p>
          <a:p>
            <a:r>
              <a:rPr lang="en-US" sz="3200" dirty="0">
                <a:latin typeface="Bahnschrift" panose="020B0502040204020203" pitchFamily="34" charset="0"/>
              </a:rPr>
              <a:t>Late payment can reduce credit score, causing financial  difficulties.</a:t>
            </a:r>
          </a:p>
        </p:txBody>
      </p:sp>
    </p:spTree>
    <p:extLst>
      <p:ext uri="{BB962C8B-B14F-4D97-AF65-F5344CB8AC3E}">
        <p14:creationId xmlns:p14="http://schemas.microsoft.com/office/powerpoint/2010/main" val="268036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D80092-3916-0DEA-1362-6EDE84C86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784" y="552450"/>
            <a:ext cx="8596668" cy="1320800"/>
          </a:xfrm>
        </p:spPr>
        <p:txBody>
          <a:bodyPr>
            <a:noAutofit/>
          </a:bodyPr>
          <a:lstStyle/>
          <a:p>
            <a:r>
              <a:rPr lang="en-IN" sz="4800" b="1" i="1" dirty="0">
                <a:solidFill>
                  <a:schemeClr val="accent2">
                    <a:lumMod val="50000"/>
                  </a:schemeClr>
                </a:solidFill>
                <a:latin typeface="Bahnschrift" panose="020B0502040204020203" pitchFamily="34" charset="0"/>
              </a:rPr>
              <a:t>Basic of personal budgeting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58544-92A2-9784-B4E4-D3F49243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84" y="2152650"/>
            <a:ext cx="8596668" cy="430371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Bahnschrift" panose="020B0502040204020203" pitchFamily="34" charset="0"/>
              </a:rPr>
              <a:t>Creating a budget helps controls your income </a:t>
            </a:r>
          </a:p>
          <a:p>
            <a:r>
              <a:rPr lang="en-IN" sz="3200" dirty="0">
                <a:latin typeface="Bahnschrift" panose="020B0502040204020203" pitchFamily="34" charset="0"/>
              </a:rPr>
              <a:t>It is important to track monthly income </a:t>
            </a:r>
          </a:p>
          <a:p>
            <a:r>
              <a:rPr lang="en-IN" sz="3200" dirty="0">
                <a:latin typeface="Bahnschrift" panose="020B0502040204020203" pitchFamily="34" charset="0"/>
              </a:rPr>
              <a:t>Separate essenstial expenses (bills, groceries) from discretionary expenses.</a:t>
            </a:r>
          </a:p>
          <a:p>
            <a:r>
              <a:rPr lang="en-IN" sz="3200" dirty="0">
                <a:latin typeface="Bahnschrift" panose="020B0502040204020203" pitchFamily="34" charset="0"/>
              </a:rPr>
              <a:t>Always allocate a portion of your budget for savings</a:t>
            </a:r>
          </a:p>
        </p:txBody>
      </p:sp>
    </p:spTree>
    <p:extLst>
      <p:ext uri="{BB962C8B-B14F-4D97-AF65-F5344CB8AC3E}">
        <p14:creationId xmlns:p14="http://schemas.microsoft.com/office/powerpoint/2010/main" val="2156919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build="p"/>
    </p:bldLst>
  </p:timing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658</TotalTime>
  <Words>373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Trebuchet MS</vt:lpstr>
      <vt:lpstr>Wingdings</vt:lpstr>
      <vt:lpstr>Wingdings 3</vt:lpstr>
      <vt:lpstr>Facet</vt:lpstr>
      <vt:lpstr>PowerPoint Presentation</vt:lpstr>
      <vt:lpstr>Contents</vt:lpstr>
      <vt:lpstr>Introduction</vt:lpstr>
      <vt:lpstr>Overview  of Financial Statement</vt:lpstr>
      <vt:lpstr>Financial Ratios and Their Uses</vt:lpstr>
      <vt:lpstr>Major types of Investment</vt:lpstr>
      <vt:lpstr>Inflation and Its Impact</vt:lpstr>
      <vt:lpstr>Importance of Credit Score   </vt:lpstr>
      <vt:lpstr>Basic of personal budgeting </vt:lpstr>
      <vt:lpstr>How to Build an Emergency Fund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</dc:title>
  <dc:creator>Gajendra Singh</dc:creator>
  <cp:lastModifiedBy>pc</cp:lastModifiedBy>
  <cp:revision>29</cp:revision>
  <dcterms:created xsi:type="dcterms:W3CDTF">2025-06-23T13:53:42Z</dcterms:created>
  <dcterms:modified xsi:type="dcterms:W3CDTF">2025-07-03T07:27:25Z</dcterms:modified>
</cp:coreProperties>
</file>