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2000" autoAdjust="0"/>
  </p:normalViewPr>
  <p:slideViewPr>
    <p:cSldViewPr snapToGrid="0" snapToObjects="1"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F7589-1AA9-40C5-A765-BAC1338604C0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9188-B1B3-40DC-ADB3-18578F7E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9188-B1B3-40DC-ADB3-18578F7EC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9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6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225" y="-143691"/>
            <a:ext cx="9345225" cy="70016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2353"/>
            <a:ext cx="7772400" cy="1470025"/>
          </a:xfrm>
        </p:spPr>
        <p:txBody>
          <a:bodyPr/>
          <a:lstStyle/>
          <a:p>
            <a:r>
              <a:rPr b="1" dirty="0">
                <a:solidFill>
                  <a:srgbClr val="FF0000"/>
                </a:solidFill>
                <a:latin typeface="Bahnschrift Condensed" panose="020B0502040204020203" pitchFamily="34" charset="0"/>
              </a:rPr>
              <a:t>Netflix Shows &amp; Movies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618" y="2951018"/>
            <a:ext cx="6497782" cy="304800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Insights from Power BI &amp; Python</a:t>
            </a:r>
          </a:p>
          <a:p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Presented by: </a:t>
            </a:r>
            <a:r>
              <a:rPr lang="en-US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Sakshi</a:t>
            </a:r>
            <a:r>
              <a:rPr lang="en-US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Hiwale</a:t>
            </a:r>
            <a:endParaRPr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Date: June 2025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Netflix increased production after 2016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Strong international focus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Adult content dominates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Opportunity to expand family/kid content</a:t>
            </a:r>
            <a:endParaRPr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Python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(Pandas, </a:t>
            </a:r>
            <a:r>
              <a:rPr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Matplotlib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) for data cleaning</a:t>
            </a:r>
          </a:p>
          <a:p>
            <a:r>
              <a:rPr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Jupyter</a:t>
            </a:r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Notebook for EDA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Power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BI for dashboards and visuals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1" b="16894"/>
          <a:stretch/>
        </p:blipFill>
        <p:spPr>
          <a:xfrm>
            <a:off x="613954" y="3912464"/>
            <a:ext cx="2442754" cy="20247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03" y="3821113"/>
            <a:ext cx="2518954" cy="2305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Netflix's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strategy is content-heavy and diverse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Trending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towards originals and international shows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Recommendation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: Invest in trending genres and countries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68580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Objective</a:t>
            </a:r>
            <a:r>
              <a:rPr dirty="0"/>
              <a:t>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Analyze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Netflix content trends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Understand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content distribution by year, genre, country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Visualize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patterns using Power BI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Clean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and explore data using Python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4" y="4545348"/>
            <a:ext cx="1869439" cy="13845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36" y="4262935"/>
            <a:ext cx="1666966" cy="16669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Source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: Netflix title dataset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Total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entries: ~8800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Columns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: Title, Type, Country, Date Added, Rating, Duration, etc.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Tools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used: Python (EDA), Power BI (Dashboards)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Data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Removed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null values in key fields (e.g., country, </a:t>
            </a:r>
            <a:r>
              <a:rPr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date_added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)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Converted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date formats to </a:t>
            </a:r>
            <a:r>
              <a:rPr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datetime</a:t>
            </a:r>
            <a:endParaRPr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Converted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duration to numeric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Filtered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only Movies and TV Shows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701"/>
            <a:ext cx="8229600" cy="1143000"/>
          </a:xfrm>
        </p:spPr>
        <p:txBody>
          <a:bodyPr/>
          <a:lstStyle/>
          <a:p>
            <a:pPr algn="l"/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Content Released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263"/>
            <a:ext cx="8229600" cy="4525963"/>
          </a:xfr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Sharp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increase in content after 2016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Peak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around 2018–2020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Bar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chart shows annual content count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17" y="3525385"/>
            <a:ext cx="5417120" cy="2979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0"/>
            <a:ext cx="9144793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Movies vs TV Shows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Netflix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has more movies than TV shows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Visualized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using pie chart in Power BI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28" y="2891425"/>
            <a:ext cx="4143953" cy="3600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-297"/>
            <a:ext cx="9144793" cy="68585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Top Countries by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USA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has the most content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Followed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by India, UK, Canada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Bar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graph used for comparison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63181"/>
            <a:ext cx="8123919" cy="2146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Rating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Most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content is rated TV-MA and TV-14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Power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BI chart used to show distribution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Indicates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adult-heavy catalog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olidFill>
                  <a:srgbClr val="FF0000"/>
                </a:solidFill>
                <a:latin typeface="Bahnschrift Condensed" panose="020B0502040204020203" pitchFamily="34" charset="0"/>
              </a:rPr>
              <a:t>Popular Genres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Drama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, Comedy, Action are most common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Word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cloud or bar chart used</a:t>
            </a:r>
          </a:p>
          <a:p>
            <a:r>
              <a:rPr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Genre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extraction done in Python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flix_Analysis_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Netflix_Analysis_Report</Template>
  <TotalTime>52</TotalTime>
  <Words>279</Words>
  <Application>Microsoft Office PowerPoint</Application>
  <PresentationFormat>On-screen Show (4:3)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Bahnschrift Condensed</vt:lpstr>
      <vt:lpstr>Calibri</vt:lpstr>
      <vt:lpstr>Netflix_Analysis_Report</vt:lpstr>
      <vt:lpstr>Netflix Shows &amp; Movies Analysis</vt:lpstr>
      <vt:lpstr>Objective of the Analysis</vt:lpstr>
      <vt:lpstr>Dataset Overview</vt:lpstr>
      <vt:lpstr>Data Cleaning Steps</vt:lpstr>
      <vt:lpstr>Content Released by Year</vt:lpstr>
      <vt:lpstr>Movies vs TV Shows</vt:lpstr>
      <vt:lpstr>Top Countries by Content</vt:lpstr>
      <vt:lpstr>Rating Distribution</vt:lpstr>
      <vt:lpstr>Popular Genres</vt:lpstr>
      <vt:lpstr>Key Insights</vt:lpstr>
      <vt:lpstr>Tools Used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Shows &amp; Movies Analysis</dc:title>
  <dc:subject/>
  <dc:creator>Admin</dc:creator>
  <cp:keywords/>
  <dc:description>generated using python-pptx</dc:description>
  <cp:lastModifiedBy>Admin</cp:lastModifiedBy>
  <cp:revision>8</cp:revision>
  <dcterms:created xsi:type="dcterms:W3CDTF">2013-01-27T09:14:16Z</dcterms:created>
  <dcterms:modified xsi:type="dcterms:W3CDTF">2025-06-25T08:43:20Z</dcterms:modified>
  <cp:category/>
</cp:coreProperties>
</file>