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660416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660416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akshi-knoldus/Tic-Tac-To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Assignments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Submitted By :Sakshi Malik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 Link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https://github.com/sakshi-knoldus/Tic-Tac-Toe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a simple Tic Tac Toe Game made up React.js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