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 id="260" r:id="rId4"/>
    <p:sldId id="261" r:id="rId5"/>
    <p:sldId id="262" r:id="rId6"/>
    <p:sldId id="264" r:id="rId7"/>
    <p:sldId id="263" r:id="rId8"/>
    <p:sldId id="265" r:id="rId9"/>
    <p:sldId id="269"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745"/>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6" d="100"/>
          <a:sy n="66" d="100"/>
        </p:scale>
        <p:origin x="5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Mittal" userId="463ed35a6dfd1486" providerId="LiveId" clId="{049960BB-5EDD-4320-AA9D-42E21AB61386}"/>
    <pc:docChg chg="undo custSel addSld delSld modSld sldOrd modMainMaster modShowInfo">
      <pc:chgData name="Sakshi Mittal" userId="463ed35a6dfd1486" providerId="LiveId" clId="{049960BB-5EDD-4320-AA9D-42E21AB61386}" dt="2023-02-05T05:13:57.840" v="3320" actId="20577"/>
      <pc:docMkLst>
        <pc:docMk/>
      </pc:docMkLst>
      <pc:sldChg chg="addSp delSp modSp mod modTransition modClrScheme chgLayout">
        <pc:chgData name="Sakshi Mittal" userId="463ed35a6dfd1486" providerId="LiveId" clId="{049960BB-5EDD-4320-AA9D-42E21AB61386}" dt="2023-02-04T23:59:58.257" v="774"/>
        <pc:sldMkLst>
          <pc:docMk/>
          <pc:sldMk cId="342012952" sldId="258"/>
        </pc:sldMkLst>
        <pc:spChg chg="add del mod">
          <ac:chgData name="Sakshi Mittal" userId="463ed35a6dfd1486" providerId="LiveId" clId="{049960BB-5EDD-4320-AA9D-42E21AB61386}" dt="2023-02-04T23:26:51.680" v="3" actId="700"/>
          <ac:spMkLst>
            <pc:docMk/>
            <pc:sldMk cId="342012952" sldId="258"/>
            <ac:spMk id="2" creationId="{B817052E-5C8F-08BC-DDE1-38481D4674D0}"/>
          </ac:spMkLst>
        </pc:spChg>
        <pc:spChg chg="add mod ord">
          <ac:chgData name="Sakshi Mittal" userId="463ed35a6dfd1486" providerId="LiveId" clId="{049960BB-5EDD-4320-AA9D-42E21AB61386}" dt="2023-02-04T23:30:57.365" v="118" actId="14100"/>
          <ac:spMkLst>
            <pc:docMk/>
            <pc:sldMk cId="342012952" sldId="258"/>
            <ac:spMk id="3" creationId="{83049ABC-F0E7-307E-A46E-E9EBE53D7647}"/>
          </ac:spMkLst>
        </pc:spChg>
        <pc:spChg chg="add del mod">
          <ac:chgData name="Sakshi Mittal" userId="463ed35a6dfd1486" providerId="LiveId" clId="{049960BB-5EDD-4320-AA9D-42E21AB61386}" dt="2023-02-04T23:27:28.277" v="5" actId="478"/>
          <ac:spMkLst>
            <pc:docMk/>
            <pc:sldMk cId="342012952" sldId="258"/>
            <ac:spMk id="4" creationId="{290898BE-23C3-8B22-6C0D-E9A3A0CF05D7}"/>
          </ac:spMkLst>
        </pc:spChg>
        <pc:spChg chg="add mod ord">
          <ac:chgData name="Sakshi Mittal" userId="463ed35a6dfd1486" providerId="LiveId" clId="{049960BB-5EDD-4320-AA9D-42E21AB61386}" dt="2023-02-04T23:33:48.325" v="311" actId="20577"/>
          <ac:spMkLst>
            <pc:docMk/>
            <pc:sldMk cId="342012952" sldId="258"/>
            <ac:spMk id="5" creationId="{CD41B7AF-E234-8297-A635-C494BFE393CB}"/>
          </ac:spMkLst>
        </pc:spChg>
      </pc:sldChg>
      <pc:sldChg chg="modTransition">
        <pc:chgData name="Sakshi Mittal" userId="463ed35a6dfd1486" providerId="LiveId" clId="{049960BB-5EDD-4320-AA9D-42E21AB61386}" dt="2023-02-05T00:01:06.874" v="776"/>
        <pc:sldMkLst>
          <pc:docMk/>
          <pc:sldMk cId="3590245464" sldId="259"/>
        </pc:sldMkLst>
      </pc:sldChg>
      <pc:sldChg chg="modSp new mod modTransition">
        <pc:chgData name="Sakshi Mittal" userId="463ed35a6dfd1486" providerId="LiveId" clId="{049960BB-5EDD-4320-AA9D-42E21AB61386}" dt="2023-02-05T04:16:59.563" v="3196" actId="20577"/>
        <pc:sldMkLst>
          <pc:docMk/>
          <pc:sldMk cId="2945395474" sldId="260"/>
        </pc:sldMkLst>
        <pc:spChg chg="mod">
          <ac:chgData name="Sakshi Mittal" userId="463ed35a6dfd1486" providerId="LiveId" clId="{049960BB-5EDD-4320-AA9D-42E21AB61386}" dt="2023-02-04T23:47:03.121" v="490" actId="122"/>
          <ac:spMkLst>
            <pc:docMk/>
            <pc:sldMk cId="2945395474" sldId="260"/>
            <ac:spMk id="2" creationId="{2218E222-00AB-FA5F-92E7-559815BCD5CE}"/>
          </ac:spMkLst>
        </pc:spChg>
        <pc:spChg chg="mod">
          <ac:chgData name="Sakshi Mittal" userId="463ed35a6dfd1486" providerId="LiveId" clId="{049960BB-5EDD-4320-AA9D-42E21AB61386}" dt="2023-02-05T03:27:44.631" v="1485" actId="20577"/>
          <ac:spMkLst>
            <pc:docMk/>
            <pc:sldMk cId="2945395474" sldId="260"/>
            <ac:spMk id="3" creationId="{A238F984-0217-10E8-CCFB-5F3A7E0A34BD}"/>
          </ac:spMkLst>
        </pc:spChg>
        <pc:spChg chg="mod">
          <ac:chgData name="Sakshi Mittal" userId="463ed35a6dfd1486" providerId="LiveId" clId="{049960BB-5EDD-4320-AA9D-42E21AB61386}" dt="2023-02-05T04:16:59.563" v="3196" actId="20577"/>
          <ac:spMkLst>
            <pc:docMk/>
            <pc:sldMk cId="2945395474" sldId="260"/>
            <ac:spMk id="4" creationId="{C1036F56-7805-D23F-79DE-2E4804439009}"/>
          </ac:spMkLst>
        </pc:spChg>
      </pc:sldChg>
      <pc:sldChg chg="modSp new mod modTransition">
        <pc:chgData name="Sakshi Mittal" userId="463ed35a6dfd1486" providerId="LiveId" clId="{049960BB-5EDD-4320-AA9D-42E21AB61386}" dt="2023-02-05T03:52:29.116" v="3096"/>
        <pc:sldMkLst>
          <pc:docMk/>
          <pc:sldMk cId="2894897982" sldId="261"/>
        </pc:sldMkLst>
        <pc:spChg chg="mod">
          <ac:chgData name="Sakshi Mittal" userId="463ed35a6dfd1486" providerId="LiveId" clId="{049960BB-5EDD-4320-AA9D-42E21AB61386}" dt="2023-02-04T23:48:19.315" v="509" actId="113"/>
          <ac:spMkLst>
            <pc:docMk/>
            <pc:sldMk cId="2894897982" sldId="261"/>
            <ac:spMk id="2" creationId="{91F847D4-1EB5-462F-6B66-E200E733826D}"/>
          </ac:spMkLst>
        </pc:spChg>
        <pc:spChg chg="mod">
          <ac:chgData name="Sakshi Mittal" userId="463ed35a6dfd1486" providerId="LiveId" clId="{049960BB-5EDD-4320-AA9D-42E21AB61386}" dt="2023-02-04T23:53:37.755" v="758" actId="20577"/>
          <ac:spMkLst>
            <pc:docMk/>
            <pc:sldMk cId="2894897982" sldId="261"/>
            <ac:spMk id="3" creationId="{E5AF4CC5-1FC8-9D3C-0A67-9A8AFD0BD19A}"/>
          </ac:spMkLst>
        </pc:spChg>
      </pc:sldChg>
      <pc:sldChg chg="modSp new mod ord modTransition">
        <pc:chgData name="Sakshi Mittal" userId="463ed35a6dfd1486" providerId="LiveId" clId="{049960BB-5EDD-4320-AA9D-42E21AB61386}" dt="2023-02-05T03:39:20.562" v="2138"/>
        <pc:sldMkLst>
          <pc:docMk/>
          <pc:sldMk cId="4144616541" sldId="262"/>
        </pc:sldMkLst>
        <pc:spChg chg="mod">
          <ac:chgData name="Sakshi Mittal" userId="463ed35a6dfd1486" providerId="LiveId" clId="{049960BB-5EDD-4320-AA9D-42E21AB61386}" dt="2023-02-05T03:03:29.449" v="814" actId="20577"/>
          <ac:spMkLst>
            <pc:docMk/>
            <pc:sldMk cId="4144616541" sldId="262"/>
            <ac:spMk id="2" creationId="{982DF962-45CF-2B8F-45F4-457657520609}"/>
          </ac:spMkLst>
        </pc:spChg>
        <pc:spChg chg="mod">
          <ac:chgData name="Sakshi Mittal" userId="463ed35a6dfd1486" providerId="LiveId" clId="{049960BB-5EDD-4320-AA9D-42E21AB61386}" dt="2023-02-05T03:19:11.559" v="904" actId="27636"/>
          <ac:spMkLst>
            <pc:docMk/>
            <pc:sldMk cId="4144616541" sldId="262"/>
            <ac:spMk id="3" creationId="{CF954641-DC24-C643-E472-70E1F2289019}"/>
          </ac:spMkLst>
        </pc:spChg>
      </pc:sldChg>
      <pc:sldChg chg="modSp new mod modTransition">
        <pc:chgData name="Sakshi Mittal" userId="463ed35a6dfd1486" providerId="LiveId" clId="{049960BB-5EDD-4320-AA9D-42E21AB61386}" dt="2023-02-05T03:39:35.128" v="2140"/>
        <pc:sldMkLst>
          <pc:docMk/>
          <pc:sldMk cId="2830556114" sldId="263"/>
        </pc:sldMkLst>
        <pc:spChg chg="mod">
          <ac:chgData name="Sakshi Mittal" userId="463ed35a6dfd1486" providerId="LiveId" clId="{049960BB-5EDD-4320-AA9D-42E21AB61386}" dt="2023-02-05T03:27:17.284" v="1450" actId="20577"/>
          <ac:spMkLst>
            <pc:docMk/>
            <pc:sldMk cId="2830556114" sldId="263"/>
            <ac:spMk id="2" creationId="{74BD81BF-F0A1-DB69-7857-1A01F44FB785}"/>
          </ac:spMkLst>
        </pc:spChg>
        <pc:spChg chg="mod">
          <ac:chgData name="Sakshi Mittal" userId="463ed35a6dfd1486" providerId="LiveId" clId="{049960BB-5EDD-4320-AA9D-42E21AB61386}" dt="2023-02-05T03:26:34.316" v="1419" actId="113"/>
          <ac:spMkLst>
            <pc:docMk/>
            <pc:sldMk cId="2830556114" sldId="263"/>
            <ac:spMk id="3" creationId="{CF0A9DF8-A5EF-E242-3D1D-CEF9FB0D94D2}"/>
          </ac:spMkLst>
        </pc:spChg>
      </pc:sldChg>
      <pc:sldChg chg="modSp new mod ord modTransition">
        <pc:chgData name="Sakshi Mittal" userId="463ed35a6dfd1486" providerId="LiveId" clId="{049960BB-5EDD-4320-AA9D-42E21AB61386}" dt="2023-02-05T03:51:56.965" v="3095"/>
        <pc:sldMkLst>
          <pc:docMk/>
          <pc:sldMk cId="2711991742" sldId="264"/>
        </pc:sldMkLst>
        <pc:spChg chg="mod">
          <ac:chgData name="Sakshi Mittal" userId="463ed35a6dfd1486" providerId="LiveId" clId="{049960BB-5EDD-4320-AA9D-42E21AB61386}" dt="2023-02-05T03:28:09.446" v="1500" actId="207"/>
          <ac:spMkLst>
            <pc:docMk/>
            <pc:sldMk cId="2711991742" sldId="264"/>
            <ac:spMk id="2" creationId="{D1934946-B723-95E9-7F1F-D3824C470F60}"/>
          </ac:spMkLst>
        </pc:spChg>
        <pc:spChg chg="mod">
          <ac:chgData name="Sakshi Mittal" userId="463ed35a6dfd1486" providerId="LiveId" clId="{049960BB-5EDD-4320-AA9D-42E21AB61386}" dt="2023-02-05T03:38:17.705" v="2133" actId="20577"/>
          <ac:spMkLst>
            <pc:docMk/>
            <pc:sldMk cId="2711991742" sldId="264"/>
            <ac:spMk id="3" creationId="{450F1F6A-E8CF-D1D2-389C-23AB70C14C83}"/>
          </ac:spMkLst>
        </pc:spChg>
      </pc:sldChg>
      <pc:sldChg chg="addSp delSp modSp new mod ord modTransition modClrScheme chgLayout">
        <pc:chgData name="Sakshi Mittal" userId="463ed35a6dfd1486" providerId="LiveId" clId="{049960BB-5EDD-4320-AA9D-42E21AB61386}" dt="2023-02-05T05:13:57.840" v="3320" actId="20577"/>
        <pc:sldMkLst>
          <pc:docMk/>
          <pc:sldMk cId="3423293178" sldId="265"/>
        </pc:sldMkLst>
        <pc:spChg chg="mod ord">
          <ac:chgData name="Sakshi Mittal" userId="463ed35a6dfd1486" providerId="LiveId" clId="{049960BB-5EDD-4320-AA9D-42E21AB61386}" dt="2023-02-05T05:12:56.796" v="3301" actId="1076"/>
          <ac:spMkLst>
            <pc:docMk/>
            <pc:sldMk cId="3423293178" sldId="265"/>
            <ac:spMk id="2" creationId="{33C3D1D7-5EA2-528D-7968-67F0999292AA}"/>
          </ac:spMkLst>
        </pc:spChg>
        <pc:spChg chg="del mod ord">
          <ac:chgData name="Sakshi Mittal" userId="463ed35a6dfd1486" providerId="LiveId" clId="{049960BB-5EDD-4320-AA9D-42E21AB61386}" dt="2023-02-05T03:40:31.001" v="2189" actId="700"/>
          <ac:spMkLst>
            <pc:docMk/>
            <pc:sldMk cId="3423293178" sldId="265"/>
            <ac:spMk id="3" creationId="{915F1A4D-08BA-A371-6A5A-277F0246DD9D}"/>
          </ac:spMkLst>
        </pc:spChg>
        <pc:spChg chg="add mod ord">
          <ac:chgData name="Sakshi Mittal" userId="463ed35a6dfd1486" providerId="LiveId" clId="{049960BB-5EDD-4320-AA9D-42E21AB61386}" dt="2023-02-05T03:41:12.320" v="2204" actId="122"/>
          <ac:spMkLst>
            <pc:docMk/>
            <pc:sldMk cId="3423293178" sldId="265"/>
            <ac:spMk id="4" creationId="{E0ABA4C8-9548-0346-C5AD-4C5ABC87E1B6}"/>
          </ac:spMkLst>
        </pc:spChg>
        <pc:spChg chg="add mod ord">
          <ac:chgData name="Sakshi Mittal" userId="463ed35a6dfd1486" providerId="LiveId" clId="{049960BB-5EDD-4320-AA9D-42E21AB61386}" dt="2023-02-05T05:13:57.840" v="3320" actId="20577"/>
          <ac:spMkLst>
            <pc:docMk/>
            <pc:sldMk cId="3423293178" sldId="265"/>
            <ac:spMk id="5" creationId="{DBC20894-D517-A77B-AF2E-6A07357979EA}"/>
          </ac:spMkLst>
        </pc:spChg>
        <pc:spChg chg="add mod ord">
          <ac:chgData name="Sakshi Mittal" userId="463ed35a6dfd1486" providerId="LiveId" clId="{049960BB-5EDD-4320-AA9D-42E21AB61386}" dt="2023-02-05T03:41:08.199" v="2202" actId="113"/>
          <ac:spMkLst>
            <pc:docMk/>
            <pc:sldMk cId="3423293178" sldId="265"/>
            <ac:spMk id="6" creationId="{3588ADAA-AD27-97E3-B523-AA53BEE126B8}"/>
          </ac:spMkLst>
        </pc:spChg>
        <pc:spChg chg="add mod ord">
          <ac:chgData name="Sakshi Mittal" userId="463ed35a6dfd1486" providerId="LiveId" clId="{049960BB-5EDD-4320-AA9D-42E21AB61386}" dt="2023-02-05T05:12:51.247" v="3300" actId="20577"/>
          <ac:spMkLst>
            <pc:docMk/>
            <pc:sldMk cId="3423293178" sldId="265"/>
            <ac:spMk id="7" creationId="{9A82FA60-9266-A3FB-C2C2-0338E1EDE6C4}"/>
          </ac:spMkLst>
        </pc:spChg>
      </pc:sldChg>
      <pc:sldChg chg="modSp new del mod ord">
        <pc:chgData name="Sakshi Mittal" userId="463ed35a6dfd1486" providerId="LiveId" clId="{049960BB-5EDD-4320-AA9D-42E21AB61386}" dt="2023-02-05T03:47:59.514" v="2805" actId="2696"/>
        <pc:sldMkLst>
          <pc:docMk/>
          <pc:sldMk cId="2011741221" sldId="266"/>
        </pc:sldMkLst>
        <pc:spChg chg="mod">
          <ac:chgData name="Sakshi Mittal" userId="463ed35a6dfd1486" providerId="LiveId" clId="{049960BB-5EDD-4320-AA9D-42E21AB61386}" dt="2023-02-05T03:47:51.772" v="2803" actId="21"/>
          <ac:spMkLst>
            <pc:docMk/>
            <pc:sldMk cId="2011741221" sldId="266"/>
            <ac:spMk id="2" creationId="{C1BF2828-D801-E200-53B3-ED0708BA4843}"/>
          </ac:spMkLst>
        </pc:spChg>
      </pc:sldChg>
      <pc:sldChg chg="addSp delSp modSp new mod modTransition">
        <pc:chgData name="Sakshi Mittal" userId="463ed35a6dfd1486" providerId="LiveId" clId="{049960BB-5EDD-4320-AA9D-42E21AB61386}" dt="2023-02-05T03:51:42.424" v="3093"/>
        <pc:sldMkLst>
          <pc:docMk/>
          <pc:sldMk cId="2561126629" sldId="267"/>
        </pc:sldMkLst>
        <pc:spChg chg="mod">
          <ac:chgData name="Sakshi Mittal" userId="463ed35a6dfd1486" providerId="LiveId" clId="{049960BB-5EDD-4320-AA9D-42E21AB61386}" dt="2023-02-05T03:47:54.731" v="2804"/>
          <ac:spMkLst>
            <pc:docMk/>
            <pc:sldMk cId="2561126629" sldId="267"/>
            <ac:spMk id="2" creationId="{02CDFFAC-F7B7-B7AD-950A-E5AAD5BC7A0D}"/>
          </ac:spMkLst>
        </pc:spChg>
        <pc:spChg chg="mod">
          <ac:chgData name="Sakshi Mittal" userId="463ed35a6dfd1486" providerId="LiveId" clId="{049960BB-5EDD-4320-AA9D-42E21AB61386}" dt="2023-02-05T03:51:25.515" v="3091" actId="20577"/>
          <ac:spMkLst>
            <pc:docMk/>
            <pc:sldMk cId="2561126629" sldId="267"/>
            <ac:spMk id="3" creationId="{7BC530E2-AD87-A861-F462-74E579538BC5}"/>
          </ac:spMkLst>
        </pc:spChg>
        <pc:spChg chg="del">
          <ac:chgData name="Sakshi Mittal" userId="463ed35a6dfd1486" providerId="LiveId" clId="{049960BB-5EDD-4320-AA9D-42E21AB61386}" dt="2023-02-05T03:47:44.455" v="2802" actId="931"/>
          <ac:spMkLst>
            <pc:docMk/>
            <pc:sldMk cId="2561126629" sldId="267"/>
            <ac:spMk id="4" creationId="{BA4DBA78-4A4D-B0FE-21AA-1AD26A7AED20}"/>
          </ac:spMkLst>
        </pc:spChg>
        <pc:picChg chg="add mod">
          <ac:chgData name="Sakshi Mittal" userId="463ed35a6dfd1486" providerId="LiveId" clId="{049960BB-5EDD-4320-AA9D-42E21AB61386}" dt="2023-02-05T03:47:44.455" v="2802" actId="931"/>
          <ac:picMkLst>
            <pc:docMk/>
            <pc:sldMk cId="2561126629" sldId="267"/>
            <ac:picMk id="6" creationId="{E1F5CC81-8914-6C5A-A51A-EC3E677CBCA9}"/>
          </ac:picMkLst>
        </pc:picChg>
      </pc:sldChg>
      <pc:sldChg chg="modSp new mod ord modTransition">
        <pc:chgData name="Sakshi Mittal" userId="463ed35a6dfd1486" providerId="LiveId" clId="{049960BB-5EDD-4320-AA9D-42E21AB61386}" dt="2023-02-05T03:55:53.494" v="3125"/>
        <pc:sldMkLst>
          <pc:docMk/>
          <pc:sldMk cId="1903216590" sldId="268"/>
        </pc:sldMkLst>
        <pc:spChg chg="mod">
          <ac:chgData name="Sakshi Mittal" userId="463ed35a6dfd1486" providerId="LiveId" clId="{049960BB-5EDD-4320-AA9D-42E21AB61386}" dt="2023-02-05T03:52:56.564" v="3108" actId="207"/>
          <ac:spMkLst>
            <pc:docMk/>
            <pc:sldMk cId="1903216590" sldId="268"/>
            <ac:spMk id="2" creationId="{40F6ACD2-8D4A-82EB-2A9C-1DF0B36C443C}"/>
          </ac:spMkLst>
        </pc:spChg>
        <pc:spChg chg="mod">
          <ac:chgData name="Sakshi Mittal" userId="463ed35a6dfd1486" providerId="LiveId" clId="{049960BB-5EDD-4320-AA9D-42E21AB61386}" dt="2023-02-05T03:55:29.973" v="3122" actId="207"/>
          <ac:spMkLst>
            <pc:docMk/>
            <pc:sldMk cId="1903216590" sldId="268"/>
            <ac:spMk id="3" creationId="{41D4F6DE-8941-E356-AC5E-23283E66D576}"/>
          </ac:spMkLst>
        </pc:spChg>
      </pc:sldChg>
      <pc:sldChg chg="addSp modSp new mod modAnim">
        <pc:chgData name="Sakshi Mittal" userId="463ed35a6dfd1486" providerId="LiveId" clId="{049960BB-5EDD-4320-AA9D-42E21AB61386}" dt="2023-02-05T04:02:22.560" v="3171"/>
        <pc:sldMkLst>
          <pc:docMk/>
          <pc:sldMk cId="1040867469" sldId="269"/>
        </pc:sldMkLst>
        <pc:picChg chg="add mod modCrop">
          <ac:chgData name="Sakshi Mittal" userId="463ed35a6dfd1486" providerId="LiveId" clId="{049960BB-5EDD-4320-AA9D-42E21AB61386}" dt="2023-02-05T03:58:15.787" v="3142" actId="1076"/>
          <ac:picMkLst>
            <pc:docMk/>
            <pc:sldMk cId="1040867469" sldId="269"/>
            <ac:picMk id="3" creationId="{47E4213A-C7B0-993C-BAFF-1EC0A925622E}"/>
          </ac:picMkLst>
        </pc:picChg>
        <pc:picChg chg="add mod modCrop">
          <ac:chgData name="Sakshi Mittal" userId="463ed35a6dfd1486" providerId="LiveId" clId="{049960BB-5EDD-4320-AA9D-42E21AB61386}" dt="2023-02-05T03:58:23.500" v="3144" actId="732"/>
          <ac:picMkLst>
            <pc:docMk/>
            <pc:sldMk cId="1040867469" sldId="269"/>
            <ac:picMk id="5" creationId="{42E02AB4-D4F6-A06A-3648-73715EEEEAE2}"/>
          </ac:picMkLst>
        </pc:picChg>
        <pc:picChg chg="add mod modCrop">
          <ac:chgData name="Sakshi Mittal" userId="463ed35a6dfd1486" providerId="LiveId" clId="{049960BB-5EDD-4320-AA9D-42E21AB61386}" dt="2023-02-05T03:58:55.348" v="3151" actId="732"/>
          <ac:picMkLst>
            <pc:docMk/>
            <pc:sldMk cId="1040867469" sldId="269"/>
            <ac:picMk id="7" creationId="{0C8D561B-B0F3-6729-DF06-CECEF3878203}"/>
          </ac:picMkLst>
        </pc:picChg>
        <pc:picChg chg="add mod modCrop">
          <ac:chgData name="Sakshi Mittal" userId="463ed35a6dfd1486" providerId="LiveId" clId="{049960BB-5EDD-4320-AA9D-42E21AB61386}" dt="2023-02-05T03:59:36.562" v="3158" actId="14100"/>
          <ac:picMkLst>
            <pc:docMk/>
            <pc:sldMk cId="1040867469" sldId="269"/>
            <ac:picMk id="9" creationId="{CF47A672-057E-C49A-E22A-DB6D82B30000}"/>
          </ac:picMkLst>
        </pc:picChg>
      </pc:sldChg>
      <pc:sldChg chg="new del">
        <pc:chgData name="Sakshi Mittal" userId="463ed35a6dfd1486" providerId="LiveId" clId="{049960BB-5EDD-4320-AA9D-42E21AB61386}" dt="2023-02-05T03:56:13.850" v="3127" actId="2696"/>
        <pc:sldMkLst>
          <pc:docMk/>
          <pc:sldMk cId="1169036707" sldId="269"/>
        </pc:sldMkLst>
      </pc:sldChg>
      <pc:sldChg chg="addSp modSp new mod modTransition modAnim">
        <pc:chgData name="Sakshi Mittal" userId="463ed35a6dfd1486" providerId="LiveId" clId="{049960BB-5EDD-4320-AA9D-42E21AB61386}" dt="2023-02-05T04:06:26.710" v="3195"/>
        <pc:sldMkLst>
          <pc:docMk/>
          <pc:sldMk cId="2095614786" sldId="270"/>
        </pc:sldMkLst>
        <pc:spChg chg="mod">
          <ac:chgData name="Sakshi Mittal" userId="463ed35a6dfd1486" providerId="LiveId" clId="{049960BB-5EDD-4320-AA9D-42E21AB61386}" dt="2023-02-05T04:04:30.036" v="3176" actId="20577"/>
          <ac:spMkLst>
            <pc:docMk/>
            <pc:sldMk cId="2095614786" sldId="270"/>
            <ac:spMk id="3" creationId="{3B2CA75A-3A20-75FF-90CF-7673AF0CFA7D}"/>
          </ac:spMkLst>
        </pc:spChg>
        <pc:spChg chg="add mod">
          <ac:chgData name="Sakshi Mittal" userId="463ed35a6dfd1486" providerId="LiveId" clId="{049960BB-5EDD-4320-AA9D-42E21AB61386}" dt="2023-02-05T04:05:12.361" v="3188" actId="1076"/>
          <ac:spMkLst>
            <pc:docMk/>
            <pc:sldMk cId="2095614786" sldId="270"/>
            <ac:spMk id="4" creationId="{EF7DAFC8-67CB-8798-0646-CE2E70FF2B5A}"/>
          </ac:spMkLst>
        </pc:spChg>
      </pc:sldChg>
      <pc:sldMasterChg chg="modTransition modSldLayout">
        <pc:chgData name="Sakshi Mittal" userId="463ed35a6dfd1486" providerId="LiveId" clId="{049960BB-5EDD-4320-AA9D-42E21AB61386}" dt="2023-02-04T23:59:58.257" v="774"/>
        <pc:sldMasterMkLst>
          <pc:docMk/>
          <pc:sldMasterMk cId="1287838060" sldId="2147483678"/>
        </pc:sldMasterMkLst>
        <pc:sldLayoutChg chg="modTransition">
          <pc:chgData name="Sakshi Mittal" userId="463ed35a6dfd1486" providerId="LiveId" clId="{049960BB-5EDD-4320-AA9D-42E21AB61386}" dt="2023-02-04T23:59:58.257" v="774"/>
          <pc:sldLayoutMkLst>
            <pc:docMk/>
            <pc:sldMasterMk cId="1287838060" sldId="2147483678"/>
            <pc:sldLayoutMk cId="1802931353" sldId="2147483679"/>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1438855662" sldId="2147483680"/>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1150908422" sldId="2147483681"/>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3603959002" sldId="2147483682"/>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1387291209" sldId="2147483683"/>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3373335166" sldId="2147483684"/>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2968322464" sldId="2147483685"/>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2489805871" sldId="2147483686"/>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2449999462" sldId="2147483687"/>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2227516051" sldId="2147483688"/>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3128559109" sldId="2147483689"/>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2654733017" sldId="2147483690"/>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3633009847" sldId="2147483691"/>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2507092249" sldId="2147483692"/>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1375943882" sldId="2147483693"/>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4119232270" sldId="2147483694"/>
          </pc:sldLayoutMkLst>
        </pc:sldLayoutChg>
        <pc:sldLayoutChg chg="modTransition">
          <pc:chgData name="Sakshi Mittal" userId="463ed35a6dfd1486" providerId="LiveId" clId="{049960BB-5EDD-4320-AA9D-42E21AB61386}" dt="2023-02-04T23:59:58.257" v="774"/>
          <pc:sldLayoutMkLst>
            <pc:docMk/>
            <pc:sldMasterMk cId="1287838060" sldId="2147483678"/>
            <pc:sldLayoutMk cId="1675160645" sldId="2147483695"/>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9358897-4083-4865-8EC5-3772905396B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93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724C7-36F7-4CE6-9E8A-009618438CC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58897-4083-4865-8EC5-3772905396B9}" type="slidenum">
              <a:rPr lang="en-IN" smtClean="0"/>
              <a:t>‹#›</a:t>
            </a:fld>
            <a:endParaRPr lang="en-IN"/>
          </a:p>
        </p:txBody>
      </p:sp>
    </p:spTree>
    <p:extLst>
      <p:ext uri="{BB962C8B-B14F-4D97-AF65-F5344CB8AC3E}">
        <p14:creationId xmlns:p14="http://schemas.microsoft.com/office/powerpoint/2010/main" val="222751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559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733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spTree>
    <p:extLst>
      <p:ext uri="{BB962C8B-B14F-4D97-AF65-F5344CB8AC3E}">
        <p14:creationId xmlns:p14="http://schemas.microsoft.com/office/powerpoint/2010/main" val="363300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09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943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9232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16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spTree>
    <p:extLst>
      <p:ext uri="{BB962C8B-B14F-4D97-AF65-F5344CB8AC3E}">
        <p14:creationId xmlns:p14="http://schemas.microsoft.com/office/powerpoint/2010/main" val="143885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724C7-36F7-4CE6-9E8A-009618438CC2}" type="datetimeFigureOut">
              <a:rPr lang="en-IN" smtClean="0"/>
              <a:t>05-02-2023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358897-4083-4865-8EC5-3772905396B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90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724C7-36F7-4CE6-9E8A-009618438CC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58897-4083-4865-8EC5-3772905396B9}" type="slidenum">
              <a:rPr lang="en-IN" smtClean="0"/>
              <a:t>‹#›</a:t>
            </a:fld>
            <a:endParaRPr lang="en-IN"/>
          </a:p>
        </p:txBody>
      </p:sp>
    </p:spTree>
    <p:extLst>
      <p:ext uri="{BB962C8B-B14F-4D97-AF65-F5344CB8AC3E}">
        <p14:creationId xmlns:p14="http://schemas.microsoft.com/office/powerpoint/2010/main" val="360395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724C7-36F7-4CE6-9E8A-009618438CC2}" type="datetimeFigureOut">
              <a:rPr lang="en-IN" smtClean="0"/>
              <a:t>05-02-2023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358897-4083-4865-8EC5-3772905396B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29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724C7-36F7-4CE6-9E8A-009618438CC2}" type="datetimeFigureOut">
              <a:rPr lang="en-IN" smtClean="0"/>
              <a:t>05-02-2023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358897-4083-4865-8EC5-3772905396B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33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724C7-36F7-4CE6-9E8A-009618438CC2}" type="datetimeFigureOut">
              <a:rPr lang="en-IN" smtClean="0"/>
              <a:t>05-02-2023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358897-4083-4865-8EC5-3772905396B9}" type="slidenum">
              <a:rPr lang="en-IN" smtClean="0"/>
              <a:t>‹#›</a:t>
            </a:fld>
            <a:endParaRPr lang="en-IN"/>
          </a:p>
        </p:txBody>
      </p:sp>
    </p:spTree>
    <p:extLst>
      <p:ext uri="{BB962C8B-B14F-4D97-AF65-F5344CB8AC3E}">
        <p14:creationId xmlns:p14="http://schemas.microsoft.com/office/powerpoint/2010/main" val="296832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724C7-36F7-4CE6-9E8A-009618438CC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58897-4083-4865-8EC5-3772905396B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980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724C7-36F7-4CE6-9E8A-009618438CC2}" type="datetimeFigureOut">
              <a:rPr lang="en-IN" smtClean="0"/>
              <a:t>05-02-2023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358897-4083-4865-8EC5-3772905396B9}" type="slidenum">
              <a:rPr lang="en-IN" smtClean="0"/>
              <a:t>‹#›</a:t>
            </a:fld>
            <a:endParaRPr lang="en-IN"/>
          </a:p>
        </p:txBody>
      </p:sp>
    </p:spTree>
    <p:extLst>
      <p:ext uri="{BB962C8B-B14F-4D97-AF65-F5344CB8AC3E}">
        <p14:creationId xmlns:p14="http://schemas.microsoft.com/office/powerpoint/2010/main" val="244999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A724C7-36F7-4CE6-9E8A-009618438CC2}" type="datetimeFigureOut">
              <a:rPr lang="en-IN" smtClean="0"/>
              <a:t>05-02-2023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358897-4083-4865-8EC5-3772905396B9}" type="slidenum">
              <a:rPr lang="en-IN" smtClean="0"/>
              <a:t>‹#›</a:t>
            </a:fld>
            <a:endParaRPr lang="en-IN"/>
          </a:p>
        </p:txBody>
      </p:sp>
    </p:spTree>
    <p:extLst>
      <p:ext uri="{BB962C8B-B14F-4D97-AF65-F5344CB8AC3E}">
        <p14:creationId xmlns:p14="http://schemas.microsoft.com/office/powerpoint/2010/main" val="12878380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6mbwJ2xhgzM&amp;list=PLu0W_9lII9agiCUZYRsvtGTXdxkzPyItg"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049ABC-F0E7-307E-A46E-E9EBE53D7647}"/>
              </a:ext>
            </a:extLst>
          </p:cNvPr>
          <p:cNvSpPr>
            <a:spLocks noGrp="1"/>
          </p:cNvSpPr>
          <p:nvPr>
            <p:ph type="title"/>
          </p:nvPr>
        </p:nvSpPr>
        <p:spPr>
          <a:xfrm>
            <a:off x="1303868" y="982132"/>
            <a:ext cx="9592732" cy="2590627"/>
          </a:xfrm>
        </p:spPr>
        <p:txBody>
          <a:bodyPr/>
          <a:lstStyle/>
          <a:p>
            <a:r>
              <a:rPr lang="en-IN" b="1" dirty="0">
                <a:latin typeface="Baskerville Old Face" panose="02020602080505020303" pitchFamily="18" charset="0"/>
              </a:rPr>
              <a:t>NAME</a:t>
            </a:r>
            <a:r>
              <a:rPr lang="en-IN" dirty="0">
                <a:latin typeface="Baskerville Old Face" panose="02020602080505020303" pitchFamily="18" charset="0"/>
              </a:rPr>
              <a:t>- SAKSHI MITTAL</a:t>
            </a:r>
            <a:br>
              <a:rPr lang="en-IN" dirty="0">
                <a:latin typeface="Baskerville Old Face" panose="02020602080505020303" pitchFamily="18" charset="0"/>
              </a:rPr>
            </a:br>
            <a:br>
              <a:rPr lang="en-IN" dirty="0">
                <a:latin typeface="Baskerville Old Face" panose="02020602080505020303" pitchFamily="18" charset="0"/>
              </a:rPr>
            </a:br>
            <a:r>
              <a:rPr lang="en-IN" b="1" dirty="0">
                <a:latin typeface="Baskerville Old Face" panose="02020602080505020303" pitchFamily="18" charset="0"/>
              </a:rPr>
              <a:t>B.TECH</a:t>
            </a:r>
            <a:br>
              <a:rPr lang="en-IN" b="1" dirty="0">
                <a:latin typeface="Baskerville Old Face" panose="02020602080505020303" pitchFamily="18" charset="0"/>
              </a:rPr>
            </a:br>
            <a:r>
              <a:rPr lang="en-IN" b="1" dirty="0">
                <a:latin typeface="Baskerville Old Face" panose="02020602080505020303" pitchFamily="18" charset="0"/>
              </a:rPr>
              <a:t>COMPUTER SCIENCE</a:t>
            </a:r>
            <a:endParaRPr lang="en-IN" dirty="0"/>
          </a:p>
        </p:txBody>
      </p:sp>
      <p:sp>
        <p:nvSpPr>
          <p:cNvPr id="5" name="Text Placeholder 4">
            <a:extLst>
              <a:ext uri="{FF2B5EF4-FFF2-40B4-BE49-F238E27FC236}">
                <a16:creationId xmlns:a16="http://schemas.microsoft.com/office/drawing/2014/main" id="{CD41B7AF-E234-8297-A635-C494BFE393CB}"/>
              </a:ext>
            </a:extLst>
          </p:cNvPr>
          <p:cNvSpPr>
            <a:spLocks noGrp="1"/>
          </p:cNvSpPr>
          <p:nvPr>
            <p:ph type="body" idx="1"/>
          </p:nvPr>
        </p:nvSpPr>
        <p:spPr>
          <a:xfrm>
            <a:off x="1303868" y="3572759"/>
            <a:ext cx="9592732" cy="2303107"/>
          </a:xfrm>
        </p:spPr>
        <p:txBody>
          <a:bodyPr>
            <a:normAutofit/>
          </a:bodyPr>
          <a:lstStyle/>
          <a:p>
            <a:pPr algn="l"/>
            <a:r>
              <a:rPr lang="en-IN" sz="2800" i="1" dirty="0"/>
              <a:t>SECTION- C                                           STUDENT ID- 21012073</a:t>
            </a:r>
          </a:p>
          <a:p>
            <a:pPr algn="l"/>
            <a:r>
              <a:rPr lang="en-IN" sz="2800" i="1" dirty="0"/>
              <a:t>ROLL NO- 51                        UNIVERSITY ROLL NO- 2119095</a:t>
            </a:r>
          </a:p>
        </p:txBody>
      </p:sp>
    </p:spTree>
    <p:extLst>
      <p:ext uri="{BB962C8B-B14F-4D97-AF65-F5344CB8AC3E}">
        <p14:creationId xmlns:p14="http://schemas.microsoft.com/office/powerpoint/2010/main" val="34201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FFAC-F7B7-B7AD-950A-E5AAD5BC7A0D}"/>
              </a:ext>
            </a:extLst>
          </p:cNvPr>
          <p:cNvSpPr>
            <a:spLocks noGrp="1"/>
          </p:cNvSpPr>
          <p:nvPr>
            <p:ph type="title"/>
          </p:nvPr>
        </p:nvSpPr>
        <p:spPr/>
        <p:txBody>
          <a:bodyPr/>
          <a:lstStyle/>
          <a:p>
            <a:r>
              <a:rPr lang="en-IN" b="1" dirty="0">
                <a:solidFill>
                  <a:srgbClr val="0070C0"/>
                </a:solidFill>
              </a:rPr>
              <a:t>RESULT &amp; OUTCOMES</a:t>
            </a:r>
            <a:endParaRPr lang="en-IN" dirty="0"/>
          </a:p>
        </p:txBody>
      </p:sp>
      <p:sp>
        <p:nvSpPr>
          <p:cNvPr id="3" name="Content Placeholder 2">
            <a:extLst>
              <a:ext uri="{FF2B5EF4-FFF2-40B4-BE49-F238E27FC236}">
                <a16:creationId xmlns:a16="http://schemas.microsoft.com/office/drawing/2014/main" id="{7BC530E2-AD87-A861-F462-74E579538BC5}"/>
              </a:ext>
            </a:extLst>
          </p:cNvPr>
          <p:cNvSpPr>
            <a:spLocks noGrp="1"/>
          </p:cNvSpPr>
          <p:nvPr>
            <p:ph sz="half" idx="1"/>
          </p:nvPr>
        </p:nvSpPr>
        <p:spPr/>
        <p:txBody>
          <a:bodyPr>
            <a:normAutofit fontScale="92500"/>
          </a:bodyPr>
          <a:lstStyle/>
          <a:p>
            <a:pPr marL="0" indent="0" algn="ctr">
              <a:buNone/>
            </a:pPr>
            <a:r>
              <a:rPr lang="en-IN" b="1" u="sng" dirty="0"/>
              <a:t>FOR ME</a:t>
            </a:r>
          </a:p>
          <a:p>
            <a:r>
              <a:rPr lang="en-IN" dirty="0"/>
              <a:t>Helps in understanding languages</a:t>
            </a:r>
          </a:p>
          <a:p>
            <a:r>
              <a:rPr lang="en-IN" dirty="0"/>
              <a:t>Give me idea, how projects are created </a:t>
            </a:r>
          </a:p>
          <a:p>
            <a:pPr marL="0" indent="0" algn="ctr">
              <a:buNone/>
            </a:pPr>
            <a:r>
              <a:rPr lang="en-IN" b="1" u="sng" dirty="0"/>
              <a:t>FOR USER</a:t>
            </a:r>
          </a:p>
          <a:p>
            <a:r>
              <a:rPr lang="en-IN" dirty="0"/>
              <a:t>Helps in their vocabulary</a:t>
            </a:r>
          </a:p>
          <a:p>
            <a:r>
              <a:rPr lang="en-IN" dirty="0"/>
              <a:t>Helps them to enhance their memory and spellings.</a:t>
            </a:r>
          </a:p>
        </p:txBody>
      </p:sp>
      <p:pic>
        <p:nvPicPr>
          <p:cNvPr id="6" name="Content Placeholder 5">
            <a:extLst>
              <a:ext uri="{FF2B5EF4-FFF2-40B4-BE49-F238E27FC236}">
                <a16:creationId xmlns:a16="http://schemas.microsoft.com/office/drawing/2014/main" id="{E1F5CC81-8914-6C5A-A51A-EC3E677CBC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2800191"/>
            <a:ext cx="4718050" cy="2830830"/>
          </a:xfrm>
        </p:spPr>
      </p:pic>
    </p:spTree>
    <p:extLst>
      <p:ext uri="{BB962C8B-B14F-4D97-AF65-F5344CB8AC3E}">
        <p14:creationId xmlns:p14="http://schemas.microsoft.com/office/powerpoint/2010/main" val="256112662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ACD2-8D4A-82EB-2A9C-1DF0B36C443C}"/>
              </a:ext>
            </a:extLst>
          </p:cNvPr>
          <p:cNvSpPr>
            <a:spLocks noGrp="1"/>
          </p:cNvSpPr>
          <p:nvPr>
            <p:ph type="title"/>
          </p:nvPr>
        </p:nvSpPr>
        <p:spPr/>
        <p:txBody>
          <a:bodyPr/>
          <a:lstStyle/>
          <a:p>
            <a:r>
              <a:rPr lang="en-IN" b="1" dirty="0">
                <a:solidFill>
                  <a:srgbClr val="0070C0"/>
                </a:solidFill>
              </a:rPr>
              <a:t>REFERENCE</a:t>
            </a:r>
          </a:p>
        </p:txBody>
      </p:sp>
      <p:sp>
        <p:nvSpPr>
          <p:cNvPr id="3" name="Content Placeholder 2">
            <a:extLst>
              <a:ext uri="{FF2B5EF4-FFF2-40B4-BE49-F238E27FC236}">
                <a16:creationId xmlns:a16="http://schemas.microsoft.com/office/drawing/2014/main" id="{41D4F6DE-8941-E356-AC5E-23283E66D576}"/>
              </a:ext>
            </a:extLst>
          </p:cNvPr>
          <p:cNvSpPr>
            <a:spLocks noGrp="1"/>
          </p:cNvSpPr>
          <p:nvPr>
            <p:ph idx="1"/>
          </p:nvPr>
        </p:nvSpPr>
        <p:spPr/>
        <p:txBody>
          <a:bodyPr/>
          <a:lstStyle/>
          <a:p>
            <a:r>
              <a:rPr lang="en-IN" dirty="0">
                <a:solidFill>
                  <a:srgbClr val="190745"/>
                </a:solidFill>
                <a:hlinkClick r:id="rId2">
                  <a:extLst>
                    <a:ext uri="{A12FA001-AC4F-418D-AE19-62706E023703}">
                      <ahyp:hlinkClr xmlns:ahyp="http://schemas.microsoft.com/office/drawing/2018/hyperlinkcolor" val="tx"/>
                    </a:ext>
                  </a:extLst>
                </a:hlinkClick>
              </a:rPr>
              <a:t>W3Schools Online Web Tutorials</a:t>
            </a:r>
            <a:endParaRPr lang="en-IN" dirty="0">
              <a:solidFill>
                <a:srgbClr val="190745"/>
              </a:solidFill>
            </a:endParaRPr>
          </a:p>
          <a:p>
            <a:r>
              <a:rPr lang="en-US" dirty="0">
                <a:solidFill>
                  <a:srgbClr val="190745"/>
                </a:solidFill>
                <a:hlinkClick r:id="rId3">
                  <a:extLst>
                    <a:ext uri="{A12FA001-AC4F-418D-AE19-62706E023703}">
                      <ahyp:hlinkClr xmlns:ahyp="http://schemas.microsoft.com/office/drawing/2018/hyperlinkcolor" val="tx"/>
                    </a:ext>
                  </a:extLst>
                </a:hlinkClick>
              </a:rPr>
              <a:t>Introduction to HTML, CSS, JavaScript &amp; How websites work? | Web Development Tutorials #1 – YouTube</a:t>
            </a:r>
            <a:endParaRPr lang="en-IN" dirty="0">
              <a:solidFill>
                <a:srgbClr val="190745"/>
              </a:solidFill>
            </a:endParaRPr>
          </a:p>
          <a:p>
            <a:r>
              <a:rPr lang="en-IN" u="sng" dirty="0">
                <a:solidFill>
                  <a:srgbClr val="190745"/>
                </a:solidFill>
              </a:rPr>
              <a:t>https://www.youtube.com/watch?v=CT0zccxghFo</a:t>
            </a:r>
          </a:p>
        </p:txBody>
      </p:sp>
    </p:spTree>
    <p:extLst>
      <p:ext uri="{BB962C8B-B14F-4D97-AF65-F5344CB8AC3E}">
        <p14:creationId xmlns:p14="http://schemas.microsoft.com/office/powerpoint/2010/main" val="190321659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3CA3-F625-D322-00E3-9FBB71BC4B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2CA75A-3A20-75FF-90CF-7673AF0CFA7D}"/>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F7DAFC8-67CB-8798-0646-CE2E70FF2B5A}"/>
              </a:ext>
            </a:extLst>
          </p:cNvPr>
          <p:cNvSpPr/>
          <p:nvPr/>
        </p:nvSpPr>
        <p:spPr>
          <a:xfrm>
            <a:off x="3869299" y="3429000"/>
            <a:ext cx="445339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0956147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C0CC-6DDC-02ED-0C3F-8126E9758743}"/>
              </a:ext>
            </a:extLst>
          </p:cNvPr>
          <p:cNvSpPr>
            <a:spLocks noGrp="1"/>
          </p:cNvSpPr>
          <p:nvPr>
            <p:ph type="title"/>
          </p:nvPr>
        </p:nvSpPr>
        <p:spPr/>
        <p:txBody>
          <a:bodyPr/>
          <a:lstStyle/>
          <a:p>
            <a:r>
              <a:rPr lang="en-IN" b="1" dirty="0">
                <a:solidFill>
                  <a:srgbClr val="0070C0"/>
                </a:solidFill>
                <a:latin typeface="Algerian" panose="04020705040A02060702" pitchFamily="82" charset="0"/>
              </a:rPr>
              <a:t>MINI PROJECT ON</a:t>
            </a:r>
          </a:p>
        </p:txBody>
      </p:sp>
      <p:pic>
        <p:nvPicPr>
          <p:cNvPr id="1028" name="Picture 4" descr="Hangman Animation GIF">
            <a:extLst>
              <a:ext uri="{FF2B5EF4-FFF2-40B4-BE49-F238E27FC236}">
                <a16:creationId xmlns:a16="http://schemas.microsoft.com/office/drawing/2014/main" id="{AAB92519-F148-FB0A-27B5-060704BA5D7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377949" y="2485700"/>
            <a:ext cx="4718050" cy="271759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8AE02D86-F585-1F48-0FB5-0024BD9E6453}"/>
              </a:ext>
            </a:extLst>
          </p:cNvPr>
          <p:cNvSpPr>
            <a:spLocks noGrp="1"/>
          </p:cNvSpPr>
          <p:nvPr>
            <p:ph sz="half" idx="2"/>
          </p:nvPr>
        </p:nvSpPr>
        <p:spPr/>
        <p:txBody>
          <a:bodyPr/>
          <a:lstStyle/>
          <a:p>
            <a:endParaRPr lang="en-IN" dirty="0">
              <a:latin typeface="Bodoni MT Black" panose="02070A03080606020203" pitchFamily="18" charset="0"/>
            </a:endParaRPr>
          </a:p>
        </p:txBody>
      </p:sp>
      <p:sp>
        <p:nvSpPr>
          <p:cNvPr id="9" name="Rectangle 8">
            <a:extLst>
              <a:ext uri="{FF2B5EF4-FFF2-40B4-BE49-F238E27FC236}">
                <a16:creationId xmlns:a16="http://schemas.microsoft.com/office/drawing/2014/main" id="{07BCEDDA-3B1B-F48A-13B5-F503151263A3}"/>
              </a:ext>
            </a:extLst>
          </p:cNvPr>
          <p:cNvSpPr/>
          <p:nvPr/>
        </p:nvSpPr>
        <p:spPr>
          <a:xfrm>
            <a:off x="6870648" y="3082838"/>
            <a:ext cx="3339696" cy="2031325"/>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Guess The</a:t>
            </a:r>
          </a:p>
          <a:p>
            <a:pPr algn="ctr"/>
            <a:r>
              <a:rPr 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Word</a:t>
            </a:r>
          </a:p>
        </p:txBody>
      </p:sp>
    </p:spTree>
    <p:extLst>
      <p:ext uri="{BB962C8B-B14F-4D97-AF65-F5344CB8AC3E}">
        <p14:creationId xmlns:p14="http://schemas.microsoft.com/office/powerpoint/2010/main" val="3590245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down)">
                                      <p:cBhvr>
                                        <p:cTn id="7" dur="580">
                                          <p:stCondLst>
                                            <p:cond delay="0"/>
                                          </p:stCondLst>
                                        </p:cTn>
                                        <p:tgtEl>
                                          <p:spTgt spid="9">
                                            <p:txEl>
                                              <p:pRg st="1" end="1"/>
                                            </p:txEl>
                                          </p:spTgt>
                                        </p:tgtEl>
                                      </p:cBhvr>
                                    </p:animEffect>
                                    <p:anim calcmode="lin" valueType="num">
                                      <p:cBhvr>
                                        <p:cTn id="8"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1" end="1"/>
                                            </p:txEl>
                                          </p:spTgt>
                                        </p:tgtEl>
                                      </p:cBhvr>
                                      <p:to x="100000" y="60000"/>
                                    </p:animScale>
                                    <p:animScale>
                                      <p:cBhvr>
                                        <p:cTn id="14" dur="166" decel="50000">
                                          <p:stCondLst>
                                            <p:cond delay="676"/>
                                          </p:stCondLst>
                                        </p:cTn>
                                        <p:tgtEl>
                                          <p:spTgt spid="9">
                                            <p:txEl>
                                              <p:pRg st="1" end="1"/>
                                            </p:txEl>
                                          </p:spTgt>
                                        </p:tgtEl>
                                      </p:cBhvr>
                                      <p:to x="100000" y="100000"/>
                                    </p:animScale>
                                    <p:animScale>
                                      <p:cBhvr>
                                        <p:cTn id="15" dur="26">
                                          <p:stCondLst>
                                            <p:cond delay="1312"/>
                                          </p:stCondLst>
                                        </p:cTn>
                                        <p:tgtEl>
                                          <p:spTgt spid="9">
                                            <p:txEl>
                                              <p:pRg st="1" end="1"/>
                                            </p:txEl>
                                          </p:spTgt>
                                        </p:tgtEl>
                                      </p:cBhvr>
                                      <p:to x="100000" y="80000"/>
                                    </p:animScale>
                                    <p:animScale>
                                      <p:cBhvr>
                                        <p:cTn id="16" dur="166" decel="50000">
                                          <p:stCondLst>
                                            <p:cond delay="1338"/>
                                          </p:stCondLst>
                                        </p:cTn>
                                        <p:tgtEl>
                                          <p:spTgt spid="9">
                                            <p:txEl>
                                              <p:pRg st="1" end="1"/>
                                            </p:txEl>
                                          </p:spTgt>
                                        </p:tgtEl>
                                      </p:cBhvr>
                                      <p:to x="100000" y="100000"/>
                                    </p:animScale>
                                    <p:animScale>
                                      <p:cBhvr>
                                        <p:cTn id="17" dur="26">
                                          <p:stCondLst>
                                            <p:cond delay="1642"/>
                                          </p:stCondLst>
                                        </p:cTn>
                                        <p:tgtEl>
                                          <p:spTgt spid="9">
                                            <p:txEl>
                                              <p:pRg st="1" end="1"/>
                                            </p:txEl>
                                          </p:spTgt>
                                        </p:tgtEl>
                                      </p:cBhvr>
                                      <p:to x="100000" y="90000"/>
                                    </p:animScale>
                                    <p:animScale>
                                      <p:cBhvr>
                                        <p:cTn id="18" dur="166" decel="50000">
                                          <p:stCondLst>
                                            <p:cond delay="1668"/>
                                          </p:stCondLst>
                                        </p:cTn>
                                        <p:tgtEl>
                                          <p:spTgt spid="9">
                                            <p:txEl>
                                              <p:pRg st="1" end="1"/>
                                            </p:txEl>
                                          </p:spTgt>
                                        </p:tgtEl>
                                      </p:cBhvr>
                                      <p:to x="100000" y="100000"/>
                                    </p:animScale>
                                    <p:animScale>
                                      <p:cBhvr>
                                        <p:cTn id="19" dur="26">
                                          <p:stCondLst>
                                            <p:cond delay="1808"/>
                                          </p:stCondLst>
                                        </p:cTn>
                                        <p:tgtEl>
                                          <p:spTgt spid="9">
                                            <p:txEl>
                                              <p:pRg st="1" end="1"/>
                                            </p:txEl>
                                          </p:spTgt>
                                        </p:tgtEl>
                                      </p:cBhvr>
                                      <p:to x="100000" y="95000"/>
                                    </p:animScale>
                                    <p:animScale>
                                      <p:cBhvr>
                                        <p:cTn id="20" dur="166" decel="50000">
                                          <p:stCondLst>
                                            <p:cond delay="1834"/>
                                          </p:stCondLst>
                                        </p:cTn>
                                        <p:tgtEl>
                                          <p:spTgt spid="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E222-00AB-FA5F-92E7-559815BCD5CE}"/>
              </a:ext>
            </a:extLst>
          </p:cNvPr>
          <p:cNvSpPr>
            <a:spLocks noGrp="1"/>
          </p:cNvSpPr>
          <p:nvPr>
            <p:ph type="title"/>
          </p:nvPr>
        </p:nvSpPr>
        <p:spPr/>
        <p:txBody>
          <a:bodyPr/>
          <a:lstStyle/>
          <a:p>
            <a:r>
              <a:rPr lang="en-IN" b="1" dirty="0">
                <a:solidFill>
                  <a:srgbClr val="0070C0"/>
                </a:solidFill>
              </a:rPr>
              <a:t>INDEX</a:t>
            </a:r>
          </a:p>
        </p:txBody>
      </p:sp>
      <p:sp>
        <p:nvSpPr>
          <p:cNvPr id="3" name="Content Placeholder 2">
            <a:extLst>
              <a:ext uri="{FF2B5EF4-FFF2-40B4-BE49-F238E27FC236}">
                <a16:creationId xmlns:a16="http://schemas.microsoft.com/office/drawing/2014/main" id="{A238F984-0217-10E8-CCFB-5F3A7E0A34BD}"/>
              </a:ext>
            </a:extLst>
          </p:cNvPr>
          <p:cNvSpPr>
            <a:spLocks noGrp="1"/>
          </p:cNvSpPr>
          <p:nvPr>
            <p:ph sz="half" idx="1"/>
          </p:nvPr>
        </p:nvSpPr>
        <p:spPr/>
        <p:txBody>
          <a:bodyPr>
            <a:normAutofit lnSpcReduction="10000"/>
          </a:bodyPr>
          <a:lstStyle/>
          <a:p>
            <a:pPr algn="ctr"/>
            <a:r>
              <a:rPr lang="en-IN" dirty="0"/>
              <a:t>CHAPTER 1</a:t>
            </a:r>
          </a:p>
          <a:p>
            <a:pPr algn="ctr"/>
            <a:r>
              <a:rPr lang="en-IN" dirty="0"/>
              <a:t>CHAPTER 2</a:t>
            </a:r>
          </a:p>
          <a:p>
            <a:pPr algn="ctr"/>
            <a:r>
              <a:rPr lang="en-IN" dirty="0"/>
              <a:t>CHAPTER 3</a:t>
            </a:r>
          </a:p>
          <a:p>
            <a:pPr algn="ctr"/>
            <a:r>
              <a:rPr lang="en-IN" dirty="0"/>
              <a:t>CHAPTER 4</a:t>
            </a:r>
          </a:p>
          <a:p>
            <a:pPr algn="ctr"/>
            <a:r>
              <a:rPr lang="en-IN" dirty="0"/>
              <a:t>CHAPTER 5</a:t>
            </a:r>
          </a:p>
          <a:p>
            <a:pPr algn="ctr"/>
            <a:r>
              <a:rPr lang="en-IN" dirty="0"/>
              <a:t>CHAPTER 6</a:t>
            </a:r>
          </a:p>
          <a:p>
            <a:pPr algn="ctr"/>
            <a:r>
              <a:rPr lang="en-IN" dirty="0"/>
              <a:t>CHAPTER 7</a:t>
            </a:r>
          </a:p>
        </p:txBody>
      </p:sp>
      <p:sp>
        <p:nvSpPr>
          <p:cNvPr id="4" name="Content Placeholder 3">
            <a:extLst>
              <a:ext uri="{FF2B5EF4-FFF2-40B4-BE49-F238E27FC236}">
                <a16:creationId xmlns:a16="http://schemas.microsoft.com/office/drawing/2014/main" id="{C1036F56-7805-D23F-79DE-2E4804439009}"/>
              </a:ext>
            </a:extLst>
          </p:cNvPr>
          <p:cNvSpPr>
            <a:spLocks noGrp="1"/>
          </p:cNvSpPr>
          <p:nvPr>
            <p:ph sz="half" idx="2"/>
          </p:nvPr>
        </p:nvSpPr>
        <p:spPr/>
        <p:txBody>
          <a:bodyPr>
            <a:normAutofit lnSpcReduction="10000"/>
          </a:bodyPr>
          <a:lstStyle/>
          <a:p>
            <a:pPr marL="0" indent="0">
              <a:buNone/>
            </a:pPr>
            <a:r>
              <a:rPr lang="en-IN" dirty="0"/>
              <a:t>Introduction</a:t>
            </a:r>
          </a:p>
          <a:p>
            <a:pPr marL="0" indent="0">
              <a:buNone/>
            </a:pPr>
            <a:r>
              <a:rPr lang="en-IN" dirty="0"/>
              <a:t>Why this?</a:t>
            </a:r>
          </a:p>
          <a:p>
            <a:pPr marL="0" indent="0">
              <a:buNone/>
            </a:pPr>
            <a:r>
              <a:rPr lang="en-IN" dirty="0"/>
              <a:t>Methodology</a:t>
            </a:r>
          </a:p>
          <a:p>
            <a:pPr marL="0" indent="0">
              <a:buNone/>
            </a:pPr>
            <a:r>
              <a:rPr lang="en-IN" dirty="0"/>
              <a:t>How to play?</a:t>
            </a:r>
          </a:p>
          <a:p>
            <a:pPr marL="0" indent="0">
              <a:buNone/>
            </a:pPr>
            <a:r>
              <a:rPr lang="en-IN" dirty="0"/>
              <a:t>Updates</a:t>
            </a:r>
          </a:p>
          <a:p>
            <a:pPr marL="0" indent="0">
              <a:buNone/>
            </a:pPr>
            <a:r>
              <a:rPr lang="en-IN" dirty="0"/>
              <a:t>Result and Outcomes</a:t>
            </a:r>
          </a:p>
          <a:p>
            <a:pPr marL="0" indent="0">
              <a:buNone/>
            </a:pPr>
            <a:r>
              <a:rPr lang="en-IN" dirty="0"/>
              <a:t>Reference</a:t>
            </a:r>
          </a:p>
        </p:txBody>
      </p:sp>
    </p:spTree>
    <p:extLst>
      <p:ext uri="{BB962C8B-B14F-4D97-AF65-F5344CB8AC3E}">
        <p14:creationId xmlns:p14="http://schemas.microsoft.com/office/powerpoint/2010/main" val="29453954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47D4-1EB5-462F-6B66-E200E733826D}"/>
              </a:ext>
            </a:extLst>
          </p:cNvPr>
          <p:cNvSpPr>
            <a:spLocks noGrp="1"/>
          </p:cNvSpPr>
          <p:nvPr>
            <p:ph type="title"/>
          </p:nvPr>
        </p:nvSpPr>
        <p:spPr/>
        <p:txBody>
          <a:bodyPr/>
          <a:lstStyle/>
          <a:p>
            <a:r>
              <a:rPr lang="en-IN" b="1" dirty="0">
                <a:solidFill>
                  <a:srgbClr val="0070C0"/>
                </a:solidFill>
              </a:rPr>
              <a:t>INTRODUCTION</a:t>
            </a:r>
          </a:p>
        </p:txBody>
      </p:sp>
      <p:sp>
        <p:nvSpPr>
          <p:cNvPr id="3" name="Content Placeholder 2">
            <a:extLst>
              <a:ext uri="{FF2B5EF4-FFF2-40B4-BE49-F238E27FC236}">
                <a16:creationId xmlns:a16="http://schemas.microsoft.com/office/drawing/2014/main" id="{E5AF4CC5-1FC8-9D3C-0A67-9A8AFD0BD19A}"/>
              </a:ext>
            </a:extLst>
          </p:cNvPr>
          <p:cNvSpPr>
            <a:spLocks noGrp="1"/>
          </p:cNvSpPr>
          <p:nvPr>
            <p:ph idx="1"/>
          </p:nvPr>
        </p:nvSpPr>
        <p:spPr/>
        <p:txBody>
          <a:bodyPr/>
          <a:lstStyle/>
          <a:p>
            <a:pPr marL="0" indent="0">
              <a:buNone/>
            </a:pPr>
            <a:r>
              <a:rPr lang="en-US" b="1" i="0" dirty="0">
                <a:solidFill>
                  <a:srgbClr val="202122"/>
                </a:solidFill>
                <a:effectLst/>
                <a:latin typeface="Arial" panose="020B0604020202020204" pitchFamily="34" charset="0"/>
              </a:rPr>
              <a:t>Hangman</a:t>
            </a:r>
            <a:r>
              <a:rPr lang="en-US" b="0" i="0" dirty="0">
                <a:solidFill>
                  <a:srgbClr val="202122"/>
                </a:solidFill>
                <a:effectLst/>
                <a:latin typeface="Arial" panose="020B0604020202020204" pitchFamily="34" charset="0"/>
              </a:rPr>
              <a:t> is a </a:t>
            </a:r>
            <a:r>
              <a:rPr lang="en-US" dirty="0">
                <a:solidFill>
                  <a:schemeClr val="tx1"/>
                </a:solidFill>
                <a:latin typeface="Arial" panose="020B0604020202020204" pitchFamily="34" charset="0"/>
              </a:rPr>
              <a:t>guessing game</a:t>
            </a:r>
            <a:r>
              <a:rPr lang="en-US" b="0" i="0" dirty="0">
                <a:solidFill>
                  <a:schemeClr val="tx1"/>
                </a:solidFill>
                <a:effectLst/>
                <a:latin typeface="Arial" panose="020B0604020202020204" pitchFamily="34" charset="0"/>
              </a:rPr>
              <a:t> </a:t>
            </a:r>
            <a:r>
              <a:rPr lang="en-US" b="0" i="0" dirty="0">
                <a:solidFill>
                  <a:srgbClr val="202122"/>
                </a:solidFill>
                <a:effectLst/>
                <a:latin typeface="Arial" panose="020B0604020202020204" pitchFamily="34" charset="0"/>
              </a:rPr>
              <a:t>for two or more players. One player thinks of a </a:t>
            </a:r>
            <a:r>
              <a:rPr lang="en-US" b="0" i="0" u="none" strike="noStrike" dirty="0">
                <a:solidFill>
                  <a:schemeClr val="tx1"/>
                </a:solidFill>
                <a:effectLst/>
                <a:latin typeface="Arial" panose="020B0604020202020204" pitchFamily="34" charset="0"/>
              </a:rPr>
              <a:t>word</a:t>
            </a:r>
            <a:r>
              <a:rPr lang="en-US" b="0" i="0" dirty="0">
                <a:solidFill>
                  <a:schemeClr val="tx1"/>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rPr>
              <a:t>phrases</a:t>
            </a:r>
            <a:r>
              <a:rPr lang="en-US" b="0" i="0" dirty="0">
                <a:solidFill>
                  <a:schemeClr val="tx1"/>
                </a:solidFill>
                <a:effectLst/>
                <a:latin typeface="Arial" panose="020B0604020202020204" pitchFamily="34" charset="0"/>
              </a:rPr>
              <a:t> </a:t>
            </a:r>
            <a:r>
              <a:rPr lang="en-US" b="0" i="0" dirty="0">
                <a:solidFill>
                  <a:srgbClr val="202122"/>
                </a:solidFill>
                <a:effectLst/>
                <a:latin typeface="Arial" panose="020B0604020202020204" pitchFamily="34" charset="0"/>
              </a:rPr>
              <a:t>or </a:t>
            </a:r>
            <a:r>
              <a:rPr lang="en-US" b="0" i="0" dirty="0">
                <a:solidFill>
                  <a:schemeClr val="tx1"/>
                </a:solidFill>
                <a:effectLst/>
                <a:latin typeface="Arial" panose="020B0604020202020204" pitchFamily="34" charset="0"/>
              </a:rPr>
              <a:t>sentence</a:t>
            </a:r>
            <a:r>
              <a:rPr lang="en-US" b="0" i="0" dirty="0">
                <a:solidFill>
                  <a:srgbClr val="202122"/>
                </a:solidFill>
                <a:effectLst/>
                <a:latin typeface="Arial" panose="020B0604020202020204" pitchFamily="34" charset="0"/>
              </a:rPr>
              <a:t> and the other tries to guess it by suggesting </a:t>
            </a:r>
            <a:r>
              <a:rPr lang="en-US" dirty="0">
                <a:solidFill>
                  <a:schemeClr val="tx1"/>
                </a:solidFill>
                <a:latin typeface="Arial" panose="020B0604020202020204" pitchFamily="34" charset="0"/>
              </a:rPr>
              <a:t>letters</a:t>
            </a:r>
            <a:r>
              <a:rPr lang="en-US" b="0" i="0" dirty="0">
                <a:solidFill>
                  <a:srgbClr val="202122"/>
                </a:solidFill>
                <a:effectLst/>
                <a:latin typeface="Arial" panose="020B0604020202020204" pitchFamily="34" charset="0"/>
              </a:rPr>
              <a:t> within a certain number of guesses. Originally, this </a:t>
            </a:r>
            <a:r>
              <a:rPr lang="en-US" dirty="0">
                <a:solidFill>
                  <a:srgbClr val="202122"/>
                </a:solidFill>
                <a:latin typeface="Arial" panose="020B0604020202020204" pitchFamily="34" charset="0"/>
              </a:rPr>
              <a:t>is </a:t>
            </a:r>
            <a:r>
              <a:rPr lang="en-US" b="0" i="0" dirty="0">
                <a:solidFill>
                  <a:srgbClr val="202122"/>
                </a:solidFill>
                <a:effectLst/>
                <a:latin typeface="Arial" panose="020B0604020202020204" pitchFamily="34" charset="0"/>
              </a:rPr>
              <a:t>a</a:t>
            </a:r>
            <a:r>
              <a:rPr lang="en-US" b="0" i="0" dirty="0">
                <a:solidFill>
                  <a:schemeClr val="tx1"/>
                </a:solidFill>
                <a:effectLst/>
                <a:latin typeface="Arial" panose="020B0604020202020204" pitchFamily="34" charset="0"/>
              </a:rPr>
              <a:t> </a:t>
            </a:r>
            <a:r>
              <a:rPr lang="en-US" b="0" i="0" u="none" strike="noStrike" dirty="0">
                <a:solidFill>
                  <a:schemeClr val="tx1"/>
                </a:solidFill>
                <a:effectLst/>
                <a:latin typeface="Arial" panose="020B0604020202020204" pitchFamily="34" charset="0"/>
              </a:rPr>
              <a:t>Paper-and-Pencil-game</a:t>
            </a:r>
            <a:r>
              <a:rPr lang="en-US" b="0" i="0" u="none" strike="noStrike" dirty="0">
                <a:solidFill>
                  <a:srgbClr val="3366CC"/>
                </a:solidFill>
                <a:effectLst/>
                <a:latin typeface="Arial" panose="020B0604020202020204" pitchFamily="34" charset="0"/>
              </a:rPr>
              <a:t>.</a:t>
            </a:r>
            <a:endParaRPr lang="en-US" u="none" strike="noStrike" dirty="0">
              <a:solidFill>
                <a:srgbClr val="202122"/>
              </a:solidFill>
              <a:latin typeface="Arial" panose="020B0604020202020204" pitchFamily="34" charset="0"/>
            </a:endParaRPr>
          </a:p>
          <a:p>
            <a:pPr marL="0" indent="0">
              <a:buNone/>
            </a:pPr>
            <a:endParaRPr lang="en-US" dirty="0">
              <a:solidFill>
                <a:srgbClr val="202122"/>
              </a:solidFill>
              <a:latin typeface="Arial" panose="020B0604020202020204" pitchFamily="34" charset="0"/>
            </a:endParaRPr>
          </a:p>
          <a:p>
            <a:pPr marL="0" indent="0">
              <a:buNone/>
            </a:pPr>
            <a:r>
              <a:rPr lang="en-US" dirty="0">
                <a:solidFill>
                  <a:srgbClr val="202122"/>
                </a:solidFill>
                <a:latin typeface="Arial" panose="020B0604020202020204" pitchFamily="34" charset="0"/>
              </a:rPr>
              <a:t>But now,</a:t>
            </a:r>
          </a:p>
          <a:p>
            <a:pPr marL="0" indent="0">
              <a:buNone/>
            </a:pPr>
            <a:r>
              <a:rPr lang="en-US" dirty="0">
                <a:solidFill>
                  <a:srgbClr val="202122"/>
                </a:solidFill>
                <a:latin typeface="Arial" panose="020B0604020202020204" pitchFamily="34" charset="0"/>
              </a:rPr>
              <a:t>LETS moves with </a:t>
            </a:r>
            <a:r>
              <a:rPr lang="en-US" b="1" dirty="0">
                <a:solidFill>
                  <a:srgbClr val="202122"/>
                </a:solidFill>
                <a:latin typeface="Arial" panose="020B0604020202020204" pitchFamily="34" charset="0"/>
              </a:rPr>
              <a:t>“</a:t>
            </a:r>
            <a:r>
              <a:rPr lang="en-US" b="1" dirty="0">
                <a:solidFill>
                  <a:srgbClr val="0070C0"/>
                </a:solidFill>
                <a:latin typeface="Arial" panose="020B0604020202020204" pitchFamily="34" charset="0"/>
              </a:rPr>
              <a:t>ADVANCE TECHNOLOGY</a:t>
            </a:r>
            <a:r>
              <a:rPr lang="en-US" b="1" dirty="0">
                <a:solidFill>
                  <a:srgbClr val="202122"/>
                </a:solidFill>
                <a:latin typeface="Arial" panose="020B0604020202020204" pitchFamily="34" charset="0"/>
              </a:rPr>
              <a:t>”</a:t>
            </a:r>
            <a:endParaRPr lang="en-IN" b="1" dirty="0"/>
          </a:p>
        </p:txBody>
      </p:sp>
    </p:spTree>
    <p:extLst>
      <p:ext uri="{BB962C8B-B14F-4D97-AF65-F5344CB8AC3E}">
        <p14:creationId xmlns:p14="http://schemas.microsoft.com/office/powerpoint/2010/main" val="289489798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F962-45CF-2B8F-45F4-457657520609}"/>
              </a:ext>
            </a:extLst>
          </p:cNvPr>
          <p:cNvSpPr>
            <a:spLocks noGrp="1"/>
          </p:cNvSpPr>
          <p:nvPr>
            <p:ph type="title"/>
          </p:nvPr>
        </p:nvSpPr>
        <p:spPr/>
        <p:txBody>
          <a:bodyPr>
            <a:normAutofit fontScale="90000"/>
          </a:bodyPr>
          <a:lstStyle/>
          <a:p>
            <a:r>
              <a:rPr lang="en-IN" b="1" dirty="0">
                <a:solidFill>
                  <a:srgbClr val="0070C0"/>
                </a:solidFill>
              </a:rPr>
              <a:t>WHY THIS?</a:t>
            </a:r>
            <a:br>
              <a:rPr lang="en-IN" dirty="0"/>
            </a:br>
            <a:endParaRPr lang="en-IN" dirty="0"/>
          </a:p>
        </p:txBody>
      </p:sp>
      <p:sp>
        <p:nvSpPr>
          <p:cNvPr id="3" name="Content Placeholder 2">
            <a:extLst>
              <a:ext uri="{FF2B5EF4-FFF2-40B4-BE49-F238E27FC236}">
                <a16:creationId xmlns:a16="http://schemas.microsoft.com/office/drawing/2014/main" id="{CF954641-DC24-C643-E472-70E1F2289019}"/>
              </a:ext>
            </a:extLst>
          </p:cNvPr>
          <p:cNvSpPr>
            <a:spLocks noGrp="1"/>
          </p:cNvSpPr>
          <p:nvPr>
            <p:ph idx="1"/>
          </p:nvPr>
        </p:nvSpPr>
        <p:spPr/>
        <p:txBody>
          <a:bodyPr>
            <a:normAutofit fontScale="92500"/>
          </a:bodyPr>
          <a:lstStyle/>
          <a:p>
            <a:r>
              <a:rPr lang="en-US" sz="3200" i="0" dirty="0">
                <a:solidFill>
                  <a:srgbClr val="1E1E1E"/>
                </a:solidFill>
                <a:effectLst/>
                <a:latin typeface="Sitka Text" pitchFamily="2" charset="0"/>
              </a:rPr>
              <a:t>helps in improving vocabulary</a:t>
            </a:r>
          </a:p>
          <a:p>
            <a:r>
              <a:rPr lang="en-IN" sz="3200" dirty="0">
                <a:solidFill>
                  <a:srgbClr val="1E1E1E"/>
                </a:solidFill>
                <a:latin typeface="Sitka Text" pitchFamily="2" charset="0"/>
              </a:rPr>
              <a:t>helps in improving</a:t>
            </a:r>
            <a:r>
              <a:rPr lang="en-IN" sz="3200" i="0" dirty="0">
                <a:solidFill>
                  <a:srgbClr val="1E1E1E"/>
                </a:solidFill>
                <a:effectLst/>
                <a:latin typeface="Sitka Text" pitchFamily="2" charset="0"/>
              </a:rPr>
              <a:t> spelling</a:t>
            </a:r>
          </a:p>
          <a:p>
            <a:r>
              <a:rPr lang="en-IN" sz="3200" i="0" dirty="0">
                <a:solidFill>
                  <a:srgbClr val="1E1E1E"/>
                </a:solidFill>
                <a:effectLst/>
                <a:latin typeface="Sitka Text" pitchFamily="2" charset="0"/>
              </a:rPr>
              <a:t>encourages quick thinking</a:t>
            </a:r>
          </a:p>
          <a:p>
            <a:r>
              <a:rPr lang="en-US" sz="3200" i="0" dirty="0">
                <a:solidFill>
                  <a:srgbClr val="1E1E1E"/>
                </a:solidFill>
                <a:effectLst/>
                <a:latin typeface="Sitka Text" pitchFamily="2" charset="0"/>
              </a:rPr>
              <a:t>increases a child’s interest in reading and writing</a:t>
            </a:r>
          </a:p>
          <a:p>
            <a:r>
              <a:rPr lang="en-IN" sz="3200" i="0" dirty="0">
                <a:solidFill>
                  <a:srgbClr val="1E1E1E"/>
                </a:solidFill>
                <a:effectLst/>
                <a:latin typeface="Sitka Text" pitchFamily="2" charset="0"/>
              </a:rPr>
              <a:t> helps in enhance memory</a:t>
            </a:r>
          </a:p>
          <a:p>
            <a:endParaRPr lang="en-US" i="0" dirty="0">
              <a:solidFill>
                <a:srgbClr val="1E1E1E"/>
              </a:solidFill>
              <a:effectLst/>
              <a:latin typeface="system"/>
            </a:endParaRPr>
          </a:p>
          <a:p>
            <a:pPr marL="0" indent="0">
              <a:buNone/>
            </a:pPr>
            <a:endParaRPr lang="en-IN" i="0" dirty="0">
              <a:solidFill>
                <a:srgbClr val="1E1E1E"/>
              </a:solidFill>
              <a:effectLst/>
              <a:latin typeface="system"/>
            </a:endParaRPr>
          </a:p>
          <a:p>
            <a:endParaRPr lang="en-IN" i="0" dirty="0">
              <a:solidFill>
                <a:srgbClr val="1E1E1E"/>
              </a:solidFill>
              <a:effectLst/>
              <a:latin typeface="system"/>
            </a:endParaRPr>
          </a:p>
          <a:p>
            <a:endParaRPr lang="en-IN" i="0" dirty="0">
              <a:solidFill>
                <a:srgbClr val="1E1E1E"/>
              </a:solidFill>
              <a:effectLst/>
              <a:latin typeface="system"/>
            </a:endParaRPr>
          </a:p>
          <a:p>
            <a:endParaRPr lang="en-US" i="0" dirty="0">
              <a:solidFill>
                <a:srgbClr val="1E1E1E"/>
              </a:solidFill>
              <a:effectLst/>
              <a:latin typeface="system"/>
            </a:endParaRPr>
          </a:p>
          <a:p>
            <a:endParaRPr lang="en-IN" dirty="0"/>
          </a:p>
        </p:txBody>
      </p:sp>
    </p:spTree>
    <p:extLst>
      <p:ext uri="{BB962C8B-B14F-4D97-AF65-F5344CB8AC3E}">
        <p14:creationId xmlns:p14="http://schemas.microsoft.com/office/powerpoint/2010/main" val="414461654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4946-B723-95E9-7F1F-D3824C470F60}"/>
              </a:ext>
            </a:extLst>
          </p:cNvPr>
          <p:cNvSpPr>
            <a:spLocks noGrp="1"/>
          </p:cNvSpPr>
          <p:nvPr>
            <p:ph type="title"/>
          </p:nvPr>
        </p:nvSpPr>
        <p:spPr/>
        <p:txBody>
          <a:bodyPr/>
          <a:lstStyle/>
          <a:p>
            <a:r>
              <a:rPr lang="en-IN" b="1" dirty="0">
                <a:solidFill>
                  <a:srgbClr val="0070C0"/>
                </a:solidFill>
              </a:rPr>
              <a:t>METHODOLGY</a:t>
            </a:r>
          </a:p>
        </p:txBody>
      </p:sp>
      <p:sp>
        <p:nvSpPr>
          <p:cNvPr id="3" name="Content Placeholder 2">
            <a:extLst>
              <a:ext uri="{FF2B5EF4-FFF2-40B4-BE49-F238E27FC236}">
                <a16:creationId xmlns:a16="http://schemas.microsoft.com/office/drawing/2014/main" id="{450F1F6A-E8CF-D1D2-389C-23AB70C14C83}"/>
              </a:ext>
            </a:extLst>
          </p:cNvPr>
          <p:cNvSpPr>
            <a:spLocks noGrp="1"/>
          </p:cNvSpPr>
          <p:nvPr>
            <p:ph idx="1"/>
          </p:nvPr>
        </p:nvSpPr>
        <p:spPr/>
        <p:txBody>
          <a:bodyPr/>
          <a:lstStyle/>
          <a:p>
            <a:r>
              <a:rPr lang="en-IN" b="1" dirty="0"/>
              <a:t>HTML- </a:t>
            </a:r>
            <a:r>
              <a:rPr lang="en-IN" dirty="0"/>
              <a:t>used for the structure of the pages like in text, button and linking one page to another.</a:t>
            </a:r>
          </a:p>
          <a:p>
            <a:r>
              <a:rPr lang="en-IN" b="1" dirty="0"/>
              <a:t>CSS- </a:t>
            </a:r>
            <a:r>
              <a:rPr lang="en-IN" dirty="0"/>
              <a:t>used for the designing in the page like changing colours of text, changes in the background, designing  button etc</a:t>
            </a:r>
          </a:p>
          <a:p>
            <a:r>
              <a:rPr lang="en-IN" b="1" dirty="0"/>
              <a:t>JAVA SCRIPT-  </a:t>
            </a:r>
            <a:r>
              <a:rPr lang="en-IN" dirty="0"/>
              <a:t>This is the main section of this web d. This is used for the logical designing of this game like which word have to be selected, when it will show you win or you lost, and how game will restart.</a:t>
            </a:r>
          </a:p>
        </p:txBody>
      </p:sp>
    </p:spTree>
    <p:extLst>
      <p:ext uri="{BB962C8B-B14F-4D97-AF65-F5344CB8AC3E}">
        <p14:creationId xmlns:p14="http://schemas.microsoft.com/office/powerpoint/2010/main" val="271199174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81BF-F0A1-DB69-7857-1A01F44FB785}"/>
              </a:ext>
            </a:extLst>
          </p:cNvPr>
          <p:cNvSpPr>
            <a:spLocks noGrp="1"/>
          </p:cNvSpPr>
          <p:nvPr>
            <p:ph type="title"/>
          </p:nvPr>
        </p:nvSpPr>
        <p:spPr/>
        <p:txBody>
          <a:bodyPr/>
          <a:lstStyle/>
          <a:p>
            <a:r>
              <a:rPr lang="en-IN" b="1" dirty="0">
                <a:solidFill>
                  <a:srgbClr val="0070C0"/>
                </a:solidFill>
              </a:rPr>
              <a:t>HOW TO PLAY?</a:t>
            </a:r>
          </a:p>
        </p:txBody>
      </p:sp>
      <p:sp>
        <p:nvSpPr>
          <p:cNvPr id="3" name="Content Placeholder 2">
            <a:extLst>
              <a:ext uri="{FF2B5EF4-FFF2-40B4-BE49-F238E27FC236}">
                <a16:creationId xmlns:a16="http://schemas.microsoft.com/office/drawing/2014/main" id="{CF0A9DF8-A5EF-E242-3D1D-CEF9FB0D94D2}"/>
              </a:ext>
            </a:extLst>
          </p:cNvPr>
          <p:cNvSpPr>
            <a:spLocks noGrp="1"/>
          </p:cNvSpPr>
          <p:nvPr>
            <p:ph idx="1"/>
          </p:nvPr>
        </p:nvSpPr>
        <p:spPr/>
        <p:txBody>
          <a:bodyPr>
            <a:normAutofit fontScale="92500" lnSpcReduction="10000"/>
          </a:bodyPr>
          <a:lstStyle/>
          <a:p>
            <a:pPr marL="0" indent="0">
              <a:buNone/>
            </a:pPr>
            <a:r>
              <a:rPr lang="en-IN" dirty="0"/>
              <a:t>In this, We have to guess a game</a:t>
            </a:r>
          </a:p>
          <a:p>
            <a:r>
              <a:rPr lang="en-IN" dirty="0"/>
              <a:t>No of blank dashes are present on the screen which is equal to the length of the word.</a:t>
            </a:r>
          </a:p>
          <a:p>
            <a:r>
              <a:rPr lang="en-IN" dirty="0"/>
              <a:t>Individual have to enter the enter</a:t>
            </a:r>
          </a:p>
          <a:p>
            <a:r>
              <a:rPr lang="en-IN" dirty="0"/>
              <a:t>If the entered letter is present in the word then it will display on the screen else part of a man is drawn</a:t>
            </a:r>
          </a:p>
          <a:p>
            <a:r>
              <a:rPr lang="en-IN" dirty="0"/>
              <a:t>If a word is complete before the man tie then the individual </a:t>
            </a:r>
            <a:r>
              <a:rPr lang="en-IN" b="1" dirty="0"/>
              <a:t>Win the game </a:t>
            </a:r>
            <a:r>
              <a:rPr lang="en-IN" dirty="0"/>
              <a:t>else if the man is completed hang then You </a:t>
            </a:r>
            <a:r>
              <a:rPr lang="en-IN" b="1" dirty="0"/>
              <a:t>lost the game</a:t>
            </a:r>
            <a:r>
              <a:rPr lang="en-IN" dirty="0"/>
              <a:t>.</a:t>
            </a:r>
          </a:p>
          <a:p>
            <a:pPr marL="0" indent="0">
              <a:buNone/>
            </a:pPr>
            <a:endParaRPr lang="en-IN" dirty="0"/>
          </a:p>
        </p:txBody>
      </p:sp>
    </p:spTree>
    <p:extLst>
      <p:ext uri="{BB962C8B-B14F-4D97-AF65-F5344CB8AC3E}">
        <p14:creationId xmlns:p14="http://schemas.microsoft.com/office/powerpoint/2010/main" val="283055611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D1D7-5EA2-528D-7968-67F0999292AA}"/>
              </a:ext>
            </a:extLst>
          </p:cNvPr>
          <p:cNvSpPr>
            <a:spLocks noGrp="1"/>
          </p:cNvSpPr>
          <p:nvPr>
            <p:ph type="title"/>
          </p:nvPr>
        </p:nvSpPr>
        <p:spPr>
          <a:xfrm>
            <a:off x="1295402" y="982133"/>
            <a:ext cx="9601196" cy="1303867"/>
          </a:xfrm>
        </p:spPr>
        <p:txBody>
          <a:bodyPr/>
          <a:lstStyle/>
          <a:p>
            <a:r>
              <a:rPr lang="en-IN" b="1">
                <a:solidFill>
                  <a:srgbClr val="0070C0"/>
                </a:solidFill>
              </a:rPr>
              <a:t>UPDATES</a:t>
            </a:r>
            <a:endParaRPr lang="en-IN" b="1" dirty="0">
              <a:solidFill>
                <a:srgbClr val="0070C0"/>
              </a:solidFill>
            </a:endParaRPr>
          </a:p>
        </p:txBody>
      </p:sp>
      <p:sp>
        <p:nvSpPr>
          <p:cNvPr id="4" name="Text Placeholder 3">
            <a:extLst>
              <a:ext uri="{FF2B5EF4-FFF2-40B4-BE49-F238E27FC236}">
                <a16:creationId xmlns:a16="http://schemas.microsoft.com/office/drawing/2014/main" id="{E0ABA4C8-9548-0346-C5AD-4C5ABC87E1B6}"/>
              </a:ext>
            </a:extLst>
          </p:cNvPr>
          <p:cNvSpPr>
            <a:spLocks noGrp="1"/>
          </p:cNvSpPr>
          <p:nvPr>
            <p:ph type="body" idx="1"/>
          </p:nvPr>
        </p:nvSpPr>
        <p:spPr/>
        <p:txBody>
          <a:bodyPr/>
          <a:lstStyle/>
          <a:p>
            <a:pPr algn="ctr"/>
            <a:r>
              <a:rPr lang="en-IN" b="1" dirty="0"/>
              <a:t>Previous</a:t>
            </a:r>
          </a:p>
        </p:txBody>
      </p:sp>
      <p:sp>
        <p:nvSpPr>
          <p:cNvPr id="5" name="Content Placeholder 4">
            <a:extLst>
              <a:ext uri="{FF2B5EF4-FFF2-40B4-BE49-F238E27FC236}">
                <a16:creationId xmlns:a16="http://schemas.microsoft.com/office/drawing/2014/main" id="{DBC20894-D517-A77B-AF2E-6A07357979EA}"/>
              </a:ext>
            </a:extLst>
          </p:cNvPr>
          <p:cNvSpPr>
            <a:spLocks noGrp="1"/>
          </p:cNvSpPr>
          <p:nvPr>
            <p:ph sz="half" idx="2"/>
          </p:nvPr>
        </p:nvSpPr>
        <p:spPr/>
        <p:txBody>
          <a:bodyPr>
            <a:normAutofit fontScale="70000" lnSpcReduction="20000"/>
          </a:bodyPr>
          <a:lstStyle/>
          <a:p>
            <a:r>
              <a:rPr lang="en-IN" dirty="0"/>
              <a:t>No of dashes are present to represent the length of word.</a:t>
            </a:r>
          </a:p>
          <a:p>
            <a:r>
              <a:rPr lang="en-IN" dirty="0"/>
              <a:t>When the user will guess the letter it will display on the respective position.</a:t>
            </a:r>
          </a:p>
          <a:p>
            <a:r>
              <a:rPr lang="en-IN" dirty="0"/>
              <a:t>After the letter display on the position, number of dashes are still there to give idea how much letters will come in between.</a:t>
            </a:r>
          </a:p>
          <a:p>
            <a:r>
              <a:rPr lang="en-IN" dirty="0"/>
              <a:t>Figure will update when user presses any wrong key.</a:t>
            </a:r>
          </a:p>
        </p:txBody>
      </p:sp>
      <p:sp>
        <p:nvSpPr>
          <p:cNvPr id="6" name="Text Placeholder 5">
            <a:extLst>
              <a:ext uri="{FF2B5EF4-FFF2-40B4-BE49-F238E27FC236}">
                <a16:creationId xmlns:a16="http://schemas.microsoft.com/office/drawing/2014/main" id="{3588ADAA-AD27-97E3-B523-AA53BEE126B8}"/>
              </a:ext>
            </a:extLst>
          </p:cNvPr>
          <p:cNvSpPr>
            <a:spLocks noGrp="1"/>
          </p:cNvSpPr>
          <p:nvPr>
            <p:ph type="body" sz="quarter" idx="3"/>
          </p:nvPr>
        </p:nvSpPr>
        <p:spPr/>
        <p:txBody>
          <a:bodyPr/>
          <a:lstStyle/>
          <a:p>
            <a:pPr algn="ctr"/>
            <a:r>
              <a:rPr lang="en-IN" b="1" dirty="0"/>
              <a:t>New</a:t>
            </a:r>
          </a:p>
        </p:txBody>
      </p:sp>
      <p:sp>
        <p:nvSpPr>
          <p:cNvPr id="7" name="Content Placeholder 6">
            <a:extLst>
              <a:ext uri="{FF2B5EF4-FFF2-40B4-BE49-F238E27FC236}">
                <a16:creationId xmlns:a16="http://schemas.microsoft.com/office/drawing/2014/main" id="{9A82FA60-9266-A3FB-C2C2-0338E1EDE6C4}"/>
              </a:ext>
            </a:extLst>
          </p:cNvPr>
          <p:cNvSpPr>
            <a:spLocks noGrp="1"/>
          </p:cNvSpPr>
          <p:nvPr>
            <p:ph sz="quarter" idx="4"/>
          </p:nvPr>
        </p:nvSpPr>
        <p:spPr/>
        <p:txBody>
          <a:bodyPr>
            <a:normAutofit fontScale="70000" lnSpcReduction="20000"/>
          </a:bodyPr>
          <a:lstStyle/>
          <a:p>
            <a:r>
              <a:rPr lang="en-IN" dirty="0"/>
              <a:t>Length of word is given instead of the blank spaces.</a:t>
            </a:r>
          </a:p>
          <a:p>
            <a:r>
              <a:rPr lang="en-IN" dirty="0"/>
              <a:t>When the user will guess the letter, it only display on the screen before or after the letter present there.</a:t>
            </a:r>
          </a:p>
          <a:p>
            <a:r>
              <a:rPr lang="en-IN" dirty="0"/>
              <a:t>After the letter display on the position, there are no which give an idea of how much letters will come in between.</a:t>
            </a:r>
          </a:p>
          <a:p>
            <a:r>
              <a:rPr lang="en-IN" dirty="0"/>
              <a:t>Figure will update when user presses wrong letter not on number or any functional key.</a:t>
            </a:r>
          </a:p>
          <a:p>
            <a:endParaRPr lang="en-IN" dirty="0"/>
          </a:p>
        </p:txBody>
      </p:sp>
    </p:spTree>
    <p:extLst>
      <p:ext uri="{BB962C8B-B14F-4D97-AF65-F5344CB8AC3E}">
        <p14:creationId xmlns:p14="http://schemas.microsoft.com/office/powerpoint/2010/main" val="342329317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E4213A-C7B0-993C-BAFF-1EC0A925622E}"/>
              </a:ext>
            </a:extLst>
          </p:cNvPr>
          <p:cNvPicPr>
            <a:picLocks noChangeAspect="1"/>
          </p:cNvPicPr>
          <p:nvPr/>
        </p:nvPicPr>
        <p:blipFill rotWithShape="1">
          <a:blip r:embed="rId2"/>
          <a:srcRect r="2591" b="6174"/>
          <a:stretch/>
        </p:blipFill>
        <p:spPr>
          <a:xfrm>
            <a:off x="790115" y="696896"/>
            <a:ext cx="5042516" cy="2732104"/>
          </a:xfrm>
          <a:prstGeom prst="rect">
            <a:avLst/>
          </a:prstGeom>
        </p:spPr>
      </p:pic>
      <p:pic>
        <p:nvPicPr>
          <p:cNvPr id="5" name="Picture 4">
            <a:extLst>
              <a:ext uri="{FF2B5EF4-FFF2-40B4-BE49-F238E27FC236}">
                <a16:creationId xmlns:a16="http://schemas.microsoft.com/office/drawing/2014/main" id="{42E02AB4-D4F6-A06A-3648-73715EEEEAE2}"/>
              </a:ext>
            </a:extLst>
          </p:cNvPr>
          <p:cNvPicPr>
            <a:picLocks noChangeAspect="1"/>
          </p:cNvPicPr>
          <p:nvPr/>
        </p:nvPicPr>
        <p:blipFill rotWithShape="1">
          <a:blip r:embed="rId3"/>
          <a:srcRect r="2069" b="5671"/>
          <a:stretch/>
        </p:blipFill>
        <p:spPr>
          <a:xfrm>
            <a:off x="6359370" y="614778"/>
            <a:ext cx="5042515" cy="2732104"/>
          </a:xfrm>
          <a:prstGeom prst="rect">
            <a:avLst/>
          </a:prstGeom>
        </p:spPr>
      </p:pic>
      <p:pic>
        <p:nvPicPr>
          <p:cNvPr id="7" name="Picture 6">
            <a:extLst>
              <a:ext uri="{FF2B5EF4-FFF2-40B4-BE49-F238E27FC236}">
                <a16:creationId xmlns:a16="http://schemas.microsoft.com/office/drawing/2014/main" id="{0C8D561B-B0F3-6729-DF06-CECEF3878203}"/>
              </a:ext>
            </a:extLst>
          </p:cNvPr>
          <p:cNvPicPr>
            <a:picLocks noChangeAspect="1"/>
          </p:cNvPicPr>
          <p:nvPr/>
        </p:nvPicPr>
        <p:blipFill rotWithShape="1">
          <a:blip r:embed="rId4"/>
          <a:srcRect r="2888" b="6459"/>
          <a:stretch/>
        </p:blipFill>
        <p:spPr>
          <a:xfrm>
            <a:off x="1166918" y="3511119"/>
            <a:ext cx="5042516" cy="2732103"/>
          </a:xfrm>
          <a:prstGeom prst="rect">
            <a:avLst/>
          </a:prstGeom>
        </p:spPr>
      </p:pic>
      <p:pic>
        <p:nvPicPr>
          <p:cNvPr id="9" name="Picture 8">
            <a:extLst>
              <a:ext uri="{FF2B5EF4-FFF2-40B4-BE49-F238E27FC236}">
                <a16:creationId xmlns:a16="http://schemas.microsoft.com/office/drawing/2014/main" id="{CF47A672-057E-C49A-E22A-DB6D82B30000}"/>
              </a:ext>
            </a:extLst>
          </p:cNvPr>
          <p:cNvPicPr>
            <a:picLocks noChangeAspect="1"/>
          </p:cNvPicPr>
          <p:nvPr/>
        </p:nvPicPr>
        <p:blipFill rotWithShape="1">
          <a:blip r:embed="rId5"/>
          <a:srcRect r="1674" b="5437"/>
          <a:stretch/>
        </p:blipFill>
        <p:spPr>
          <a:xfrm>
            <a:off x="6613864" y="3511119"/>
            <a:ext cx="4882157" cy="2641106"/>
          </a:xfrm>
          <a:prstGeom prst="rect">
            <a:avLst/>
          </a:prstGeom>
        </p:spPr>
      </p:pic>
    </p:spTree>
    <p:extLst>
      <p:ext uri="{BB962C8B-B14F-4D97-AF65-F5344CB8AC3E}">
        <p14:creationId xmlns:p14="http://schemas.microsoft.com/office/powerpoint/2010/main" val="104086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80">
                                          <p:stCondLst>
                                            <p:cond delay="0"/>
                                          </p:stCondLst>
                                        </p:cTn>
                                        <p:tgtEl>
                                          <p:spTgt spid="9"/>
                                        </p:tgtEl>
                                      </p:cBhvr>
                                    </p:animEffect>
                                    <p:anim calcmode="lin" valueType="num">
                                      <p:cBhvr>
                                        <p:cTn id="2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0" dur="26">
                                          <p:stCondLst>
                                            <p:cond delay="650"/>
                                          </p:stCondLst>
                                        </p:cTn>
                                        <p:tgtEl>
                                          <p:spTgt spid="9"/>
                                        </p:tgtEl>
                                      </p:cBhvr>
                                      <p:to x="100000" y="60000"/>
                                    </p:animScale>
                                    <p:animScale>
                                      <p:cBhvr>
                                        <p:cTn id="31" dur="166" decel="50000">
                                          <p:stCondLst>
                                            <p:cond delay="676"/>
                                          </p:stCondLst>
                                        </p:cTn>
                                        <p:tgtEl>
                                          <p:spTgt spid="9"/>
                                        </p:tgtEl>
                                      </p:cBhvr>
                                      <p:to x="100000" y="100000"/>
                                    </p:animScale>
                                    <p:animScale>
                                      <p:cBhvr>
                                        <p:cTn id="32" dur="26">
                                          <p:stCondLst>
                                            <p:cond delay="1312"/>
                                          </p:stCondLst>
                                        </p:cTn>
                                        <p:tgtEl>
                                          <p:spTgt spid="9"/>
                                        </p:tgtEl>
                                      </p:cBhvr>
                                      <p:to x="100000" y="80000"/>
                                    </p:animScale>
                                    <p:animScale>
                                      <p:cBhvr>
                                        <p:cTn id="33" dur="166" decel="50000">
                                          <p:stCondLst>
                                            <p:cond delay="1338"/>
                                          </p:stCondLst>
                                        </p:cTn>
                                        <p:tgtEl>
                                          <p:spTgt spid="9"/>
                                        </p:tgtEl>
                                      </p:cBhvr>
                                      <p:to x="100000" y="100000"/>
                                    </p:animScale>
                                    <p:animScale>
                                      <p:cBhvr>
                                        <p:cTn id="34" dur="26">
                                          <p:stCondLst>
                                            <p:cond delay="1642"/>
                                          </p:stCondLst>
                                        </p:cTn>
                                        <p:tgtEl>
                                          <p:spTgt spid="9"/>
                                        </p:tgtEl>
                                      </p:cBhvr>
                                      <p:to x="100000" y="90000"/>
                                    </p:animScale>
                                    <p:animScale>
                                      <p:cBhvr>
                                        <p:cTn id="35" dur="166" decel="50000">
                                          <p:stCondLst>
                                            <p:cond delay="1668"/>
                                          </p:stCondLst>
                                        </p:cTn>
                                        <p:tgtEl>
                                          <p:spTgt spid="9"/>
                                        </p:tgtEl>
                                      </p:cBhvr>
                                      <p:to x="100000" y="100000"/>
                                    </p:animScale>
                                    <p:animScale>
                                      <p:cBhvr>
                                        <p:cTn id="36" dur="26">
                                          <p:stCondLst>
                                            <p:cond delay="1808"/>
                                          </p:stCondLst>
                                        </p:cTn>
                                        <p:tgtEl>
                                          <p:spTgt spid="9"/>
                                        </p:tgtEl>
                                      </p:cBhvr>
                                      <p:to x="100000" y="95000"/>
                                    </p:animScale>
                                    <p:animScale>
                                      <p:cBhvr>
                                        <p:cTn id="37"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201</TotalTime>
  <Words>530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Baskerville Old Face</vt:lpstr>
      <vt:lpstr>Bodoni MT Black</vt:lpstr>
      <vt:lpstr>Garamond</vt:lpstr>
      <vt:lpstr>Sitka Text</vt:lpstr>
      <vt:lpstr>system</vt:lpstr>
      <vt:lpstr>Organic</vt:lpstr>
      <vt:lpstr>NAME- SAKSHI MITTAL  B.TECH COMPUTER SCIENCE</vt:lpstr>
      <vt:lpstr>MINI PROJECT ON</vt:lpstr>
      <vt:lpstr>INDEX</vt:lpstr>
      <vt:lpstr>INTRODUCTION</vt:lpstr>
      <vt:lpstr>WHY THIS? </vt:lpstr>
      <vt:lpstr>METHODOLGY</vt:lpstr>
      <vt:lpstr>HOW TO PLAY?</vt:lpstr>
      <vt:lpstr>UPDATES</vt:lpstr>
      <vt:lpstr>PowerPoint Presentation</vt:lpstr>
      <vt:lpstr>RESULT &amp; OUTCOMES</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Mittal</dc:creator>
  <cp:lastModifiedBy>Sakshi Mittal</cp:lastModifiedBy>
  <cp:revision>1</cp:revision>
  <dcterms:created xsi:type="dcterms:W3CDTF">2023-02-04T23:08:18Z</dcterms:created>
  <dcterms:modified xsi:type="dcterms:W3CDTF">2023-02-05T05:49:08Z</dcterms:modified>
</cp:coreProperties>
</file>