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Lst>
  <p:sldSz cy="5143500" cx="9144000"/>
  <p:notesSz cx="6858000" cy="9144000"/>
  <p:embeddedFontLst>
    <p:embeddedFont>
      <p:font typeface="Roboto"/>
      <p:regular r:id="rId25"/>
      <p:bold r:id="rId26"/>
      <p:italic r:id="rId27"/>
      <p:boldItalic r:id="rId28"/>
    </p:embeddedFont>
    <p:embeddedFont>
      <p:font typeface="Inter Light"/>
      <p:regular r:id="rId29"/>
      <p:bold r:id="rId30"/>
    </p:embeddedFont>
    <p:embeddedFont>
      <p:font typeface="Inter"/>
      <p:regular r:id="rId31"/>
      <p:bold r:id="rId32"/>
    </p:embeddedFont>
    <p:embeddedFont>
      <p:font typeface="Helvetica Neue"/>
      <p:regular r:id="rId33"/>
      <p:bold r:id="rId34"/>
      <p:italic r:id="rId35"/>
      <p:boldItalic r:id="rId36"/>
    </p:embeddedFont>
    <p:embeddedFont>
      <p:font typeface="Helvetica Neue Light"/>
      <p:regular r:id="rId37"/>
      <p:bold r:id="rId38"/>
      <p:italic r:id="rId39"/>
      <p:boldItalic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A7A14CD-ACEF-4686-ACE4-92FC34295683}">
  <a:tblStyle styleId="{CA7A14CD-ACEF-4686-ACE4-92FC34295683}"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9A98D943-D59D-422E-908F-F8738DDCAEFD}" styleName="Table_1">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HelveticaNeueLight-boldItalic.fntdata"/><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Roboto-bold.fntdata"/><Relationship Id="rId25" Type="http://schemas.openxmlformats.org/officeDocument/2006/relationships/font" Target="fonts/Roboto-regular.fntdata"/><Relationship Id="rId28" Type="http://schemas.openxmlformats.org/officeDocument/2006/relationships/font" Target="fonts/Roboto-boldItalic.fntdata"/><Relationship Id="rId27" Type="http://schemas.openxmlformats.org/officeDocument/2006/relationships/font" Target="fonts/Roboto-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InterLight-regular.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Inter-regular.fntdata"/><Relationship Id="rId30" Type="http://schemas.openxmlformats.org/officeDocument/2006/relationships/font" Target="fonts/InterLight-bold.fntdata"/><Relationship Id="rId11" Type="http://schemas.openxmlformats.org/officeDocument/2006/relationships/slide" Target="slides/slide5.xml"/><Relationship Id="rId33" Type="http://schemas.openxmlformats.org/officeDocument/2006/relationships/font" Target="fonts/HelveticaNeue-regular.fntdata"/><Relationship Id="rId10" Type="http://schemas.openxmlformats.org/officeDocument/2006/relationships/slide" Target="slides/slide4.xml"/><Relationship Id="rId32" Type="http://schemas.openxmlformats.org/officeDocument/2006/relationships/font" Target="fonts/Inter-bold.fntdata"/><Relationship Id="rId13" Type="http://schemas.openxmlformats.org/officeDocument/2006/relationships/slide" Target="slides/slide7.xml"/><Relationship Id="rId35" Type="http://schemas.openxmlformats.org/officeDocument/2006/relationships/font" Target="fonts/HelveticaNeue-italic.fntdata"/><Relationship Id="rId12" Type="http://schemas.openxmlformats.org/officeDocument/2006/relationships/slide" Target="slides/slide6.xml"/><Relationship Id="rId34" Type="http://schemas.openxmlformats.org/officeDocument/2006/relationships/font" Target="fonts/HelveticaNeue-bold.fntdata"/><Relationship Id="rId15" Type="http://schemas.openxmlformats.org/officeDocument/2006/relationships/slide" Target="slides/slide9.xml"/><Relationship Id="rId37" Type="http://schemas.openxmlformats.org/officeDocument/2006/relationships/font" Target="fonts/HelveticaNeueLight-regular.fntdata"/><Relationship Id="rId14" Type="http://schemas.openxmlformats.org/officeDocument/2006/relationships/slide" Target="slides/slide8.xml"/><Relationship Id="rId36" Type="http://schemas.openxmlformats.org/officeDocument/2006/relationships/font" Target="fonts/HelveticaNeue-boldItalic.fntdata"/><Relationship Id="rId17" Type="http://schemas.openxmlformats.org/officeDocument/2006/relationships/slide" Target="slides/slide11.xml"/><Relationship Id="rId39" Type="http://schemas.openxmlformats.org/officeDocument/2006/relationships/font" Target="fonts/HelveticaNeueLight-italic.fntdata"/><Relationship Id="rId16" Type="http://schemas.openxmlformats.org/officeDocument/2006/relationships/slide" Target="slides/slide10.xml"/><Relationship Id="rId38" Type="http://schemas.openxmlformats.org/officeDocument/2006/relationships/font" Target="fonts/HelveticaNeueLight-bold.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eeer.org/upload/eer-1489554553.pdf" TargetMode="External"/><Relationship Id="rId3" Type="http://schemas.openxmlformats.org/officeDocument/2006/relationships/hyperlink" Target="https://iopscience.iop.org/article/10.1088/1757-899X/114/1/012148/pdf" TargetMode="Externa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25a9af0206_2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25a9af0206_2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125a9af0206_2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125a9af0206_2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125a9af0206_2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125a9af0206_2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f3f08655df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f3f08655df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125a9af0206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125a9af0206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125a9af0206_2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125a9af0206_2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125a9af0206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125a9af0206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f3f08655df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f3f08655df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f3f08655df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f3f08655df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f3f08655df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f3f08655df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259e22e8ab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259e22e8ab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25a9af0206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25a9af0206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f3f08655d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f3f08655d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f3f08655df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f3f08655df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f3f08655d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f3f08655d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https://www.eeer.org/upload/eer-1489554553.pdf</a:t>
            </a:r>
            <a:endParaRPr/>
          </a:p>
          <a:p>
            <a:pPr indent="0" lvl="0" marL="0" rtl="0" algn="l">
              <a:spcBef>
                <a:spcPts val="0"/>
              </a:spcBef>
              <a:spcAft>
                <a:spcPts val="0"/>
              </a:spcAft>
              <a:buNone/>
            </a:pPr>
            <a:r>
              <a:rPr lang="en" u="sng">
                <a:solidFill>
                  <a:schemeClr val="hlink"/>
                </a:solidFill>
                <a:hlinkClick r:id="rId3"/>
              </a:rPr>
              <a:t>https://iopscience.iop.org/article/10.1088/1757-899X/114/1/012148/pdf</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125a9af0206_2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125a9af0206_2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f3f08655df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f3f08655df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25a9af0206_2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25a9af0206_2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bg>
      <p:bgPr>
        <a:solidFill>
          <a:srgbClr val="801B19"/>
        </a:solidFill>
      </p:bgPr>
    </p:bg>
    <p:spTree>
      <p:nvGrpSpPr>
        <p:cNvPr id="14" name="Shape 14"/>
        <p:cNvGrpSpPr/>
        <p:nvPr/>
      </p:nvGrpSpPr>
      <p:grpSpPr>
        <a:xfrm>
          <a:off x="0" y="0"/>
          <a:ext cx="0" cy="0"/>
          <a:chOff x="0" y="0"/>
          <a:chExt cx="0" cy="0"/>
        </a:xfrm>
      </p:grpSpPr>
      <p:sp>
        <p:nvSpPr>
          <p:cNvPr id="15" name="Google Shape;15;p2"/>
          <p:cNvSpPr txBox="1"/>
          <p:nvPr>
            <p:ph type="title"/>
          </p:nvPr>
        </p:nvSpPr>
        <p:spPr>
          <a:xfrm>
            <a:off x="633113" y="2906106"/>
            <a:ext cx="7886700" cy="626700"/>
          </a:xfrm>
          <a:prstGeom prst="rect">
            <a:avLst/>
          </a:prstGeom>
          <a:noFill/>
          <a:ln>
            <a:noFill/>
          </a:ln>
        </p:spPr>
        <p:txBody>
          <a:bodyPr anchorCtr="1" anchor="t" bIns="34275" lIns="68575" spcFirstLastPara="1" rIns="68575" wrap="square" tIns="34275">
            <a:noAutofit/>
          </a:bodyPr>
          <a:lstStyle>
            <a:lvl1pPr lvl="0" algn="l">
              <a:lnSpc>
                <a:spcPct val="90000"/>
              </a:lnSpc>
              <a:spcBef>
                <a:spcPts val="0"/>
              </a:spcBef>
              <a:spcAft>
                <a:spcPts val="0"/>
              </a:spcAft>
              <a:buClr>
                <a:schemeClr val="lt1"/>
              </a:buClr>
              <a:buSzPts val="2600"/>
              <a:buFont typeface="Helvetica Neue"/>
              <a:buNone/>
              <a:defRPr sz="2600">
                <a:solidFill>
                  <a:schemeClr val="lt1"/>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pic>
        <p:nvPicPr>
          <p:cNvPr id="16" name="Google Shape;16;p2"/>
          <p:cNvPicPr preferRelativeResize="0"/>
          <p:nvPr/>
        </p:nvPicPr>
        <p:blipFill rotWithShape="1">
          <a:blip r:embed="rId2">
            <a:alphaModFix/>
          </a:blip>
          <a:srcRect b="0" l="0" r="0" t="0"/>
          <a:stretch/>
        </p:blipFill>
        <p:spPr>
          <a:xfrm>
            <a:off x="3032199" y="1109547"/>
            <a:ext cx="3079603" cy="1010791"/>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628650" y="273844"/>
            <a:ext cx="7886700" cy="99420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3000"/>
              <a:buFont typeface="Helvetica Neue"/>
              <a:buNone/>
              <a:defRPr sz="30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70" name="Google Shape;70;p11"/>
          <p:cNvSpPr txBox="1"/>
          <p:nvPr>
            <p:ph idx="1" type="body"/>
          </p:nvPr>
        </p:nvSpPr>
        <p:spPr>
          <a:xfrm rot="5400000">
            <a:off x="2940300" y="-942431"/>
            <a:ext cx="3263400" cy="78867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71" name="Google Shape;71;p11"/>
          <p:cNvSpPr txBox="1"/>
          <p:nvPr>
            <p:ph idx="12" type="sldNum"/>
          </p:nvPr>
        </p:nvSpPr>
        <p:spPr>
          <a:xfrm>
            <a:off x="8102009" y="4713506"/>
            <a:ext cx="413400" cy="2832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b="1" i="0" sz="900">
                <a:solidFill>
                  <a:srgbClr val="7F7F7F"/>
                </a:solidFill>
                <a:latin typeface="Helvetica Neue Light"/>
                <a:ea typeface="Helvetica Neue Light"/>
                <a:cs typeface="Helvetica Neue Light"/>
                <a:sym typeface="Helvetica Neue Light"/>
              </a:defRPr>
            </a:lvl1pPr>
            <a:lvl2pPr indent="0" lvl="1" marL="0" algn="r">
              <a:spcBef>
                <a:spcPts val="0"/>
              </a:spcBef>
              <a:buNone/>
              <a:defRPr b="1" i="0" sz="900">
                <a:solidFill>
                  <a:srgbClr val="7F7F7F"/>
                </a:solidFill>
                <a:latin typeface="Helvetica Neue Light"/>
                <a:ea typeface="Helvetica Neue Light"/>
                <a:cs typeface="Helvetica Neue Light"/>
                <a:sym typeface="Helvetica Neue Light"/>
              </a:defRPr>
            </a:lvl2pPr>
            <a:lvl3pPr indent="0" lvl="2" marL="0" algn="r">
              <a:spcBef>
                <a:spcPts val="0"/>
              </a:spcBef>
              <a:buNone/>
              <a:defRPr b="1" i="0" sz="900">
                <a:solidFill>
                  <a:srgbClr val="7F7F7F"/>
                </a:solidFill>
                <a:latin typeface="Helvetica Neue Light"/>
                <a:ea typeface="Helvetica Neue Light"/>
                <a:cs typeface="Helvetica Neue Light"/>
                <a:sym typeface="Helvetica Neue Light"/>
              </a:defRPr>
            </a:lvl3pPr>
            <a:lvl4pPr indent="0" lvl="3" marL="0" algn="r">
              <a:spcBef>
                <a:spcPts val="0"/>
              </a:spcBef>
              <a:buNone/>
              <a:defRPr b="1" i="0" sz="900">
                <a:solidFill>
                  <a:srgbClr val="7F7F7F"/>
                </a:solidFill>
                <a:latin typeface="Helvetica Neue Light"/>
                <a:ea typeface="Helvetica Neue Light"/>
                <a:cs typeface="Helvetica Neue Light"/>
                <a:sym typeface="Helvetica Neue Light"/>
              </a:defRPr>
            </a:lvl4pPr>
            <a:lvl5pPr indent="0" lvl="4" marL="0" algn="r">
              <a:spcBef>
                <a:spcPts val="0"/>
              </a:spcBef>
              <a:buNone/>
              <a:defRPr b="1" i="0" sz="900">
                <a:solidFill>
                  <a:srgbClr val="7F7F7F"/>
                </a:solidFill>
                <a:latin typeface="Helvetica Neue Light"/>
                <a:ea typeface="Helvetica Neue Light"/>
                <a:cs typeface="Helvetica Neue Light"/>
                <a:sym typeface="Helvetica Neue Light"/>
              </a:defRPr>
            </a:lvl5pPr>
            <a:lvl6pPr indent="0" lvl="5" marL="0" algn="r">
              <a:spcBef>
                <a:spcPts val="0"/>
              </a:spcBef>
              <a:buNone/>
              <a:defRPr b="1" i="0" sz="900">
                <a:solidFill>
                  <a:srgbClr val="7F7F7F"/>
                </a:solidFill>
                <a:latin typeface="Helvetica Neue Light"/>
                <a:ea typeface="Helvetica Neue Light"/>
                <a:cs typeface="Helvetica Neue Light"/>
                <a:sym typeface="Helvetica Neue Light"/>
              </a:defRPr>
            </a:lvl6pPr>
            <a:lvl7pPr indent="0" lvl="6" marL="0" algn="r">
              <a:spcBef>
                <a:spcPts val="0"/>
              </a:spcBef>
              <a:buNone/>
              <a:defRPr b="1" i="0" sz="900">
                <a:solidFill>
                  <a:srgbClr val="7F7F7F"/>
                </a:solidFill>
                <a:latin typeface="Helvetica Neue Light"/>
                <a:ea typeface="Helvetica Neue Light"/>
                <a:cs typeface="Helvetica Neue Light"/>
                <a:sym typeface="Helvetica Neue Light"/>
              </a:defRPr>
            </a:lvl7pPr>
            <a:lvl8pPr indent="0" lvl="7" marL="0" algn="r">
              <a:spcBef>
                <a:spcPts val="0"/>
              </a:spcBef>
              <a:buNone/>
              <a:defRPr b="1" i="0" sz="900">
                <a:solidFill>
                  <a:srgbClr val="7F7F7F"/>
                </a:solidFill>
                <a:latin typeface="Helvetica Neue Light"/>
                <a:ea typeface="Helvetica Neue Light"/>
                <a:cs typeface="Helvetica Neue Light"/>
                <a:sym typeface="Helvetica Neue Light"/>
              </a:defRPr>
            </a:lvl8pPr>
            <a:lvl9pPr indent="0" lvl="8" marL="0" algn="r">
              <a:spcBef>
                <a:spcPts val="0"/>
              </a:spcBef>
              <a:buNone/>
              <a:defRPr b="1" i="0" sz="900">
                <a:solidFill>
                  <a:srgbClr val="7F7F7F"/>
                </a:solidFill>
                <a:latin typeface="Helvetica Neue Light"/>
                <a:ea typeface="Helvetica Neue Light"/>
                <a:cs typeface="Helvetica Neue Light"/>
                <a:sym typeface="Helvetica Neue Light"/>
              </a:defRPr>
            </a:lvl9pPr>
          </a:lstStyle>
          <a:p>
            <a:pPr indent="0" lvl="0" marL="0" rtl="0" algn="r">
              <a:spcBef>
                <a:spcPts val="0"/>
              </a:spcBef>
              <a:spcAft>
                <a:spcPts val="0"/>
              </a:spcAft>
              <a:buNone/>
            </a:pPr>
            <a:r>
              <a:rPr lang="en"/>
              <a:t>|</a:t>
            </a:r>
            <a:r>
              <a:rPr b="0" lang="en"/>
              <a:t>  </a:t>
            </a:r>
            <a:fld id="{00000000-1234-1234-1234-123412341234}" type="slidenum">
              <a:rPr b="0" lang="en"/>
              <a:t>‹#›</a:t>
            </a:fld>
            <a:endParaRPr b="0"/>
          </a:p>
        </p:txBody>
      </p:sp>
      <p:sp>
        <p:nvSpPr>
          <p:cNvPr id="72" name="Google Shape;72;p11"/>
          <p:cNvSpPr txBox="1"/>
          <p:nvPr>
            <p:ph idx="10" type="dt"/>
          </p:nvPr>
        </p:nvSpPr>
        <p:spPr>
          <a:xfrm>
            <a:off x="5943600" y="4713506"/>
            <a:ext cx="2158500" cy="283200"/>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b="0" i="0" sz="900">
                <a:solidFill>
                  <a:srgbClr val="7F7F7F"/>
                </a:solidFill>
                <a:latin typeface="Helvetica Neue Light"/>
                <a:ea typeface="Helvetica Neue Light"/>
                <a:cs typeface="Helvetica Neue Light"/>
                <a:sym typeface="Helvetica Neue Light"/>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pic>
        <p:nvPicPr>
          <p:cNvPr id="73" name="Google Shape;73;p11"/>
          <p:cNvPicPr preferRelativeResize="0"/>
          <p:nvPr/>
        </p:nvPicPr>
        <p:blipFill rotWithShape="1">
          <a:blip r:embed="rId2">
            <a:alphaModFix/>
          </a:blip>
          <a:srcRect b="38397" l="29654" r="29480" t="38312"/>
          <a:stretch/>
        </p:blipFill>
        <p:spPr>
          <a:xfrm>
            <a:off x="269110" y="4529211"/>
            <a:ext cx="1024358" cy="449242"/>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5350050" y="1467544"/>
            <a:ext cx="4359000" cy="197160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3000"/>
              <a:buFont typeface="Helvetica Neue"/>
              <a:buNone/>
              <a:defRPr sz="30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76" name="Google Shape;76;p12"/>
          <p:cNvSpPr txBox="1"/>
          <p:nvPr>
            <p:ph idx="1" type="body"/>
          </p:nvPr>
        </p:nvSpPr>
        <p:spPr>
          <a:xfrm rot="5400000">
            <a:off x="1349475" y="-447056"/>
            <a:ext cx="4359000" cy="58008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77" name="Google Shape;77;p12"/>
          <p:cNvSpPr txBox="1"/>
          <p:nvPr>
            <p:ph idx="12" type="sldNum"/>
          </p:nvPr>
        </p:nvSpPr>
        <p:spPr>
          <a:xfrm>
            <a:off x="8102009" y="4713506"/>
            <a:ext cx="413400" cy="2832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b="1" i="0" sz="900">
                <a:solidFill>
                  <a:srgbClr val="7F7F7F"/>
                </a:solidFill>
                <a:latin typeface="Helvetica Neue Light"/>
                <a:ea typeface="Helvetica Neue Light"/>
                <a:cs typeface="Helvetica Neue Light"/>
                <a:sym typeface="Helvetica Neue Light"/>
              </a:defRPr>
            </a:lvl1pPr>
            <a:lvl2pPr indent="0" lvl="1" marL="0" algn="r">
              <a:spcBef>
                <a:spcPts val="0"/>
              </a:spcBef>
              <a:buNone/>
              <a:defRPr b="1" i="0" sz="900">
                <a:solidFill>
                  <a:srgbClr val="7F7F7F"/>
                </a:solidFill>
                <a:latin typeface="Helvetica Neue Light"/>
                <a:ea typeface="Helvetica Neue Light"/>
                <a:cs typeface="Helvetica Neue Light"/>
                <a:sym typeface="Helvetica Neue Light"/>
              </a:defRPr>
            </a:lvl2pPr>
            <a:lvl3pPr indent="0" lvl="2" marL="0" algn="r">
              <a:spcBef>
                <a:spcPts val="0"/>
              </a:spcBef>
              <a:buNone/>
              <a:defRPr b="1" i="0" sz="900">
                <a:solidFill>
                  <a:srgbClr val="7F7F7F"/>
                </a:solidFill>
                <a:latin typeface="Helvetica Neue Light"/>
                <a:ea typeface="Helvetica Neue Light"/>
                <a:cs typeface="Helvetica Neue Light"/>
                <a:sym typeface="Helvetica Neue Light"/>
              </a:defRPr>
            </a:lvl3pPr>
            <a:lvl4pPr indent="0" lvl="3" marL="0" algn="r">
              <a:spcBef>
                <a:spcPts val="0"/>
              </a:spcBef>
              <a:buNone/>
              <a:defRPr b="1" i="0" sz="900">
                <a:solidFill>
                  <a:srgbClr val="7F7F7F"/>
                </a:solidFill>
                <a:latin typeface="Helvetica Neue Light"/>
                <a:ea typeface="Helvetica Neue Light"/>
                <a:cs typeface="Helvetica Neue Light"/>
                <a:sym typeface="Helvetica Neue Light"/>
              </a:defRPr>
            </a:lvl4pPr>
            <a:lvl5pPr indent="0" lvl="4" marL="0" algn="r">
              <a:spcBef>
                <a:spcPts val="0"/>
              </a:spcBef>
              <a:buNone/>
              <a:defRPr b="1" i="0" sz="900">
                <a:solidFill>
                  <a:srgbClr val="7F7F7F"/>
                </a:solidFill>
                <a:latin typeface="Helvetica Neue Light"/>
                <a:ea typeface="Helvetica Neue Light"/>
                <a:cs typeface="Helvetica Neue Light"/>
                <a:sym typeface="Helvetica Neue Light"/>
              </a:defRPr>
            </a:lvl5pPr>
            <a:lvl6pPr indent="0" lvl="5" marL="0" algn="r">
              <a:spcBef>
                <a:spcPts val="0"/>
              </a:spcBef>
              <a:buNone/>
              <a:defRPr b="1" i="0" sz="900">
                <a:solidFill>
                  <a:srgbClr val="7F7F7F"/>
                </a:solidFill>
                <a:latin typeface="Helvetica Neue Light"/>
                <a:ea typeface="Helvetica Neue Light"/>
                <a:cs typeface="Helvetica Neue Light"/>
                <a:sym typeface="Helvetica Neue Light"/>
              </a:defRPr>
            </a:lvl6pPr>
            <a:lvl7pPr indent="0" lvl="6" marL="0" algn="r">
              <a:spcBef>
                <a:spcPts val="0"/>
              </a:spcBef>
              <a:buNone/>
              <a:defRPr b="1" i="0" sz="900">
                <a:solidFill>
                  <a:srgbClr val="7F7F7F"/>
                </a:solidFill>
                <a:latin typeface="Helvetica Neue Light"/>
                <a:ea typeface="Helvetica Neue Light"/>
                <a:cs typeface="Helvetica Neue Light"/>
                <a:sym typeface="Helvetica Neue Light"/>
              </a:defRPr>
            </a:lvl7pPr>
            <a:lvl8pPr indent="0" lvl="7" marL="0" algn="r">
              <a:spcBef>
                <a:spcPts val="0"/>
              </a:spcBef>
              <a:buNone/>
              <a:defRPr b="1" i="0" sz="900">
                <a:solidFill>
                  <a:srgbClr val="7F7F7F"/>
                </a:solidFill>
                <a:latin typeface="Helvetica Neue Light"/>
                <a:ea typeface="Helvetica Neue Light"/>
                <a:cs typeface="Helvetica Neue Light"/>
                <a:sym typeface="Helvetica Neue Light"/>
              </a:defRPr>
            </a:lvl8pPr>
            <a:lvl9pPr indent="0" lvl="8" marL="0" algn="r">
              <a:spcBef>
                <a:spcPts val="0"/>
              </a:spcBef>
              <a:buNone/>
              <a:defRPr b="1" i="0" sz="900">
                <a:solidFill>
                  <a:srgbClr val="7F7F7F"/>
                </a:solidFill>
                <a:latin typeface="Helvetica Neue Light"/>
                <a:ea typeface="Helvetica Neue Light"/>
                <a:cs typeface="Helvetica Neue Light"/>
                <a:sym typeface="Helvetica Neue Light"/>
              </a:defRPr>
            </a:lvl9pPr>
          </a:lstStyle>
          <a:p>
            <a:pPr indent="0" lvl="0" marL="0" rtl="0" algn="r">
              <a:spcBef>
                <a:spcPts val="0"/>
              </a:spcBef>
              <a:spcAft>
                <a:spcPts val="0"/>
              </a:spcAft>
              <a:buNone/>
            </a:pPr>
            <a:r>
              <a:rPr lang="en"/>
              <a:t>|</a:t>
            </a:r>
            <a:r>
              <a:rPr b="0" lang="en"/>
              <a:t>  </a:t>
            </a:r>
            <a:fld id="{00000000-1234-1234-1234-123412341234}" type="slidenum">
              <a:rPr b="0" lang="en"/>
              <a:t>‹#›</a:t>
            </a:fld>
            <a:endParaRPr b="0"/>
          </a:p>
        </p:txBody>
      </p:sp>
      <p:sp>
        <p:nvSpPr>
          <p:cNvPr id="78" name="Google Shape;78;p12"/>
          <p:cNvSpPr txBox="1"/>
          <p:nvPr>
            <p:ph idx="10" type="dt"/>
          </p:nvPr>
        </p:nvSpPr>
        <p:spPr>
          <a:xfrm>
            <a:off x="5943600" y="4713506"/>
            <a:ext cx="2158500" cy="283200"/>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b="0" i="0" sz="900">
                <a:solidFill>
                  <a:srgbClr val="7F7F7F"/>
                </a:solidFill>
                <a:latin typeface="Helvetica Neue Light"/>
                <a:ea typeface="Helvetica Neue Light"/>
                <a:cs typeface="Helvetica Neue Light"/>
                <a:sym typeface="Helvetica Neue Light"/>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pic>
        <p:nvPicPr>
          <p:cNvPr id="79" name="Google Shape;79;p12"/>
          <p:cNvPicPr preferRelativeResize="0"/>
          <p:nvPr/>
        </p:nvPicPr>
        <p:blipFill rotWithShape="1">
          <a:blip r:embed="rId2">
            <a:alphaModFix/>
          </a:blip>
          <a:srcRect b="38397" l="29654" r="29480" t="38312"/>
          <a:stretch/>
        </p:blipFill>
        <p:spPr>
          <a:xfrm>
            <a:off x="269110" y="4529211"/>
            <a:ext cx="1024358" cy="449242"/>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0" name="Shape 80"/>
        <p:cNvGrpSpPr/>
        <p:nvPr/>
      </p:nvGrpSpPr>
      <p:grpSpPr>
        <a:xfrm>
          <a:off x="0" y="0"/>
          <a:ext cx="0" cy="0"/>
          <a:chOff x="0" y="0"/>
          <a:chExt cx="0" cy="0"/>
        </a:xfrm>
      </p:grpSpPr>
      <p:sp>
        <p:nvSpPr>
          <p:cNvPr id="81" name="Google Shape;81;p13"/>
          <p:cNvSpPr txBox="1"/>
          <p:nvPr>
            <p:ph type="ctrTitle"/>
          </p:nvPr>
        </p:nvSpPr>
        <p:spPr>
          <a:xfrm>
            <a:off x="311708" y="744575"/>
            <a:ext cx="8520600" cy="2052600"/>
          </a:xfrm>
          <a:prstGeom prst="rect">
            <a:avLst/>
          </a:prstGeom>
        </p:spPr>
        <p:txBody>
          <a:bodyPr anchorCtr="0" anchor="b" bIns="34275" lIns="68575" spcFirstLastPara="1" rIns="68575" wrap="square" tIns="3427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82" name="Google Shape;82;p13"/>
          <p:cNvSpPr txBox="1"/>
          <p:nvPr>
            <p:ph idx="1" type="subTitle"/>
          </p:nvPr>
        </p:nvSpPr>
        <p:spPr>
          <a:xfrm>
            <a:off x="311700" y="2834125"/>
            <a:ext cx="8520600" cy="792600"/>
          </a:xfrm>
          <a:prstGeom prst="rect">
            <a:avLst/>
          </a:prstGeom>
        </p:spPr>
        <p:txBody>
          <a:bodyPr anchorCtr="0" anchor="t" bIns="34275" lIns="68575" spcFirstLastPara="1" rIns="68575" wrap="square" tIns="34275">
            <a:normAutofit/>
          </a:bodyPr>
          <a:lstStyle>
            <a:lvl1pPr lvl="0" rtl="0" algn="ctr">
              <a:lnSpc>
                <a:spcPct val="100000"/>
              </a:lnSpc>
              <a:spcBef>
                <a:spcPts val="800"/>
              </a:spcBef>
              <a:spcAft>
                <a:spcPts val="0"/>
              </a:spcAft>
              <a:buSzPts val="2800"/>
              <a:buNone/>
              <a:defRPr sz="2800"/>
            </a:lvl1pPr>
            <a:lvl2pPr lvl="1" rtl="0" algn="ctr">
              <a:lnSpc>
                <a:spcPct val="100000"/>
              </a:lnSpc>
              <a:spcBef>
                <a:spcPts val="400"/>
              </a:spcBef>
              <a:spcAft>
                <a:spcPts val="0"/>
              </a:spcAft>
              <a:buSzPts val="2800"/>
              <a:buNone/>
              <a:defRPr sz="2800"/>
            </a:lvl2pPr>
            <a:lvl3pPr lvl="2" rtl="0" algn="ctr">
              <a:lnSpc>
                <a:spcPct val="100000"/>
              </a:lnSpc>
              <a:spcBef>
                <a:spcPts val="400"/>
              </a:spcBef>
              <a:spcAft>
                <a:spcPts val="0"/>
              </a:spcAft>
              <a:buSzPts val="2800"/>
              <a:buNone/>
              <a:defRPr sz="2800"/>
            </a:lvl3pPr>
            <a:lvl4pPr lvl="3" rtl="0" algn="ctr">
              <a:lnSpc>
                <a:spcPct val="100000"/>
              </a:lnSpc>
              <a:spcBef>
                <a:spcPts val="400"/>
              </a:spcBef>
              <a:spcAft>
                <a:spcPts val="0"/>
              </a:spcAft>
              <a:buSzPts val="2800"/>
              <a:buNone/>
              <a:defRPr sz="2800"/>
            </a:lvl4pPr>
            <a:lvl5pPr lvl="4" rtl="0" algn="ctr">
              <a:lnSpc>
                <a:spcPct val="100000"/>
              </a:lnSpc>
              <a:spcBef>
                <a:spcPts val="400"/>
              </a:spcBef>
              <a:spcAft>
                <a:spcPts val="0"/>
              </a:spcAft>
              <a:buSzPts val="2800"/>
              <a:buNone/>
              <a:defRPr sz="2800"/>
            </a:lvl5pPr>
            <a:lvl6pPr lvl="5" rtl="0" algn="ctr">
              <a:lnSpc>
                <a:spcPct val="100000"/>
              </a:lnSpc>
              <a:spcBef>
                <a:spcPts val="400"/>
              </a:spcBef>
              <a:spcAft>
                <a:spcPts val="0"/>
              </a:spcAft>
              <a:buSzPts val="2800"/>
              <a:buNone/>
              <a:defRPr sz="2800"/>
            </a:lvl6pPr>
            <a:lvl7pPr lvl="6" rtl="0" algn="ctr">
              <a:lnSpc>
                <a:spcPct val="100000"/>
              </a:lnSpc>
              <a:spcBef>
                <a:spcPts val="400"/>
              </a:spcBef>
              <a:spcAft>
                <a:spcPts val="0"/>
              </a:spcAft>
              <a:buSzPts val="2800"/>
              <a:buNone/>
              <a:defRPr sz="2800"/>
            </a:lvl7pPr>
            <a:lvl8pPr lvl="7" rtl="0" algn="ctr">
              <a:lnSpc>
                <a:spcPct val="100000"/>
              </a:lnSpc>
              <a:spcBef>
                <a:spcPts val="400"/>
              </a:spcBef>
              <a:spcAft>
                <a:spcPts val="0"/>
              </a:spcAft>
              <a:buSzPts val="2800"/>
              <a:buNone/>
              <a:defRPr sz="2800"/>
            </a:lvl8pPr>
            <a:lvl9pPr lvl="8" rtl="0" algn="ctr">
              <a:lnSpc>
                <a:spcPct val="100000"/>
              </a:lnSpc>
              <a:spcBef>
                <a:spcPts val="400"/>
              </a:spcBef>
              <a:spcAft>
                <a:spcPts val="0"/>
              </a:spcAft>
              <a:buSzPts val="2800"/>
              <a:buNone/>
              <a:defRPr sz="2800"/>
            </a:lvl9pPr>
          </a:lstStyle>
          <a:p/>
        </p:txBody>
      </p:sp>
      <p:sp>
        <p:nvSpPr>
          <p:cNvPr id="83" name="Google Shape;83;p13"/>
          <p:cNvSpPr txBox="1"/>
          <p:nvPr>
            <p:ph idx="12" type="sldNum"/>
          </p:nvPr>
        </p:nvSpPr>
        <p:spPr>
          <a:xfrm>
            <a:off x="8472458" y="4663217"/>
            <a:ext cx="548700" cy="393600"/>
          </a:xfrm>
          <a:prstGeom prst="rect">
            <a:avLst/>
          </a:prstGeom>
        </p:spPr>
        <p:txBody>
          <a:bodyPr anchorCtr="0" anchor="ctr" bIns="34275" lIns="68575" spcFirstLastPara="1" rIns="68575" wrap="square" tIns="3427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sp>
        <p:nvSpPr>
          <p:cNvPr id="85" name="Google Shape;85;p14"/>
          <p:cNvSpPr txBox="1"/>
          <p:nvPr>
            <p:ph type="title"/>
          </p:nvPr>
        </p:nvSpPr>
        <p:spPr>
          <a:xfrm>
            <a:off x="311700" y="445025"/>
            <a:ext cx="8520600" cy="572700"/>
          </a:xfrm>
          <a:prstGeom prst="rect">
            <a:avLst/>
          </a:prstGeom>
        </p:spPr>
        <p:txBody>
          <a:bodyPr anchorCtr="0" anchor="b" bIns="34275" lIns="68575" spcFirstLastPara="1" rIns="68575" wrap="square" tIns="34275">
            <a:normAutofit/>
          </a:bodyPr>
          <a:lstStyle>
            <a:lvl1pPr lvl="0" rtl="0">
              <a:spcBef>
                <a:spcPts val="0"/>
              </a:spcBef>
              <a:spcAft>
                <a:spcPts val="0"/>
              </a:spcAft>
              <a:buSzPts val="30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86" name="Google Shape;86;p14"/>
          <p:cNvSpPr txBox="1"/>
          <p:nvPr>
            <p:ph idx="1" type="body"/>
          </p:nvPr>
        </p:nvSpPr>
        <p:spPr>
          <a:xfrm>
            <a:off x="311700" y="1152475"/>
            <a:ext cx="8520600" cy="3416400"/>
          </a:xfrm>
          <a:prstGeom prst="rect">
            <a:avLst/>
          </a:prstGeom>
        </p:spPr>
        <p:txBody>
          <a:bodyPr anchorCtr="0" anchor="t" bIns="34275" lIns="68575" spcFirstLastPara="1" rIns="68575" wrap="square" tIns="34275">
            <a:normAutofit/>
          </a:bodyPr>
          <a:lstStyle>
            <a:lvl1pPr indent="-361950" lvl="0" marL="457200" rtl="0">
              <a:spcBef>
                <a:spcPts val="800"/>
              </a:spcBef>
              <a:spcAft>
                <a:spcPts val="0"/>
              </a:spcAft>
              <a:buSzPts val="2100"/>
              <a:buChar char="•"/>
              <a:defRPr/>
            </a:lvl1pPr>
            <a:lvl2pPr indent="-342900" lvl="1" marL="914400" rtl="0">
              <a:spcBef>
                <a:spcPts val="400"/>
              </a:spcBef>
              <a:spcAft>
                <a:spcPts val="0"/>
              </a:spcAft>
              <a:buSzPts val="1800"/>
              <a:buChar char="•"/>
              <a:defRPr/>
            </a:lvl2pPr>
            <a:lvl3pPr indent="-323850" lvl="2" marL="1371600" rtl="0">
              <a:spcBef>
                <a:spcPts val="400"/>
              </a:spcBef>
              <a:spcAft>
                <a:spcPts val="0"/>
              </a:spcAft>
              <a:buSzPts val="1500"/>
              <a:buChar char="•"/>
              <a:defRPr/>
            </a:lvl3pPr>
            <a:lvl4pPr indent="-317500" lvl="3" marL="1828800" rtl="0">
              <a:spcBef>
                <a:spcPts val="400"/>
              </a:spcBef>
              <a:spcAft>
                <a:spcPts val="0"/>
              </a:spcAft>
              <a:buSzPts val="1400"/>
              <a:buChar char="•"/>
              <a:defRPr/>
            </a:lvl4pPr>
            <a:lvl5pPr indent="-317500" lvl="4" marL="2286000" rtl="0">
              <a:spcBef>
                <a:spcPts val="400"/>
              </a:spcBef>
              <a:spcAft>
                <a:spcPts val="0"/>
              </a:spcAft>
              <a:buSzPts val="1400"/>
              <a:buChar char="•"/>
              <a:defRPr/>
            </a:lvl5pPr>
            <a:lvl6pPr indent="-317500" lvl="5" marL="2743200" rtl="0">
              <a:spcBef>
                <a:spcPts val="400"/>
              </a:spcBef>
              <a:spcAft>
                <a:spcPts val="0"/>
              </a:spcAft>
              <a:buSzPts val="1400"/>
              <a:buChar char="•"/>
              <a:defRPr/>
            </a:lvl6pPr>
            <a:lvl7pPr indent="-317500" lvl="6" marL="3200400" rtl="0">
              <a:spcBef>
                <a:spcPts val="400"/>
              </a:spcBef>
              <a:spcAft>
                <a:spcPts val="0"/>
              </a:spcAft>
              <a:buSzPts val="1400"/>
              <a:buChar char="•"/>
              <a:defRPr/>
            </a:lvl7pPr>
            <a:lvl8pPr indent="-317500" lvl="7" marL="3657600" rtl="0">
              <a:spcBef>
                <a:spcPts val="400"/>
              </a:spcBef>
              <a:spcAft>
                <a:spcPts val="0"/>
              </a:spcAft>
              <a:buSzPts val="1400"/>
              <a:buChar char="•"/>
              <a:defRPr/>
            </a:lvl8pPr>
            <a:lvl9pPr indent="-317500" lvl="8" marL="4114800" rtl="0">
              <a:spcBef>
                <a:spcPts val="400"/>
              </a:spcBef>
              <a:spcAft>
                <a:spcPts val="0"/>
              </a:spcAft>
              <a:buSzPts val="1400"/>
              <a:buChar char="•"/>
              <a:defRPr/>
            </a:lvl9pPr>
          </a:lstStyle>
          <a:p/>
        </p:txBody>
      </p:sp>
      <p:sp>
        <p:nvSpPr>
          <p:cNvPr id="87" name="Google Shape;87;p14"/>
          <p:cNvSpPr txBox="1"/>
          <p:nvPr>
            <p:ph idx="12" type="sldNum"/>
          </p:nvPr>
        </p:nvSpPr>
        <p:spPr>
          <a:xfrm>
            <a:off x="8472458" y="4663217"/>
            <a:ext cx="548700" cy="393600"/>
          </a:xfrm>
          <a:prstGeom prst="rect">
            <a:avLst/>
          </a:prstGeom>
        </p:spPr>
        <p:txBody>
          <a:bodyPr anchorCtr="0" anchor="ctr" bIns="34275" lIns="68575" spcFirstLastPara="1" rIns="68575" wrap="square" tIns="3427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23888" y="1282303"/>
            <a:ext cx="7886700" cy="213960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2"/>
              </a:buClr>
              <a:buSzPts val="4100"/>
              <a:buFont typeface="Helvetica Neue"/>
              <a:buNone/>
              <a:defRPr sz="4100">
                <a:solidFill>
                  <a:schemeClr val="dk2"/>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9" name="Google Shape;19;p3"/>
          <p:cNvSpPr txBox="1"/>
          <p:nvPr>
            <p:ph idx="1" type="body"/>
          </p:nvPr>
        </p:nvSpPr>
        <p:spPr>
          <a:xfrm>
            <a:off x="623888" y="3442097"/>
            <a:ext cx="7886700" cy="1125000"/>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rgbClr val="888888"/>
              </a:buClr>
              <a:buSzPts val="1500"/>
              <a:buFont typeface="Helvetica Neue Light"/>
              <a:buNone/>
              <a:defRPr b="0" i="0" sz="1500">
                <a:solidFill>
                  <a:srgbClr val="888888"/>
                </a:solidFill>
                <a:latin typeface="Helvetica Neue Light"/>
                <a:ea typeface="Helvetica Neue Light"/>
                <a:cs typeface="Helvetica Neue Light"/>
                <a:sym typeface="Helvetica Neue Light"/>
              </a:defRPr>
            </a:lvl1pPr>
            <a:lvl2pPr indent="-228600" lvl="1" marL="914400" algn="l">
              <a:lnSpc>
                <a:spcPct val="90000"/>
              </a:lnSpc>
              <a:spcBef>
                <a:spcPts val="400"/>
              </a:spcBef>
              <a:spcAft>
                <a:spcPts val="0"/>
              </a:spcAft>
              <a:buClr>
                <a:srgbClr val="888888"/>
              </a:buClr>
              <a:buSzPts val="1500"/>
              <a:buFont typeface="Helvetica Neue Light"/>
              <a:buNone/>
              <a:defRPr sz="1500">
                <a:solidFill>
                  <a:srgbClr val="888888"/>
                </a:solidFill>
              </a:defRPr>
            </a:lvl2pPr>
            <a:lvl3pPr indent="-228600" lvl="2" marL="1371600" algn="l">
              <a:lnSpc>
                <a:spcPct val="90000"/>
              </a:lnSpc>
              <a:spcBef>
                <a:spcPts val="400"/>
              </a:spcBef>
              <a:spcAft>
                <a:spcPts val="0"/>
              </a:spcAft>
              <a:buClr>
                <a:srgbClr val="888888"/>
              </a:buClr>
              <a:buSzPts val="1400"/>
              <a:buFont typeface="Helvetica Neue Light"/>
              <a:buNone/>
              <a:defRPr sz="1400">
                <a:solidFill>
                  <a:srgbClr val="888888"/>
                </a:solidFill>
              </a:defRPr>
            </a:lvl3pPr>
            <a:lvl4pPr indent="-228600" lvl="3" marL="1828800" algn="l">
              <a:lnSpc>
                <a:spcPct val="90000"/>
              </a:lnSpc>
              <a:spcBef>
                <a:spcPts val="400"/>
              </a:spcBef>
              <a:spcAft>
                <a:spcPts val="0"/>
              </a:spcAft>
              <a:buClr>
                <a:srgbClr val="888888"/>
              </a:buClr>
              <a:buSzPts val="1200"/>
              <a:buFont typeface="Helvetica Neue Light"/>
              <a:buNone/>
              <a:defRPr sz="1200">
                <a:solidFill>
                  <a:srgbClr val="888888"/>
                </a:solidFill>
              </a:defRPr>
            </a:lvl4pPr>
            <a:lvl5pPr indent="-228600" lvl="4" marL="2286000" algn="l">
              <a:lnSpc>
                <a:spcPct val="90000"/>
              </a:lnSpc>
              <a:spcBef>
                <a:spcPts val="400"/>
              </a:spcBef>
              <a:spcAft>
                <a:spcPts val="0"/>
              </a:spcAft>
              <a:buClr>
                <a:srgbClr val="888888"/>
              </a:buClr>
              <a:buSzPts val="1200"/>
              <a:buFont typeface="Helvetica Neue Light"/>
              <a:buNone/>
              <a:defRPr sz="1200">
                <a:solidFill>
                  <a:srgbClr val="888888"/>
                </a:solidFill>
              </a:defRPr>
            </a:lvl5pPr>
            <a:lvl6pPr indent="-228600" lvl="5" marL="2743200" algn="l">
              <a:lnSpc>
                <a:spcPct val="90000"/>
              </a:lnSpc>
              <a:spcBef>
                <a:spcPts val="400"/>
              </a:spcBef>
              <a:spcAft>
                <a:spcPts val="0"/>
              </a:spcAft>
              <a:buClr>
                <a:srgbClr val="888888"/>
              </a:buClr>
              <a:buSzPts val="1200"/>
              <a:buNone/>
              <a:defRPr sz="1200">
                <a:solidFill>
                  <a:srgbClr val="888888"/>
                </a:solidFill>
              </a:defRPr>
            </a:lvl6pPr>
            <a:lvl7pPr indent="-228600" lvl="6" marL="3200400" algn="l">
              <a:lnSpc>
                <a:spcPct val="90000"/>
              </a:lnSpc>
              <a:spcBef>
                <a:spcPts val="400"/>
              </a:spcBef>
              <a:spcAft>
                <a:spcPts val="0"/>
              </a:spcAft>
              <a:buClr>
                <a:srgbClr val="888888"/>
              </a:buClr>
              <a:buSzPts val="1200"/>
              <a:buNone/>
              <a:defRPr sz="1200">
                <a:solidFill>
                  <a:srgbClr val="888888"/>
                </a:solidFill>
              </a:defRPr>
            </a:lvl7pPr>
            <a:lvl8pPr indent="-228600" lvl="7" marL="3657600" algn="l">
              <a:lnSpc>
                <a:spcPct val="90000"/>
              </a:lnSpc>
              <a:spcBef>
                <a:spcPts val="400"/>
              </a:spcBef>
              <a:spcAft>
                <a:spcPts val="0"/>
              </a:spcAft>
              <a:buClr>
                <a:srgbClr val="888888"/>
              </a:buClr>
              <a:buSzPts val="1200"/>
              <a:buNone/>
              <a:defRPr sz="1200">
                <a:solidFill>
                  <a:srgbClr val="888888"/>
                </a:solidFill>
              </a:defRPr>
            </a:lvl8pPr>
            <a:lvl9pPr indent="-228600" lvl="8" marL="4114800" algn="l">
              <a:lnSpc>
                <a:spcPct val="90000"/>
              </a:lnSpc>
              <a:spcBef>
                <a:spcPts val="400"/>
              </a:spcBef>
              <a:spcAft>
                <a:spcPts val="0"/>
              </a:spcAft>
              <a:buClr>
                <a:srgbClr val="888888"/>
              </a:buClr>
              <a:buSzPts val="1200"/>
              <a:buNone/>
              <a:defRPr sz="1200">
                <a:solidFill>
                  <a:srgbClr val="888888"/>
                </a:solidFill>
              </a:defRPr>
            </a:lvl9pPr>
          </a:lstStyle>
          <a:p/>
        </p:txBody>
      </p:sp>
      <p:sp>
        <p:nvSpPr>
          <p:cNvPr id="20" name="Google Shape;20;p3"/>
          <p:cNvSpPr txBox="1"/>
          <p:nvPr>
            <p:ph idx="12" type="sldNum"/>
          </p:nvPr>
        </p:nvSpPr>
        <p:spPr>
          <a:xfrm>
            <a:off x="8102009" y="4713506"/>
            <a:ext cx="413400" cy="2832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1pPr>
            <a:lvl2pPr indent="0" lvl="1" mar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2pPr>
            <a:lvl3pPr indent="0" lvl="2" mar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3pPr>
            <a:lvl4pPr indent="0" lvl="3" mar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4pPr>
            <a:lvl5pPr indent="0" lvl="4" mar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5pPr>
            <a:lvl6pPr indent="0" lvl="5" mar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6pPr>
            <a:lvl7pPr indent="0" lvl="6" mar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7pPr>
            <a:lvl8pPr indent="0" lvl="7" mar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8pPr>
            <a:lvl9pPr indent="0" lvl="8" mar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9pPr>
          </a:lstStyle>
          <a:p>
            <a:pPr indent="0" lvl="0" marL="0" rtl="0" algn="r">
              <a:spcBef>
                <a:spcPts val="0"/>
              </a:spcBef>
              <a:spcAft>
                <a:spcPts val="0"/>
              </a:spcAft>
              <a:buNone/>
            </a:pPr>
            <a:r>
              <a:rPr lang="en"/>
              <a:t>|</a:t>
            </a:r>
            <a:r>
              <a:rPr b="0" lang="en"/>
              <a:t>  </a:t>
            </a:r>
            <a:fld id="{00000000-1234-1234-1234-123412341234}" type="slidenum">
              <a:rPr b="0" lang="en"/>
              <a:t>‹#›</a:t>
            </a:fld>
            <a:endParaRPr b="0"/>
          </a:p>
        </p:txBody>
      </p:sp>
      <p:sp>
        <p:nvSpPr>
          <p:cNvPr id="21" name="Google Shape;21;p3"/>
          <p:cNvSpPr txBox="1"/>
          <p:nvPr>
            <p:ph idx="10" type="dt"/>
          </p:nvPr>
        </p:nvSpPr>
        <p:spPr>
          <a:xfrm>
            <a:off x="5943600" y="4713506"/>
            <a:ext cx="2158500" cy="283200"/>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b="0" i="0" sz="900">
                <a:solidFill>
                  <a:srgbClr val="7F7F7F"/>
                </a:solidFill>
                <a:latin typeface="Helvetica Neue Light"/>
                <a:ea typeface="Helvetica Neue Light"/>
                <a:cs typeface="Helvetica Neue Light"/>
                <a:sym typeface="Helvetica Neue Light"/>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pic>
        <p:nvPicPr>
          <p:cNvPr id="22" name="Google Shape;22;p3"/>
          <p:cNvPicPr preferRelativeResize="0"/>
          <p:nvPr/>
        </p:nvPicPr>
        <p:blipFill rotWithShape="1">
          <a:blip r:embed="rId2">
            <a:alphaModFix/>
          </a:blip>
          <a:srcRect b="38397" l="29654" r="29480" t="38312"/>
          <a:stretch/>
        </p:blipFill>
        <p:spPr>
          <a:xfrm>
            <a:off x="269110" y="4529211"/>
            <a:ext cx="1024358" cy="449242"/>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3" name="Shape 23"/>
        <p:cNvGrpSpPr/>
        <p:nvPr/>
      </p:nvGrpSpPr>
      <p:grpSpPr>
        <a:xfrm>
          <a:off x="0" y="0"/>
          <a:ext cx="0" cy="0"/>
          <a:chOff x="0" y="0"/>
          <a:chExt cx="0" cy="0"/>
        </a:xfrm>
      </p:grpSpPr>
      <p:sp>
        <p:nvSpPr>
          <p:cNvPr id="24" name="Google Shape;24;p4"/>
          <p:cNvSpPr txBox="1"/>
          <p:nvPr>
            <p:ph type="title"/>
          </p:nvPr>
        </p:nvSpPr>
        <p:spPr>
          <a:xfrm>
            <a:off x="445727" y="200025"/>
            <a:ext cx="7886700" cy="99420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3000"/>
              <a:buFont typeface="Helvetica Neue"/>
              <a:buNone/>
              <a:defRPr sz="3000">
                <a:solidFill>
                  <a:schemeClr val="dk1"/>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25" name="Google Shape;25;p4"/>
          <p:cNvSpPr txBox="1"/>
          <p:nvPr>
            <p:ph idx="1" type="body"/>
          </p:nvPr>
        </p:nvSpPr>
        <p:spPr>
          <a:xfrm>
            <a:off x="436820" y="1326713"/>
            <a:ext cx="7886700" cy="3263400"/>
          </a:xfrm>
          <a:prstGeom prst="rect">
            <a:avLst/>
          </a:prstGeom>
          <a:noFill/>
          <a:ln>
            <a:noFill/>
          </a:ln>
        </p:spPr>
        <p:txBody>
          <a:bodyPr anchorCtr="0" anchor="t" bIns="34275" lIns="68575" spcFirstLastPara="1" rIns="68575" wrap="square" tIns="34275">
            <a:normAutofit/>
          </a:bodyPr>
          <a:lstStyle>
            <a:lvl1pPr indent="-342900" lvl="0" marL="457200" algn="l">
              <a:lnSpc>
                <a:spcPct val="90000"/>
              </a:lnSpc>
              <a:spcBef>
                <a:spcPts val="800"/>
              </a:spcBef>
              <a:spcAft>
                <a:spcPts val="0"/>
              </a:spcAft>
              <a:buClr>
                <a:schemeClr val="dk1"/>
              </a:buClr>
              <a:buSzPts val="1800"/>
              <a:buFont typeface="Helvetica Neue Light"/>
              <a:buChar char="•"/>
              <a:defRPr sz="1800"/>
            </a:lvl1pPr>
            <a:lvl2pPr indent="-323850" lvl="1" marL="914400" algn="l">
              <a:lnSpc>
                <a:spcPct val="90000"/>
              </a:lnSpc>
              <a:spcBef>
                <a:spcPts val="400"/>
              </a:spcBef>
              <a:spcAft>
                <a:spcPts val="0"/>
              </a:spcAft>
              <a:buClr>
                <a:schemeClr val="dk1"/>
              </a:buClr>
              <a:buSzPts val="1500"/>
              <a:buFont typeface="Helvetica Neue Light"/>
              <a:buChar char="•"/>
              <a:defRPr sz="1500"/>
            </a:lvl2pPr>
            <a:lvl3pPr indent="-317500" lvl="2" marL="1371600" algn="l">
              <a:lnSpc>
                <a:spcPct val="90000"/>
              </a:lnSpc>
              <a:spcBef>
                <a:spcPts val="400"/>
              </a:spcBef>
              <a:spcAft>
                <a:spcPts val="0"/>
              </a:spcAft>
              <a:buClr>
                <a:schemeClr val="dk1"/>
              </a:buClr>
              <a:buSzPts val="1400"/>
              <a:buFont typeface="Helvetica Neue Light"/>
              <a:buChar char="•"/>
              <a:defRPr sz="1400"/>
            </a:lvl3pPr>
            <a:lvl4pPr indent="-304800" lvl="3" marL="1828800" algn="l">
              <a:lnSpc>
                <a:spcPct val="90000"/>
              </a:lnSpc>
              <a:spcBef>
                <a:spcPts val="400"/>
              </a:spcBef>
              <a:spcAft>
                <a:spcPts val="0"/>
              </a:spcAft>
              <a:buClr>
                <a:schemeClr val="dk1"/>
              </a:buClr>
              <a:buSzPts val="1200"/>
              <a:buFont typeface="Helvetica Neue Light"/>
              <a:buChar char="•"/>
              <a:defRPr sz="1200"/>
            </a:lvl4pPr>
            <a:lvl5pPr indent="-304800" lvl="4" marL="2286000" algn="l">
              <a:lnSpc>
                <a:spcPct val="90000"/>
              </a:lnSpc>
              <a:spcBef>
                <a:spcPts val="400"/>
              </a:spcBef>
              <a:spcAft>
                <a:spcPts val="0"/>
              </a:spcAft>
              <a:buClr>
                <a:schemeClr val="dk1"/>
              </a:buClr>
              <a:buSzPts val="1200"/>
              <a:buFont typeface="Helvetica Neue Light"/>
              <a:buChar char="•"/>
              <a:defRPr sz="1200"/>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26" name="Google Shape;26;p4"/>
          <p:cNvSpPr txBox="1"/>
          <p:nvPr>
            <p:ph idx="12" type="sldNum"/>
          </p:nvPr>
        </p:nvSpPr>
        <p:spPr>
          <a:xfrm>
            <a:off x="8102009" y="4713506"/>
            <a:ext cx="413400" cy="2832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1pPr>
            <a:lvl2pPr indent="0" lvl="1" mar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2pPr>
            <a:lvl3pPr indent="0" lvl="2" mar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3pPr>
            <a:lvl4pPr indent="0" lvl="3" mar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4pPr>
            <a:lvl5pPr indent="0" lvl="4" mar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5pPr>
            <a:lvl6pPr indent="0" lvl="5" mar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6pPr>
            <a:lvl7pPr indent="0" lvl="6" mar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7pPr>
            <a:lvl8pPr indent="0" lvl="7" mar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8pPr>
            <a:lvl9pPr indent="0" lvl="8" mar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9pPr>
          </a:lstStyle>
          <a:p>
            <a:pPr indent="0" lvl="0" marL="0" rtl="0" algn="r">
              <a:spcBef>
                <a:spcPts val="0"/>
              </a:spcBef>
              <a:spcAft>
                <a:spcPts val="0"/>
              </a:spcAft>
              <a:buNone/>
            </a:pPr>
            <a:r>
              <a:rPr lang="en"/>
              <a:t>|</a:t>
            </a:r>
            <a:r>
              <a:rPr b="0" lang="en"/>
              <a:t>  </a:t>
            </a:r>
            <a:fld id="{00000000-1234-1234-1234-123412341234}" type="slidenum">
              <a:rPr b="0" lang="en"/>
              <a:t>‹#›</a:t>
            </a:fld>
            <a:endParaRPr b="0"/>
          </a:p>
        </p:txBody>
      </p:sp>
      <p:sp>
        <p:nvSpPr>
          <p:cNvPr id="27" name="Google Shape;27;p4"/>
          <p:cNvSpPr txBox="1"/>
          <p:nvPr>
            <p:ph idx="10" type="dt"/>
          </p:nvPr>
        </p:nvSpPr>
        <p:spPr>
          <a:xfrm>
            <a:off x="5943600" y="4713506"/>
            <a:ext cx="2158500" cy="283200"/>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b="0" i="0" sz="900">
                <a:solidFill>
                  <a:srgbClr val="7F7F7F"/>
                </a:solidFill>
                <a:latin typeface="Helvetica Neue Light"/>
                <a:ea typeface="Helvetica Neue Light"/>
                <a:cs typeface="Helvetica Neue Light"/>
                <a:sym typeface="Helvetica Neue Light"/>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pic>
        <p:nvPicPr>
          <p:cNvPr id="28" name="Google Shape;28;p4"/>
          <p:cNvPicPr preferRelativeResize="0"/>
          <p:nvPr/>
        </p:nvPicPr>
        <p:blipFill rotWithShape="1">
          <a:blip r:embed="rId2">
            <a:alphaModFix/>
          </a:blip>
          <a:srcRect b="38397" l="29654" r="29480" t="38312"/>
          <a:stretch/>
        </p:blipFill>
        <p:spPr>
          <a:xfrm>
            <a:off x="269110" y="4529211"/>
            <a:ext cx="1024358" cy="449242"/>
          </a:xfrm>
          <a:prstGeom prst="rect">
            <a:avLst/>
          </a:prstGeom>
          <a:noFill/>
          <a:ln>
            <a:noFill/>
          </a:ln>
        </p:spPr>
      </p:pic>
    </p:spTree>
  </p:cSld>
  <p:clrMapOvr>
    <a:masterClrMapping/>
  </p:clrMapOvr>
  <p:extLst>
    <p:ext uri="{DCECCB84-F9BA-43D5-87BE-67443E8EF086}">
      <p15:sldGuideLst>
        <p15:guide id="1" orient="horz" pos="55">
          <p15:clr>
            <a:srgbClr val="FBAE40"/>
          </p15:clr>
        </p15:guide>
        <p15:guide id="2" pos="2880">
          <p15:clr>
            <a:srgbClr val="FBAE40"/>
          </p15:clr>
        </p15:guide>
        <p15:guide id="3" orient="horz" pos="3185">
          <p15:clr>
            <a:srgbClr val="FBAE40"/>
          </p15:clr>
        </p15:guide>
        <p15:guide id="4" orient="horz" pos="123">
          <p15:clr>
            <a:srgbClr val="FBAE40"/>
          </p15:clr>
        </p15:guide>
        <p15:guide id="5" orient="horz" pos="752">
          <p15:clr>
            <a:srgbClr val="FBAE40"/>
          </p15:clr>
        </p15:guide>
        <p15:guide id="6" pos="91">
          <p15:clr>
            <a:srgbClr val="FBAE40"/>
          </p15:clr>
        </p15:guide>
        <p15:guide id="7" pos="277">
          <p15:clr>
            <a:srgbClr val="FBAE40"/>
          </p15:clr>
        </p15:guide>
        <p15:guide id="8" orient="horz" pos="838">
          <p15:clr>
            <a:srgbClr val="FBAE40"/>
          </p15:clr>
        </p15:guide>
        <p15:guide id="9" pos="5244">
          <p15:clr>
            <a:srgbClr val="FBAE40"/>
          </p15:clr>
        </p15:guide>
        <p15:guide id="10" orient="horz" pos="2896">
          <p15:clr>
            <a:srgbClr val="FBAE40"/>
          </p15:clr>
        </p15:guide>
        <p15:guide id="11" pos="5669">
          <p15:clr>
            <a:srgbClr val="FBAE40"/>
          </p15:clr>
        </p15:guide>
        <p15:guide id="12" orient="horz" pos="2964">
          <p15:clr>
            <a:srgbClr val="FBAE40"/>
          </p15:clr>
        </p15:guide>
        <p15:guide id="13" orient="horz" pos="3151">
          <p15:clr>
            <a:srgbClr val="FBAE40"/>
          </p15:clr>
        </p15:guide>
        <p15:guide id="14" orient="horz" pos="3083">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5"/>
          <p:cNvSpPr txBox="1"/>
          <p:nvPr>
            <p:ph type="title"/>
          </p:nvPr>
        </p:nvSpPr>
        <p:spPr>
          <a:xfrm>
            <a:off x="628650" y="273844"/>
            <a:ext cx="7886700" cy="99420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31" name="Google Shape;31;p5"/>
          <p:cNvSpPr txBox="1"/>
          <p:nvPr>
            <p:ph idx="1" type="body"/>
          </p:nvPr>
        </p:nvSpPr>
        <p:spPr>
          <a:xfrm>
            <a:off x="628650" y="1369219"/>
            <a:ext cx="3886200" cy="32634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32" name="Google Shape;32;p5"/>
          <p:cNvSpPr txBox="1"/>
          <p:nvPr>
            <p:ph idx="2" type="body"/>
          </p:nvPr>
        </p:nvSpPr>
        <p:spPr>
          <a:xfrm>
            <a:off x="4629150" y="1369219"/>
            <a:ext cx="3886200" cy="32634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33" name="Google Shape;33;p5"/>
          <p:cNvSpPr txBox="1"/>
          <p:nvPr>
            <p:ph idx="12" type="sldNum"/>
          </p:nvPr>
        </p:nvSpPr>
        <p:spPr>
          <a:xfrm>
            <a:off x="8102009" y="4713506"/>
            <a:ext cx="413400" cy="2832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b="1" i="0" sz="900">
                <a:solidFill>
                  <a:srgbClr val="7F7F7F"/>
                </a:solidFill>
                <a:latin typeface="Helvetica Neue Light"/>
                <a:ea typeface="Helvetica Neue Light"/>
                <a:cs typeface="Helvetica Neue Light"/>
                <a:sym typeface="Helvetica Neue Light"/>
              </a:defRPr>
            </a:lvl1pPr>
            <a:lvl2pPr indent="0" lvl="1" marL="0" algn="r">
              <a:spcBef>
                <a:spcPts val="0"/>
              </a:spcBef>
              <a:buNone/>
              <a:defRPr b="1" i="0" sz="900">
                <a:solidFill>
                  <a:srgbClr val="7F7F7F"/>
                </a:solidFill>
                <a:latin typeface="Helvetica Neue Light"/>
                <a:ea typeface="Helvetica Neue Light"/>
                <a:cs typeface="Helvetica Neue Light"/>
                <a:sym typeface="Helvetica Neue Light"/>
              </a:defRPr>
            </a:lvl2pPr>
            <a:lvl3pPr indent="0" lvl="2" marL="0" algn="r">
              <a:spcBef>
                <a:spcPts val="0"/>
              </a:spcBef>
              <a:buNone/>
              <a:defRPr b="1" i="0" sz="900">
                <a:solidFill>
                  <a:srgbClr val="7F7F7F"/>
                </a:solidFill>
                <a:latin typeface="Helvetica Neue Light"/>
                <a:ea typeface="Helvetica Neue Light"/>
                <a:cs typeface="Helvetica Neue Light"/>
                <a:sym typeface="Helvetica Neue Light"/>
              </a:defRPr>
            </a:lvl3pPr>
            <a:lvl4pPr indent="0" lvl="3" marL="0" algn="r">
              <a:spcBef>
                <a:spcPts val="0"/>
              </a:spcBef>
              <a:buNone/>
              <a:defRPr b="1" i="0" sz="900">
                <a:solidFill>
                  <a:srgbClr val="7F7F7F"/>
                </a:solidFill>
                <a:latin typeface="Helvetica Neue Light"/>
                <a:ea typeface="Helvetica Neue Light"/>
                <a:cs typeface="Helvetica Neue Light"/>
                <a:sym typeface="Helvetica Neue Light"/>
              </a:defRPr>
            </a:lvl4pPr>
            <a:lvl5pPr indent="0" lvl="4" marL="0" algn="r">
              <a:spcBef>
                <a:spcPts val="0"/>
              </a:spcBef>
              <a:buNone/>
              <a:defRPr b="1" i="0" sz="900">
                <a:solidFill>
                  <a:srgbClr val="7F7F7F"/>
                </a:solidFill>
                <a:latin typeface="Helvetica Neue Light"/>
                <a:ea typeface="Helvetica Neue Light"/>
                <a:cs typeface="Helvetica Neue Light"/>
                <a:sym typeface="Helvetica Neue Light"/>
              </a:defRPr>
            </a:lvl5pPr>
            <a:lvl6pPr indent="0" lvl="5" marL="0" algn="r">
              <a:spcBef>
                <a:spcPts val="0"/>
              </a:spcBef>
              <a:buNone/>
              <a:defRPr b="1" i="0" sz="900">
                <a:solidFill>
                  <a:srgbClr val="7F7F7F"/>
                </a:solidFill>
                <a:latin typeface="Helvetica Neue Light"/>
                <a:ea typeface="Helvetica Neue Light"/>
                <a:cs typeface="Helvetica Neue Light"/>
                <a:sym typeface="Helvetica Neue Light"/>
              </a:defRPr>
            </a:lvl6pPr>
            <a:lvl7pPr indent="0" lvl="6" marL="0" algn="r">
              <a:spcBef>
                <a:spcPts val="0"/>
              </a:spcBef>
              <a:buNone/>
              <a:defRPr b="1" i="0" sz="900">
                <a:solidFill>
                  <a:srgbClr val="7F7F7F"/>
                </a:solidFill>
                <a:latin typeface="Helvetica Neue Light"/>
                <a:ea typeface="Helvetica Neue Light"/>
                <a:cs typeface="Helvetica Neue Light"/>
                <a:sym typeface="Helvetica Neue Light"/>
              </a:defRPr>
            </a:lvl7pPr>
            <a:lvl8pPr indent="0" lvl="7" marL="0" algn="r">
              <a:spcBef>
                <a:spcPts val="0"/>
              </a:spcBef>
              <a:buNone/>
              <a:defRPr b="1" i="0" sz="900">
                <a:solidFill>
                  <a:srgbClr val="7F7F7F"/>
                </a:solidFill>
                <a:latin typeface="Helvetica Neue Light"/>
                <a:ea typeface="Helvetica Neue Light"/>
                <a:cs typeface="Helvetica Neue Light"/>
                <a:sym typeface="Helvetica Neue Light"/>
              </a:defRPr>
            </a:lvl8pPr>
            <a:lvl9pPr indent="0" lvl="8" marL="0" algn="r">
              <a:spcBef>
                <a:spcPts val="0"/>
              </a:spcBef>
              <a:buNone/>
              <a:defRPr b="1" i="0" sz="900">
                <a:solidFill>
                  <a:srgbClr val="7F7F7F"/>
                </a:solidFill>
                <a:latin typeface="Helvetica Neue Light"/>
                <a:ea typeface="Helvetica Neue Light"/>
                <a:cs typeface="Helvetica Neue Light"/>
                <a:sym typeface="Helvetica Neue Light"/>
              </a:defRPr>
            </a:lvl9pPr>
          </a:lstStyle>
          <a:p>
            <a:pPr indent="0" lvl="0" marL="0" rtl="0" algn="r">
              <a:spcBef>
                <a:spcPts val="0"/>
              </a:spcBef>
              <a:spcAft>
                <a:spcPts val="0"/>
              </a:spcAft>
              <a:buNone/>
            </a:pPr>
            <a:r>
              <a:rPr lang="en"/>
              <a:t>|</a:t>
            </a:r>
            <a:r>
              <a:rPr b="0" lang="en"/>
              <a:t>  </a:t>
            </a:r>
            <a:fld id="{00000000-1234-1234-1234-123412341234}" type="slidenum">
              <a:rPr b="0" lang="en"/>
              <a:t>‹#›</a:t>
            </a:fld>
            <a:endParaRPr b="0"/>
          </a:p>
        </p:txBody>
      </p:sp>
      <p:sp>
        <p:nvSpPr>
          <p:cNvPr id="34" name="Google Shape;34;p5"/>
          <p:cNvSpPr txBox="1"/>
          <p:nvPr>
            <p:ph idx="10" type="dt"/>
          </p:nvPr>
        </p:nvSpPr>
        <p:spPr>
          <a:xfrm>
            <a:off x="5943600" y="4713506"/>
            <a:ext cx="2158500" cy="283200"/>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b="0" i="0" sz="900">
                <a:solidFill>
                  <a:srgbClr val="7F7F7F"/>
                </a:solidFill>
                <a:latin typeface="Helvetica Neue Light"/>
                <a:ea typeface="Helvetica Neue Light"/>
                <a:cs typeface="Helvetica Neue Light"/>
                <a:sym typeface="Helvetica Neue Light"/>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pic>
        <p:nvPicPr>
          <p:cNvPr id="35" name="Google Shape;35;p5"/>
          <p:cNvPicPr preferRelativeResize="0"/>
          <p:nvPr/>
        </p:nvPicPr>
        <p:blipFill rotWithShape="1">
          <a:blip r:embed="rId2">
            <a:alphaModFix/>
          </a:blip>
          <a:srcRect b="38397" l="29654" r="29480" t="38312"/>
          <a:stretch/>
        </p:blipFill>
        <p:spPr>
          <a:xfrm>
            <a:off x="269110" y="4529211"/>
            <a:ext cx="1024358" cy="449242"/>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6"/>
          <p:cNvSpPr txBox="1"/>
          <p:nvPr>
            <p:ph type="title"/>
          </p:nvPr>
        </p:nvSpPr>
        <p:spPr>
          <a:xfrm>
            <a:off x="629841" y="273844"/>
            <a:ext cx="7886700" cy="99420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38" name="Google Shape;38;p6"/>
          <p:cNvSpPr txBox="1"/>
          <p:nvPr>
            <p:ph idx="1" type="body"/>
          </p:nvPr>
        </p:nvSpPr>
        <p:spPr>
          <a:xfrm>
            <a:off x="629841" y="1260872"/>
            <a:ext cx="3868200" cy="618000"/>
          </a:xfrm>
          <a:prstGeom prst="rect">
            <a:avLst/>
          </a:prstGeom>
          <a:noFill/>
          <a:ln>
            <a:noFill/>
          </a:ln>
        </p:spPr>
        <p:txBody>
          <a:bodyPr anchorCtr="0" anchor="b"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800"/>
              <a:buFont typeface="Helvetica Neue Light"/>
              <a:buNone/>
              <a:defRPr b="1" sz="1800"/>
            </a:lvl1pPr>
            <a:lvl2pPr indent="-228600" lvl="1" marL="914400" algn="l">
              <a:lnSpc>
                <a:spcPct val="90000"/>
              </a:lnSpc>
              <a:spcBef>
                <a:spcPts val="400"/>
              </a:spcBef>
              <a:spcAft>
                <a:spcPts val="0"/>
              </a:spcAft>
              <a:buClr>
                <a:schemeClr val="dk1"/>
              </a:buClr>
              <a:buSzPts val="1500"/>
              <a:buFont typeface="Helvetica Neue Light"/>
              <a:buNone/>
              <a:defRPr b="1" sz="1500"/>
            </a:lvl2pPr>
            <a:lvl3pPr indent="-228600" lvl="2" marL="1371600" algn="l">
              <a:lnSpc>
                <a:spcPct val="90000"/>
              </a:lnSpc>
              <a:spcBef>
                <a:spcPts val="400"/>
              </a:spcBef>
              <a:spcAft>
                <a:spcPts val="0"/>
              </a:spcAft>
              <a:buClr>
                <a:schemeClr val="dk1"/>
              </a:buClr>
              <a:buSzPts val="1400"/>
              <a:buFont typeface="Helvetica Neue Light"/>
              <a:buNone/>
              <a:defRPr b="1" sz="1400"/>
            </a:lvl3pPr>
            <a:lvl4pPr indent="-228600" lvl="3" marL="1828800" algn="l">
              <a:lnSpc>
                <a:spcPct val="90000"/>
              </a:lnSpc>
              <a:spcBef>
                <a:spcPts val="400"/>
              </a:spcBef>
              <a:spcAft>
                <a:spcPts val="0"/>
              </a:spcAft>
              <a:buClr>
                <a:schemeClr val="dk1"/>
              </a:buClr>
              <a:buSzPts val="1200"/>
              <a:buFont typeface="Helvetica Neue Light"/>
              <a:buNone/>
              <a:defRPr b="1" sz="1200"/>
            </a:lvl4pPr>
            <a:lvl5pPr indent="-228600" lvl="4" marL="2286000" algn="l">
              <a:lnSpc>
                <a:spcPct val="90000"/>
              </a:lnSpc>
              <a:spcBef>
                <a:spcPts val="400"/>
              </a:spcBef>
              <a:spcAft>
                <a:spcPts val="0"/>
              </a:spcAft>
              <a:buClr>
                <a:schemeClr val="dk1"/>
              </a:buClr>
              <a:buSzPts val="1200"/>
              <a:buFont typeface="Helvetica Neue Light"/>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39" name="Google Shape;39;p6"/>
          <p:cNvSpPr txBox="1"/>
          <p:nvPr>
            <p:ph idx="2" type="body"/>
          </p:nvPr>
        </p:nvSpPr>
        <p:spPr>
          <a:xfrm>
            <a:off x="629841" y="1878806"/>
            <a:ext cx="3868200" cy="27633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40" name="Google Shape;40;p6"/>
          <p:cNvSpPr txBox="1"/>
          <p:nvPr>
            <p:ph idx="3" type="body"/>
          </p:nvPr>
        </p:nvSpPr>
        <p:spPr>
          <a:xfrm>
            <a:off x="4629150" y="1260872"/>
            <a:ext cx="3887400" cy="618000"/>
          </a:xfrm>
          <a:prstGeom prst="rect">
            <a:avLst/>
          </a:prstGeom>
          <a:noFill/>
          <a:ln>
            <a:noFill/>
          </a:ln>
        </p:spPr>
        <p:txBody>
          <a:bodyPr anchorCtr="0" anchor="b"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800"/>
              <a:buFont typeface="Helvetica Neue Light"/>
              <a:buNone/>
              <a:defRPr b="1" sz="1800"/>
            </a:lvl1pPr>
            <a:lvl2pPr indent="-228600" lvl="1" marL="914400" algn="l">
              <a:lnSpc>
                <a:spcPct val="90000"/>
              </a:lnSpc>
              <a:spcBef>
                <a:spcPts val="400"/>
              </a:spcBef>
              <a:spcAft>
                <a:spcPts val="0"/>
              </a:spcAft>
              <a:buClr>
                <a:schemeClr val="dk1"/>
              </a:buClr>
              <a:buSzPts val="1500"/>
              <a:buFont typeface="Helvetica Neue Light"/>
              <a:buNone/>
              <a:defRPr b="1" sz="1500"/>
            </a:lvl2pPr>
            <a:lvl3pPr indent="-228600" lvl="2" marL="1371600" algn="l">
              <a:lnSpc>
                <a:spcPct val="90000"/>
              </a:lnSpc>
              <a:spcBef>
                <a:spcPts val="400"/>
              </a:spcBef>
              <a:spcAft>
                <a:spcPts val="0"/>
              </a:spcAft>
              <a:buClr>
                <a:schemeClr val="dk1"/>
              </a:buClr>
              <a:buSzPts val="1400"/>
              <a:buFont typeface="Helvetica Neue Light"/>
              <a:buNone/>
              <a:defRPr b="1" sz="1400"/>
            </a:lvl3pPr>
            <a:lvl4pPr indent="-228600" lvl="3" marL="1828800" algn="l">
              <a:lnSpc>
                <a:spcPct val="90000"/>
              </a:lnSpc>
              <a:spcBef>
                <a:spcPts val="400"/>
              </a:spcBef>
              <a:spcAft>
                <a:spcPts val="0"/>
              </a:spcAft>
              <a:buClr>
                <a:schemeClr val="dk1"/>
              </a:buClr>
              <a:buSzPts val="1200"/>
              <a:buFont typeface="Helvetica Neue Light"/>
              <a:buNone/>
              <a:defRPr b="1" sz="1200"/>
            </a:lvl4pPr>
            <a:lvl5pPr indent="-228600" lvl="4" marL="2286000" algn="l">
              <a:lnSpc>
                <a:spcPct val="90000"/>
              </a:lnSpc>
              <a:spcBef>
                <a:spcPts val="400"/>
              </a:spcBef>
              <a:spcAft>
                <a:spcPts val="0"/>
              </a:spcAft>
              <a:buClr>
                <a:schemeClr val="dk1"/>
              </a:buClr>
              <a:buSzPts val="1200"/>
              <a:buFont typeface="Helvetica Neue Light"/>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41" name="Google Shape;41;p6"/>
          <p:cNvSpPr txBox="1"/>
          <p:nvPr>
            <p:ph idx="4" type="body"/>
          </p:nvPr>
        </p:nvSpPr>
        <p:spPr>
          <a:xfrm>
            <a:off x="4629150" y="1878806"/>
            <a:ext cx="3887400" cy="27633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42" name="Google Shape;42;p6"/>
          <p:cNvSpPr txBox="1"/>
          <p:nvPr>
            <p:ph idx="12" type="sldNum"/>
          </p:nvPr>
        </p:nvSpPr>
        <p:spPr>
          <a:xfrm>
            <a:off x="8102009" y="4713506"/>
            <a:ext cx="413400" cy="2832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b="1" i="0" sz="900">
                <a:solidFill>
                  <a:srgbClr val="7F7F7F"/>
                </a:solidFill>
                <a:latin typeface="Helvetica Neue Light"/>
                <a:ea typeface="Helvetica Neue Light"/>
                <a:cs typeface="Helvetica Neue Light"/>
                <a:sym typeface="Helvetica Neue Light"/>
              </a:defRPr>
            </a:lvl1pPr>
            <a:lvl2pPr indent="0" lvl="1" marL="0" algn="r">
              <a:spcBef>
                <a:spcPts val="0"/>
              </a:spcBef>
              <a:buNone/>
              <a:defRPr b="1" i="0" sz="900">
                <a:solidFill>
                  <a:srgbClr val="7F7F7F"/>
                </a:solidFill>
                <a:latin typeface="Helvetica Neue Light"/>
                <a:ea typeface="Helvetica Neue Light"/>
                <a:cs typeface="Helvetica Neue Light"/>
                <a:sym typeface="Helvetica Neue Light"/>
              </a:defRPr>
            </a:lvl2pPr>
            <a:lvl3pPr indent="0" lvl="2" marL="0" algn="r">
              <a:spcBef>
                <a:spcPts val="0"/>
              </a:spcBef>
              <a:buNone/>
              <a:defRPr b="1" i="0" sz="900">
                <a:solidFill>
                  <a:srgbClr val="7F7F7F"/>
                </a:solidFill>
                <a:latin typeface="Helvetica Neue Light"/>
                <a:ea typeface="Helvetica Neue Light"/>
                <a:cs typeface="Helvetica Neue Light"/>
                <a:sym typeface="Helvetica Neue Light"/>
              </a:defRPr>
            </a:lvl3pPr>
            <a:lvl4pPr indent="0" lvl="3" marL="0" algn="r">
              <a:spcBef>
                <a:spcPts val="0"/>
              </a:spcBef>
              <a:buNone/>
              <a:defRPr b="1" i="0" sz="900">
                <a:solidFill>
                  <a:srgbClr val="7F7F7F"/>
                </a:solidFill>
                <a:latin typeface="Helvetica Neue Light"/>
                <a:ea typeface="Helvetica Neue Light"/>
                <a:cs typeface="Helvetica Neue Light"/>
                <a:sym typeface="Helvetica Neue Light"/>
              </a:defRPr>
            </a:lvl4pPr>
            <a:lvl5pPr indent="0" lvl="4" marL="0" algn="r">
              <a:spcBef>
                <a:spcPts val="0"/>
              </a:spcBef>
              <a:buNone/>
              <a:defRPr b="1" i="0" sz="900">
                <a:solidFill>
                  <a:srgbClr val="7F7F7F"/>
                </a:solidFill>
                <a:latin typeface="Helvetica Neue Light"/>
                <a:ea typeface="Helvetica Neue Light"/>
                <a:cs typeface="Helvetica Neue Light"/>
                <a:sym typeface="Helvetica Neue Light"/>
              </a:defRPr>
            </a:lvl5pPr>
            <a:lvl6pPr indent="0" lvl="5" marL="0" algn="r">
              <a:spcBef>
                <a:spcPts val="0"/>
              </a:spcBef>
              <a:buNone/>
              <a:defRPr b="1" i="0" sz="900">
                <a:solidFill>
                  <a:srgbClr val="7F7F7F"/>
                </a:solidFill>
                <a:latin typeface="Helvetica Neue Light"/>
                <a:ea typeface="Helvetica Neue Light"/>
                <a:cs typeface="Helvetica Neue Light"/>
                <a:sym typeface="Helvetica Neue Light"/>
              </a:defRPr>
            </a:lvl6pPr>
            <a:lvl7pPr indent="0" lvl="6" marL="0" algn="r">
              <a:spcBef>
                <a:spcPts val="0"/>
              </a:spcBef>
              <a:buNone/>
              <a:defRPr b="1" i="0" sz="900">
                <a:solidFill>
                  <a:srgbClr val="7F7F7F"/>
                </a:solidFill>
                <a:latin typeface="Helvetica Neue Light"/>
                <a:ea typeface="Helvetica Neue Light"/>
                <a:cs typeface="Helvetica Neue Light"/>
                <a:sym typeface="Helvetica Neue Light"/>
              </a:defRPr>
            </a:lvl7pPr>
            <a:lvl8pPr indent="0" lvl="7" marL="0" algn="r">
              <a:spcBef>
                <a:spcPts val="0"/>
              </a:spcBef>
              <a:buNone/>
              <a:defRPr b="1" i="0" sz="900">
                <a:solidFill>
                  <a:srgbClr val="7F7F7F"/>
                </a:solidFill>
                <a:latin typeface="Helvetica Neue Light"/>
                <a:ea typeface="Helvetica Neue Light"/>
                <a:cs typeface="Helvetica Neue Light"/>
                <a:sym typeface="Helvetica Neue Light"/>
              </a:defRPr>
            </a:lvl8pPr>
            <a:lvl9pPr indent="0" lvl="8" marL="0" algn="r">
              <a:spcBef>
                <a:spcPts val="0"/>
              </a:spcBef>
              <a:buNone/>
              <a:defRPr b="1" i="0" sz="900">
                <a:solidFill>
                  <a:srgbClr val="7F7F7F"/>
                </a:solidFill>
                <a:latin typeface="Helvetica Neue Light"/>
                <a:ea typeface="Helvetica Neue Light"/>
                <a:cs typeface="Helvetica Neue Light"/>
                <a:sym typeface="Helvetica Neue Light"/>
              </a:defRPr>
            </a:lvl9pPr>
          </a:lstStyle>
          <a:p>
            <a:pPr indent="0" lvl="0" marL="0" rtl="0" algn="r">
              <a:spcBef>
                <a:spcPts val="0"/>
              </a:spcBef>
              <a:spcAft>
                <a:spcPts val="0"/>
              </a:spcAft>
              <a:buNone/>
            </a:pPr>
            <a:r>
              <a:rPr lang="en"/>
              <a:t>|</a:t>
            </a:r>
            <a:r>
              <a:rPr b="0" lang="en"/>
              <a:t>  </a:t>
            </a:r>
            <a:fld id="{00000000-1234-1234-1234-123412341234}" type="slidenum">
              <a:rPr b="0" lang="en"/>
              <a:t>‹#›</a:t>
            </a:fld>
            <a:endParaRPr b="0"/>
          </a:p>
        </p:txBody>
      </p:sp>
      <p:sp>
        <p:nvSpPr>
          <p:cNvPr id="43" name="Google Shape;43;p6"/>
          <p:cNvSpPr txBox="1"/>
          <p:nvPr>
            <p:ph idx="10" type="dt"/>
          </p:nvPr>
        </p:nvSpPr>
        <p:spPr>
          <a:xfrm>
            <a:off x="5943600" y="4713506"/>
            <a:ext cx="2158500" cy="283200"/>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b="0" i="0" sz="900">
                <a:solidFill>
                  <a:srgbClr val="7F7F7F"/>
                </a:solidFill>
                <a:latin typeface="Helvetica Neue Light"/>
                <a:ea typeface="Helvetica Neue Light"/>
                <a:cs typeface="Helvetica Neue Light"/>
                <a:sym typeface="Helvetica Neue Light"/>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pic>
        <p:nvPicPr>
          <p:cNvPr id="44" name="Google Shape;44;p6"/>
          <p:cNvPicPr preferRelativeResize="0"/>
          <p:nvPr/>
        </p:nvPicPr>
        <p:blipFill rotWithShape="1">
          <a:blip r:embed="rId2">
            <a:alphaModFix/>
          </a:blip>
          <a:srcRect b="38397" l="29654" r="29480" t="38312"/>
          <a:stretch/>
        </p:blipFill>
        <p:spPr>
          <a:xfrm>
            <a:off x="269110" y="4529211"/>
            <a:ext cx="1024358" cy="449242"/>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7"/>
          <p:cNvSpPr txBox="1"/>
          <p:nvPr>
            <p:ph type="title"/>
          </p:nvPr>
        </p:nvSpPr>
        <p:spPr>
          <a:xfrm>
            <a:off x="628650" y="273844"/>
            <a:ext cx="7886700" cy="99420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3000"/>
              <a:buFont typeface="Helvetica Neue"/>
              <a:buNone/>
              <a:defRPr sz="30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47" name="Google Shape;47;p7"/>
          <p:cNvSpPr txBox="1"/>
          <p:nvPr>
            <p:ph idx="12" type="sldNum"/>
          </p:nvPr>
        </p:nvSpPr>
        <p:spPr>
          <a:xfrm>
            <a:off x="8102009" y="4713506"/>
            <a:ext cx="413400" cy="2832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b="1" i="0" sz="900">
                <a:solidFill>
                  <a:srgbClr val="7F7F7F"/>
                </a:solidFill>
                <a:latin typeface="Helvetica Neue Light"/>
                <a:ea typeface="Helvetica Neue Light"/>
                <a:cs typeface="Helvetica Neue Light"/>
                <a:sym typeface="Helvetica Neue Light"/>
              </a:defRPr>
            </a:lvl1pPr>
            <a:lvl2pPr indent="0" lvl="1" marL="0" algn="r">
              <a:spcBef>
                <a:spcPts val="0"/>
              </a:spcBef>
              <a:buNone/>
              <a:defRPr b="1" i="0" sz="900">
                <a:solidFill>
                  <a:srgbClr val="7F7F7F"/>
                </a:solidFill>
                <a:latin typeface="Helvetica Neue Light"/>
                <a:ea typeface="Helvetica Neue Light"/>
                <a:cs typeface="Helvetica Neue Light"/>
                <a:sym typeface="Helvetica Neue Light"/>
              </a:defRPr>
            </a:lvl2pPr>
            <a:lvl3pPr indent="0" lvl="2" marL="0" algn="r">
              <a:spcBef>
                <a:spcPts val="0"/>
              </a:spcBef>
              <a:buNone/>
              <a:defRPr b="1" i="0" sz="900">
                <a:solidFill>
                  <a:srgbClr val="7F7F7F"/>
                </a:solidFill>
                <a:latin typeface="Helvetica Neue Light"/>
                <a:ea typeface="Helvetica Neue Light"/>
                <a:cs typeface="Helvetica Neue Light"/>
                <a:sym typeface="Helvetica Neue Light"/>
              </a:defRPr>
            </a:lvl3pPr>
            <a:lvl4pPr indent="0" lvl="3" marL="0" algn="r">
              <a:spcBef>
                <a:spcPts val="0"/>
              </a:spcBef>
              <a:buNone/>
              <a:defRPr b="1" i="0" sz="900">
                <a:solidFill>
                  <a:srgbClr val="7F7F7F"/>
                </a:solidFill>
                <a:latin typeface="Helvetica Neue Light"/>
                <a:ea typeface="Helvetica Neue Light"/>
                <a:cs typeface="Helvetica Neue Light"/>
                <a:sym typeface="Helvetica Neue Light"/>
              </a:defRPr>
            </a:lvl4pPr>
            <a:lvl5pPr indent="0" lvl="4" marL="0" algn="r">
              <a:spcBef>
                <a:spcPts val="0"/>
              </a:spcBef>
              <a:buNone/>
              <a:defRPr b="1" i="0" sz="900">
                <a:solidFill>
                  <a:srgbClr val="7F7F7F"/>
                </a:solidFill>
                <a:latin typeface="Helvetica Neue Light"/>
                <a:ea typeface="Helvetica Neue Light"/>
                <a:cs typeface="Helvetica Neue Light"/>
                <a:sym typeface="Helvetica Neue Light"/>
              </a:defRPr>
            </a:lvl5pPr>
            <a:lvl6pPr indent="0" lvl="5" marL="0" algn="r">
              <a:spcBef>
                <a:spcPts val="0"/>
              </a:spcBef>
              <a:buNone/>
              <a:defRPr b="1" i="0" sz="900">
                <a:solidFill>
                  <a:srgbClr val="7F7F7F"/>
                </a:solidFill>
                <a:latin typeface="Helvetica Neue Light"/>
                <a:ea typeface="Helvetica Neue Light"/>
                <a:cs typeface="Helvetica Neue Light"/>
                <a:sym typeface="Helvetica Neue Light"/>
              </a:defRPr>
            </a:lvl6pPr>
            <a:lvl7pPr indent="0" lvl="6" marL="0" algn="r">
              <a:spcBef>
                <a:spcPts val="0"/>
              </a:spcBef>
              <a:buNone/>
              <a:defRPr b="1" i="0" sz="900">
                <a:solidFill>
                  <a:srgbClr val="7F7F7F"/>
                </a:solidFill>
                <a:latin typeface="Helvetica Neue Light"/>
                <a:ea typeface="Helvetica Neue Light"/>
                <a:cs typeface="Helvetica Neue Light"/>
                <a:sym typeface="Helvetica Neue Light"/>
              </a:defRPr>
            </a:lvl7pPr>
            <a:lvl8pPr indent="0" lvl="7" marL="0" algn="r">
              <a:spcBef>
                <a:spcPts val="0"/>
              </a:spcBef>
              <a:buNone/>
              <a:defRPr b="1" i="0" sz="900">
                <a:solidFill>
                  <a:srgbClr val="7F7F7F"/>
                </a:solidFill>
                <a:latin typeface="Helvetica Neue Light"/>
                <a:ea typeface="Helvetica Neue Light"/>
                <a:cs typeface="Helvetica Neue Light"/>
                <a:sym typeface="Helvetica Neue Light"/>
              </a:defRPr>
            </a:lvl8pPr>
            <a:lvl9pPr indent="0" lvl="8" marL="0" algn="r">
              <a:spcBef>
                <a:spcPts val="0"/>
              </a:spcBef>
              <a:buNone/>
              <a:defRPr b="1" i="0" sz="900">
                <a:solidFill>
                  <a:srgbClr val="7F7F7F"/>
                </a:solidFill>
                <a:latin typeface="Helvetica Neue Light"/>
                <a:ea typeface="Helvetica Neue Light"/>
                <a:cs typeface="Helvetica Neue Light"/>
                <a:sym typeface="Helvetica Neue Light"/>
              </a:defRPr>
            </a:lvl9pPr>
          </a:lstStyle>
          <a:p>
            <a:pPr indent="0" lvl="0" marL="0" rtl="0" algn="r">
              <a:spcBef>
                <a:spcPts val="0"/>
              </a:spcBef>
              <a:spcAft>
                <a:spcPts val="0"/>
              </a:spcAft>
              <a:buNone/>
            </a:pPr>
            <a:r>
              <a:rPr lang="en"/>
              <a:t>|</a:t>
            </a:r>
            <a:r>
              <a:rPr b="0" lang="en"/>
              <a:t>  </a:t>
            </a:r>
            <a:fld id="{00000000-1234-1234-1234-123412341234}" type="slidenum">
              <a:rPr b="0" lang="en"/>
              <a:t>‹#›</a:t>
            </a:fld>
            <a:endParaRPr b="0"/>
          </a:p>
        </p:txBody>
      </p:sp>
      <p:sp>
        <p:nvSpPr>
          <p:cNvPr id="48" name="Google Shape;48;p7"/>
          <p:cNvSpPr txBox="1"/>
          <p:nvPr>
            <p:ph idx="10" type="dt"/>
          </p:nvPr>
        </p:nvSpPr>
        <p:spPr>
          <a:xfrm>
            <a:off x="5943600" y="4713506"/>
            <a:ext cx="2158500" cy="283200"/>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b="0" i="0" sz="900">
                <a:solidFill>
                  <a:srgbClr val="7F7F7F"/>
                </a:solidFill>
                <a:latin typeface="Helvetica Neue Light"/>
                <a:ea typeface="Helvetica Neue Light"/>
                <a:cs typeface="Helvetica Neue Light"/>
                <a:sym typeface="Helvetica Neue Light"/>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pic>
        <p:nvPicPr>
          <p:cNvPr id="49" name="Google Shape;49;p7"/>
          <p:cNvPicPr preferRelativeResize="0"/>
          <p:nvPr/>
        </p:nvPicPr>
        <p:blipFill rotWithShape="1">
          <a:blip r:embed="rId2">
            <a:alphaModFix/>
          </a:blip>
          <a:srcRect b="38397" l="29654" r="29480" t="38312"/>
          <a:stretch/>
        </p:blipFill>
        <p:spPr>
          <a:xfrm>
            <a:off x="269110" y="4529211"/>
            <a:ext cx="1024358" cy="449242"/>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8"/>
          <p:cNvSpPr txBox="1"/>
          <p:nvPr>
            <p:ph idx="12" type="sldNum"/>
          </p:nvPr>
        </p:nvSpPr>
        <p:spPr>
          <a:xfrm>
            <a:off x="8102009" y="4713506"/>
            <a:ext cx="413400" cy="2832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b="1" i="0" sz="900">
                <a:solidFill>
                  <a:srgbClr val="7F7F7F"/>
                </a:solidFill>
                <a:latin typeface="Helvetica Neue Light"/>
                <a:ea typeface="Helvetica Neue Light"/>
                <a:cs typeface="Helvetica Neue Light"/>
                <a:sym typeface="Helvetica Neue Light"/>
              </a:defRPr>
            </a:lvl1pPr>
            <a:lvl2pPr indent="0" lvl="1" marL="0" algn="r">
              <a:spcBef>
                <a:spcPts val="0"/>
              </a:spcBef>
              <a:buNone/>
              <a:defRPr b="1" i="0" sz="900">
                <a:solidFill>
                  <a:srgbClr val="7F7F7F"/>
                </a:solidFill>
                <a:latin typeface="Helvetica Neue Light"/>
                <a:ea typeface="Helvetica Neue Light"/>
                <a:cs typeface="Helvetica Neue Light"/>
                <a:sym typeface="Helvetica Neue Light"/>
              </a:defRPr>
            </a:lvl2pPr>
            <a:lvl3pPr indent="0" lvl="2" marL="0" algn="r">
              <a:spcBef>
                <a:spcPts val="0"/>
              </a:spcBef>
              <a:buNone/>
              <a:defRPr b="1" i="0" sz="900">
                <a:solidFill>
                  <a:srgbClr val="7F7F7F"/>
                </a:solidFill>
                <a:latin typeface="Helvetica Neue Light"/>
                <a:ea typeface="Helvetica Neue Light"/>
                <a:cs typeface="Helvetica Neue Light"/>
                <a:sym typeface="Helvetica Neue Light"/>
              </a:defRPr>
            </a:lvl3pPr>
            <a:lvl4pPr indent="0" lvl="3" marL="0" algn="r">
              <a:spcBef>
                <a:spcPts val="0"/>
              </a:spcBef>
              <a:buNone/>
              <a:defRPr b="1" i="0" sz="900">
                <a:solidFill>
                  <a:srgbClr val="7F7F7F"/>
                </a:solidFill>
                <a:latin typeface="Helvetica Neue Light"/>
                <a:ea typeface="Helvetica Neue Light"/>
                <a:cs typeface="Helvetica Neue Light"/>
                <a:sym typeface="Helvetica Neue Light"/>
              </a:defRPr>
            </a:lvl4pPr>
            <a:lvl5pPr indent="0" lvl="4" marL="0" algn="r">
              <a:spcBef>
                <a:spcPts val="0"/>
              </a:spcBef>
              <a:buNone/>
              <a:defRPr b="1" i="0" sz="900">
                <a:solidFill>
                  <a:srgbClr val="7F7F7F"/>
                </a:solidFill>
                <a:latin typeface="Helvetica Neue Light"/>
                <a:ea typeface="Helvetica Neue Light"/>
                <a:cs typeface="Helvetica Neue Light"/>
                <a:sym typeface="Helvetica Neue Light"/>
              </a:defRPr>
            </a:lvl5pPr>
            <a:lvl6pPr indent="0" lvl="5" marL="0" algn="r">
              <a:spcBef>
                <a:spcPts val="0"/>
              </a:spcBef>
              <a:buNone/>
              <a:defRPr b="1" i="0" sz="900">
                <a:solidFill>
                  <a:srgbClr val="7F7F7F"/>
                </a:solidFill>
                <a:latin typeface="Helvetica Neue Light"/>
                <a:ea typeface="Helvetica Neue Light"/>
                <a:cs typeface="Helvetica Neue Light"/>
                <a:sym typeface="Helvetica Neue Light"/>
              </a:defRPr>
            </a:lvl6pPr>
            <a:lvl7pPr indent="0" lvl="6" marL="0" algn="r">
              <a:spcBef>
                <a:spcPts val="0"/>
              </a:spcBef>
              <a:buNone/>
              <a:defRPr b="1" i="0" sz="900">
                <a:solidFill>
                  <a:srgbClr val="7F7F7F"/>
                </a:solidFill>
                <a:latin typeface="Helvetica Neue Light"/>
                <a:ea typeface="Helvetica Neue Light"/>
                <a:cs typeface="Helvetica Neue Light"/>
                <a:sym typeface="Helvetica Neue Light"/>
              </a:defRPr>
            </a:lvl7pPr>
            <a:lvl8pPr indent="0" lvl="7" marL="0" algn="r">
              <a:spcBef>
                <a:spcPts val="0"/>
              </a:spcBef>
              <a:buNone/>
              <a:defRPr b="1" i="0" sz="900">
                <a:solidFill>
                  <a:srgbClr val="7F7F7F"/>
                </a:solidFill>
                <a:latin typeface="Helvetica Neue Light"/>
                <a:ea typeface="Helvetica Neue Light"/>
                <a:cs typeface="Helvetica Neue Light"/>
                <a:sym typeface="Helvetica Neue Light"/>
              </a:defRPr>
            </a:lvl8pPr>
            <a:lvl9pPr indent="0" lvl="8" marL="0" algn="r">
              <a:spcBef>
                <a:spcPts val="0"/>
              </a:spcBef>
              <a:buNone/>
              <a:defRPr b="1" i="0" sz="900">
                <a:solidFill>
                  <a:srgbClr val="7F7F7F"/>
                </a:solidFill>
                <a:latin typeface="Helvetica Neue Light"/>
                <a:ea typeface="Helvetica Neue Light"/>
                <a:cs typeface="Helvetica Neue Light"/>
                <a:sym typeface="Helvetica Neue Light"/>
              </a:defRPr>
            </a:lvl9pPr>
          </a:lstStyle>
          <a:p>
            <a:pPr indent="0" lvl="0" marL="0" rtl="0" algn="r">
              <a:spcBef>
                <a:spcPts val="0"/>
              </a:spcBef>
              <a:spcAft>
                <a:spcPts val="0"/>
              </a:spcAft>
              <a:buNone/>
            </a:pPr>
            <a:r>
              <a:rPr lang="en"/>
              <a:t>|</a:t>
            </a:r>
            <a:r>
              <a:rPr b="0" lang="en"/>
              <a:t>  </a:t>
            </a:r>
            <a:fld id="{00000000-1234-1234-1234-123412341234}" type="slidenum">
              <a:rPr b="0" lang="en"/>
              <a:t>‹#›</a:t>
            </a:fld>
            <a:endParaRPr b="0"/>
          </a:p>
        </p:txBody>
      </p:sp>
      <p:sp>
        <p:nvSpPr>
          <p:cNvPr id="52" name="Google Shape;52;p8"/>
          <p:cNvSpPr txBox="1"/>
          <p:nvPr>
            <p:ph idx="10" type="dt"/>
          </p:nvPr>
        </p:nvSpPr>
        <p:spPr>
          <a:xfrm>
            <a:off x="5943600" y="4713506"/>
            <a:ext cx="2158500" cy="283200"/>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b="0" i="0" sz="900">
                <a:solidFill>
                  <a:srgbClr val="7F7F7F"/>
                </a:solidFill>
                <a:latin typeface="Helvetica Neue Light"/>
                <a:ea typeface="Helvetica Neue Light"/>
                <a:cs typeface="Helvetica Neue Light"/>
                <a:sym typeface="Helvetica Neue Light"/>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pic>
        <p:nvPicPr>
          <p:cNvPr id="53" name="Google Shape;53;p8"/>
          <p:cNvPicPr preferRelativeResize="0"/>
          <p:nvPr/>
        </p:nvPicPr>
        <p:blipFill rotWithShape="1">
          <a:blip r:embed="rId2">
            <a:alphaModFix/>
          </a:blip>
          <a:srcRect b="38397" l="29654" r="29480" t="38312"/>
          <a:stretch/>
        </p:blipFill>
        <p:spPr>
          <a:xfrm>
            <a:off x="269110" y="4529211"/>
            <a:ext cx="1024358" cy="449242"/>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629841" y="342900"/>
            <a:ext cx="2949300" cy="120030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2400"/>
              <a:buFont typeface="Helvetica Neue"/>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56" name="Google Shape;56;p9"/>
          <p:cNvSpPr txBox="1"/>
          <p:nvPr>
            <p:ph idx="1" type="body"/>
          </p:nvPr>
        </p:nvSpPr>
        <p:spPr>
          <a:xfrm>
            <a:off x="3887391" y="740569"/>
            <a:ext cx="4629300" cy="3655200"/>
          </a:xfrm>
          <a:prstGeom prst="rect">
            <a:avLst/>
          </a:prstGeom>
          <a:noFill/>
          <a:ln>
            <a:noFill/>
          </a:ln>
        </p:spPr>
        <p:txBody>
          <a:bodyPr anchorCtr="0" anchor="t" bIns="34275" lIns="68575" spcFirstLastPara="1" rIns="68575" wrap="square" tIns="34275">
            <a:normAutofit/>
          </a:bodyPr>
          <a:lstStyle>
            <a:lvl1pPr indent="-381000" lvl="0" marL="457200" algn="l">
              <a:lnSpc>
                <a:spcPct val="90000"/>
              </a:lnSpc>
              <a:spcBef>
                <a:spcPts val="800"/>
              </a:spcBef>
              <a:spcAft>
                <a:spcPts val="0"/>
              </a:spcAft>
              <a:buClr>
                <a:schemeClr val="dk1"/>
              </a:buClr>
              <a:buSzPts val="2400"/>
              <a:buFont typeface="Helvetica Neue Light"/>
              <a:buChar char="•"/>
              <a:defRPr sz="2400"/>
            </a:lvl1pPr>
            <a:lvl2pPr indent="-361950" lvl="1" marL="914400" algn="l">
              <a:lnSpc>
                <a:spcPct val="90000"/>
              </a:lnSpc>
              <a:spcBef>
                <a:spcPts val="400"/>
              </a:spcBef>
              <a:spcAft>
                <a:spcPts val="0"/>
              </a:spcAft>
              <a:buClr>
                <a:schemeClr val="dk1"/>
              </a:buClr>
              <a:buSzPts val="2100"/>
              <a:buFont typeface="Helvetica Neue Light"/>
              <a:buChar char="•"/>
              <a:defRPr sz="2100"/>
            </a:lvl2pPr>
            <a:lvl3pPr indent="-342900" lvl="2" marL="1371600" algn="l">
              <a:lnSpc>
                <a:spcPct val="90000"/>
              </a:lnSpc>
              <a:spcBef>
                <a:spcPts val="400"/>
              </a:spcBef>
              <a:spcAft>
                <a:spcPts val="0"/>
              </a:spcAft>
              <a:buClr>
                <a:schemeClr val="dk1"/>
              </a:buClr>
              <a:buSzPts val="1800"/>
              <a:buFont typeface="Helvetica Neue Light"/>
              <a:buChar char="•"/>
              <a:defRPr sz="1800"/>
            </a:lvl3pPr>
            <a:lvl4pPr indent="-323850" lvl="3" marL="1828800" algn="l">
              <a:lnSpc>
                <a:spcPct val="90000"/>
              </a:lnSpc>
              <a:spcBef>
                <a:spcPts val="400"/>
              </a:spcBef>
              <a:spcAft>
                <a:spcPts val="0"/>
              </a:spcAft>
              <a:buClr>
                <a:schemeClr val="dk1"/>
              </a:buClr>
              <a:buSzPts val="1500"/>
              <a:buFont typeface="Helvetica Neue Light"/>
              <a:buChar char="•"/>
              <a:defRPr sz="1500"/>
            </a:lvl4pPr>
            <a:lvl5pPr indent="-323850" lvl="4" marL="2286000" algn="l">
              <a:lnSpc>
                <a:spcPct val="90000"/>
              </a:lnSpc>
              <a:spcBef>
                <a:spcPts val="400"/>
              </a:spcBef>
              <a:spcAft>
                <a:spcPts val="0"/>
              </a:spcAft>
              <a:buClr>
                <a:schemeClr val="dk1"/>
              </a:buClr>
              <a:buSzPts val="1500"/>
              <a:buFont typeface="Helvetica Neue Light"/>
              <a:buChar char="•"/>
              <a:defRPr sz="1500"/>
            </a:lvl5pPr>
            <a:lvl6pPr indent="-323850" lvl="5" marL="2743200" algn="l">
              <a:lnSpc>
                <a:spcPct val="90000"/>
              </a:lnSpc>
              <a:spcBef>
                <a:spcPts val="400"/>
              </a:spcBef>
              <a:spcAft>
                <a:spcPts val="0"/>
              </a:spcAft>
              <a:buClr>
                <a:schemeClr val="dk1"/>
              </a:buClr>
              <a:buSzPts val="1500"/>
              <a:buChar char="•"/>
              <a:defRPr sz="1500"/>
            </a:lvl6pPr>
            <a:lvl7pPr indent="-323850" lvl="6" marL="3200400" algn="l">
              <a:lnSpc>
                <a:spcPct val="90000"/>
              </a:lnSpc>
              <a:spcBef>
                <a:spcPts val="400"/>
              </a:spcBef>
              <a:spcAft>
                <a:spcPts val="0"/>
              </a:spcAft>
              <a:buClr>
                <a:schemeClr val="dk1"/>
              </a:buClr>
              <a:buSzPts val="1500"/>
              <a:buChar char="•"/>
              <a:defRPr sz="1500"/>
            </a:lvl7pPr>
            <a:lvl8pPr indent="-323850" lvl="7" marL="3657600" algn="l">
              <a:lnSpc>
                <a:spcPct val="90000"/>
              </a:lnSpc>
              <a:spcBef>
                <a:spcPts val="400"/>
              </a:spcBef>
              <a:spcAft>
                <a:spcPts val="0"/>
              </a:spcAft>
              <a:buClr>
                <a:schemeClr val="dk1"/>
              </a:buClr>
              <a:buSzPts val="1500"/>
              <a:buChar char="•"/>
              <a:defRPr sz="1500"/>
            </a:lvl8pPr>
            <a:lvl9pPr indent="-323850" lvl="8" marL="4114800" algn="l">
              <a:lnSpc>
                <a:spcPct val="90000"/>
              </a:lnSpc>
              <a:spcBef>
                <a:spcPts val="400"/>
              </a:spcBef>
              <a:spcAft>
                <a:spcPts val="0"/>
              </a:spcAft>
              <a:buClr>
                <a:schemeClr val="dk1"/>
              </a:buClr>
              <a:buSzPts val="1500"/>
              <a:buChar char="•"/>
              <a:defRPr sz="1500"/>
            </a:lvl9pPr>
          </a:lstStyle>
          <a:p/>
        </p:txBody>
      </p:sp>
      <p:sp>
        <p:nvSpPr>
          <p:cNvPr id="57" name="Google Shape;57;p9"/>
          <p:cNvSpPr txBox="1"/>
          <p:nvPr>
            <p:ph idx="2" type="body"/>
          </p:nvPr>
        </p:nvSpPr>
        <p:spPr>
          <a:xfrm>
            <a:off x="629841" y="1543050"/>
            <a:ext cx="2949300" cy="2858700"/>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200"/>
              <a:buFont typeface="Helvetica Neue Light"/>
              <a:buNone/>
              <a:defRPr sz="1200"/>
            </a:lvl1pPr>
            <a:lvl2pPr indent="-228600" lvl="1" marL="914400" algn="l">
              <a:lnSpc>
                <a:spcPct val="90000"/>
              </a:lnSpc>
              <a:spcBef>
                <a:spcPts val="400"/>
              </a:spcBef>
              <a:spcAft>
                <a:spcPts val="0"/>
              </a:spcAft>
              <a:buClr>
                <a:schemeClr val="dk1"/>
              </a:buClr>
              <a:buSzPts val="1100"/>
              <a:buFont typeface="Helvetica Neue Light"/>
              <a:buNone/>
              <a:defRPr sz="1100"/>
            </a:lvl2pPr>
            <a:lvl3pPr indent="-228600" lvl="2" marL="1371600" algn="l">
              <a:lnSpc>
                <a:spcPct val="90000"/>
              </a:lnSpc>
              <a:spcBef>
                <a:spcPts val="400"/>
              </a:spcBef>
              <a:spcAft>
                <a:spcPts val="0"/>
              </a:spcAft>
              <a:buClr>
                <a:schemeClr val="dk1"/>
              </a:buClr>
              <a:buSzPts val="900"/>
              <a:buFont typeface="Helvetica Neue Light"/>
              <a:buNone/>
              <a:defRPr sz="900"/>
            </a:lvl3pPr>
            <a:lvl4pPr indent="-228600" lvl="3" marL="1828800" algn="l">
              <a:lnSpc>
                <a:spcPct val="90000"/>
              </a:lnSpc>
              <a:spcBef>
                <a:spcPts val="400"/>
              </a:spcBef>
              <a:spcAft>
                <a:spcPts val="0"/>
              </a:spcAft>
              <a:buClr>
                <a:schemeClr val="dk1"/>
              </a:buClr>
              <a:buSzPts val="800"/>
              <a:buFont typeface="Helvetica Neue Light"/>
              <a:buNone/>
              <a:defRPr sz="800"/>
            </a:lvl4pPr>
            <a:lvl5pPr indent="-228600" lvl="4" marL="2286000" algn="l">
              <a:lnSpc>
                <a:spcPct val="90000"/>
              </a:lnSpc>
              <a:spcBef>
                <a:spcPts val="400"/>
              </a:spcBef>
              <a:spcAft>
                <a:spcPts val="0"/>
              </a:spcAft>
              <a:buClr>
                <a:schemeClr val="dk1"/>
              </a:buClr>
              <a:buSzPts val="800"/>
              <a:buFont typeface="Helvetica Neue Light"/>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58" name="Google Shape;58;p9"/>
          <p:cNvSpPr txBox="1"/>
          <p:nvPr>
            <p:ph idx="12" type="sldNum"/>
          </p:nvPr>
        </p:nvSpPr>
        <p:spPr>
          <a:xfrm>
            <a:off x="8102009" y="4713506"/>
            <a:ext cx="413400" cy="2832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b="1" i="0" sz="900">
                <a:solidFill>
                  <a:srgbClr val="7F7F7F"/>
                </a:solidFill>
                <a:latin typeface="Helvetica Neue Light"/>
                <a:ea typeface="Helvetica Neue Light"/>
                <a:cs typeface="Helvetica Neue Light"/>
                <a:sym typeface="Helvetica Neue Light"/>
              </a:defRPr>
            </a:lvl1pPr>
            <a:lvl2pPr indent="0" lvl="1" marL="0" algn="r">
              <a:spcBef>
                <a:spcPts val="0"/>
              </a:spcBef>
              <a:buNone/>
              <a:defRPr b="1" i="0" sz="900">
                <a:solidFill>
                  <a:srgbClr val="7F7F7F"/>
                </a:solidFill>
                <a:latin typeface="Helvetica Neue Light"/>
                <a:ea typeface="Helvetica Neue Light"/>
                <a:cs typeface="Helvetica Neue Light"/>
                <a:sym typeface="Helvetica Neue Light"/>
              </a:defRPr>
            </a:lvl2pPr>
            <a:lvl3pPr indent="0" lvl="2" marL="0" algn="r">
              <a:spcBef>
                <a:spcPts val="0"/>
              </a:spcBef>
              <a:buNone/>
              <a:defRPr b="1" i="0" sz="900">
                <a:solidFill>
                  <a:srgbClr val="7F7F7F"/>
                </a:solidFill>
                <a:latin typeface="Helvetica Neue Light"/>
                <a:ea typeface="Helvetica Neue Light"/>
                <a:cs typeface="Helvetica Neue Light"/>
                <a:sym typeface="Helvetica Neue Light"/>
              </a:defRPr>
            </a:lvl3pPr>
            <a:lvl4pPr indent="0" lvl="3" marL="0" algn="r">
              <a:spcBef>
                <a:spcPts val="0"/>
              </a:spcBef>
              <a:buNone/>
              <a:defRPr b="1" i="0" sz="900">
                <a:solidFill>
                  <a:srgbClr val="7F7F7F"/>
                </a:solidFill>
                <a:latin typeface="Helvetica Neue Light"/>
                <a:ea typeface="Helvetica Neue Light"/>
                <a:cs typeface="Helvetica Neue Light"/>
                <a:sym typeface="Helvetica Neue Light"/>
              </a:defRPr>
            </a:lvl4pPr>
            <a:lvl5pPr indent="0" lvl="4" marL="0" algn="r">
              <a:spcBef>
                <a:spcPts val="0"/>
              </a:spcBef>
              <a:buNone/>
              <a:defRPr b="1" i="0" sz="900">
                <a:solidFill>
                  <a:srgbClr val="7F7F7F"/>
                </a:solidFill>
                <a:latin typeface="Helvetica Neue Light"/>
                <a:ea typeface="Helvetica Neue Light"/>
                <a:cs typeface="Helvetica Neue Light"/>
                <a:sym typeface="Helvetica Neue Light"/>
              </a:defRPr>
            </a:lvl5pPr>
            <a:lvl6pPr indent="0" lvl="5" marL="0" algn="r">
              <a:spcBef>
                <a:spcPts val="0"/>
              </a:spcBef>
              <a:buNone/>
              <a:defRPr b="1" i="0" sz="900">
                <a:solidFill>
                  <a:srgbClr val="7F7F7F"/>
                </a:solidFill>
                <a:latin typeface="Helvetica Neue Light"/>
                <a:ea typeface="Helvetica Neue Light"/>
                <a:cs typeface="Helvetica Neue Light"/>
                <a:sym typeface="Helvetica Neue Light"/>
              </a:defRPr>
            </a:lvl6pPr>
            <a:lvl7pPr indent="0" lvl="6" marL="0" algn="r">
              <a:spcBef>
                <a:spcPts val="0"/>
              </a:spcBef>
              <a:buNone/>
              <a:defRPr b="1" i="0" sz="900">
                <a:solidFill>
                  <a:srgbClr val="7F7F7F"/>
                </a:solidFill>
                <a:latin typeface="Helvetica Neue Light"/>
                <a:ea typeface="Helvetica Neue Light"/>
                <a:cs typeface="Helvetica Neue Light"/>
                <a:sym typeface="Helvetica Neue Light"/>
              </a:defRPr>
            </a:lvl7pPr>
            <a:lvl8pPr indent="0" lvl="7" marL="0" algn="r">
              <a:spcBef>
                <a:spcPts val="0"/>
              </a:spcBef>
              <a:buNone/>
              <a:defRPr b="1" i="0" sz="900">
                <a:solidFill>
                  <a:srgbClr val="7F7F7F"/>
                </a:solidFill>
                <a:latin typeface="Helvetica Neue Light"/>
                <a:ea typeface="Helvetica Neue Light"/>
                <a:cs typeface="Helvetica Neue Light"/>
                <a:sym typeface="Helvetica Neue Light"/>
              </a:defRPr>
            </a:lvl8pPr>
            <a:lvl9pPr indent="0" lvl="8" marL="0" algn="r">
              <a:spcBef>
                <a:spcPts val="0"/>
              </a:spcBef>
              <a:buNone/>
              <a:defRPr b="1" i="0" sz="900">
                <a:solidFill>
                  <a:srgbClr val="7F7F7F"/>
                </a:solidFill>
                <a:latin typeface="Helvetica Neue Light"/>
                <a:ea typeface="Helvetica Neue Light"/>
                <a:cs typeface="Helvetica Neue Light"/>
                <a:sym typeface="Helvetica Neue Light"/>
              </a:defRPr>
            </a:lvl9pPr>
          </a:lstStyle>
          <a:p>
            <a:pPr indent="0" lvl="0" marL="0" rtl="0" algn="r">
              <a:spcBef>
                <a:spcPts val="0"/>
              </a:spcBef>
              <a:spcAft>
                <a:spcPts val="0"/>
              </a:spcAft>
              <a:buNone/>
            </a:pPr>
            <a:r>
              <a:rPr lang="en"/>
              <a:t>|</a:t>
            </a:r>
            <a:r>
              <a:rPr b="0" lang="en"/>
              <a:t>  </a:t>
            </a:r>
            <a:fld id="{00000000-1234-1234-1234-123412341234}" type="slidenum">
              <a:rPr b="0" lang="en"/>
              <a:t>‹#›</a:t>
            </a:fld>
            <a:endParaRPr b="0"/>
          </a:p>
        </p:txBody>
      </p:sp>
      <p:sp>
        <p:nvSpPr>
          <p:cNvPr id="59" name="Google Shape;59;p9"/>
          <p:cNvSpPr txBox="1"/>
          <p:nvPr>
            <p:ph idx="10" type="dt"/>
          </p:nvPr>
        </p:nvSpPr>
        <p:spPr>
          <a:xfrm>
            <a:off x="5943600" y="4713506"/>
            <a:ext cx="2158500" cy="283200"/>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b="0" i="0" sz="900">
                <a:solidFill>
                  <a:srgbClr val="7F7F7F"/>
                </a:solidFill>
                <a:latin typeface="Helvetica Neue Light"/>
                <a:ea typeface="Helvetica Neue Light"/>
                <a:cs typeface="Helvetica Neue Light"/>
                <a:sym typeface="Helvetica Neue Light"/>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pic>
        <p:nvPicPr>
          <p:cNvPr id="60" name="Google Shape;60;p9"/>
          <p:cNvPicPr preferRelativeResize="0"/>
          <p:nvPr/>
        </p:nvPicPr>
        <p:blipFill rotWithShape="1">
          <a:blip r:embed="rId2">
            <a:alphaModFix/>
          </a:blip>
          <a:srcRect b="38397" l="29654" r="29480" t="38312"/>
          <a:stretch/>
        </p:blipFill>
        <p:spPr>
          <a:xfrm>
            <a:off x="269110" y="4529211"/>
            <a:ext cx="1024358" cy="449242"/>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629841" y="342900"/>
            <a:ext cx="2949300" cy="120030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2400"/>
              <a:buFont typeface="Helvetica Neue"/>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63" name="Google Shape;63;p10"/>
          <p:cNvSpPr/>
          <p:nvPr>
            <p:ph idx="2" type="pic"/>
          </p:nvPr>
        </p:nvSpPr>
        <p:spPr>
          <a:xfrm>
            <a:off x="3887391" y="740569"/>
            <a:ext cx="4629300" cy="3655200"/>
          </a:xfrm>
          <a:prstGeom prst="rect">
            <a:avLst/>
          </a:prstGeom>
          <a:noFill/>
          <a:ln>
            <a:noFill/>
          </a:ln>
        </p:spPr>
      </p:sp>
      <p:sp>
        <p:nvSpPr>
          <p:cNvPr id="64" name="Google Shape;64;p10"/>
          <p:cNvSpPr txBox="1"/>
          <p:nvPr>
            <p:ph idx="1" type="body"/>
          </p:nvPr>
        </p:nvSpPr>
        <p:spPr>
          <a:xfrm>
            <a:off x="629841" y="1543050"/>
            <a:ext cx="2949300" cy="2858700"/>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200"/>
              <a:buFont typeface="Helvetica Neue Light"/>
              <a:buNone/>
              <a:defRPr sz="1200"/>
            </a:lvl1pPr>
            <a:lvl2pPr indent="-228600" lvl="1" marL="914400" algn="l">
              <a:lnSpc>
                <a:spcPct val="90000"/>
              </a:lnSpc>
              <a:spcBef>
                <a:spcPts val="400"/>
              </a:spcBef>
              <a:spcAft>
                <a:spcPts val="0"/>
              </a:spcAft>
              <a:buClr>
                <a:schemeClr val="dk1"/>
              </a:buClr>
              <a:buSzPts val="1100"/>
              <a:buFont typeface="Helvetica Neue Light"/>
              <a:buNone/>
              <a:defRPr sz="1100"/>
            </a:lvl2pPr>
            <a:lvl3pPr indent="-228600" lvl="2" marL="1371600" algn="l">
              <a:lnSpc>
                <a:spcPct val="90000"/>
              </a:lnSpc>
              <a:spcBef>
                <a:spcPts val="400"/>
              </a:spcBef>
              <a:spcAft>
                <a:spcPts val="0"/>
              </a:spcAft>
              <a:buClr>
                <a:schemeClr val="dk1"/>
              </a:buClr>
              <a:buSzPts val="900"/>
              <a:buFont typeface="Helvetica Neue Light"/>
              <a:buNone/>
              <a:defRPr sz="900"/>
            </a:lvl3pPr>
            <a:lvl4pPr indent="-228600" lvl="3" marL="1828800" algn="l">
              <a:lnSpc>
                <a:spcPct val="90000"/>
              </a:lnSpc>
              <a:spcBef>
                <a:spcPts val="400"/>
              </a:spcBef>
              <a:spcAft>
                <a:spcPts val="0"/>
              </a:spcAft>
              <a:buClr>
                <a:schemeClr val="dk1"/>
              </a:buClr>
              <a:buSzPts val="800"/>
              <a:buFont typeface="Helvetica Neue Light"/>
              <a:buNone/>
              <a:defRPr sz="800"/>
            </a:lvl4pPr>
            <a:lvl5pPr indent="-228600" lvl="4" marL="2286000" algn="l">
              <a:lnSpc>
                <a:spcPct val="90000"/>
              </a:lnSpc>
              <a:spcBef>
                <a:spcPts val="400"/>
              </a:spcBef>
              <a:spcAft>
                <a:spcPts val="0"/>
              </a:spcAft>
              <a:buClr>
                <a:schemeClr val="dk1"/>
              </a:buClr>
              <a:buSzPts val="800"/>
              <a:buFont typeface="Helvetica Neue Light"/>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65" name="Google Shape;65;p10"/>
          <p:cNvSpPr txBox="1"/>
          <p:nvPr>
            <p:ph idx="12" type="sldNum"/>
          </p:nvPr>
        </p:nvSpPr>
        <p:spPr>
          <a:xfrm>
            <a:off x="8102009" y="4713506"/>
            <a:ext cx="413400" cy="2832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b="1" i="0" sz="900">
                <a:solidFill>
                  <a:srgbClr val="7F7F7F"/>
                </a:solidFill>
                <a:latin typeface="Helvetica Neue Light"/>
                <a:ea typeface="Helvetica Neue Light"/>
                <a:cs typeface="Helvetica Neue Light"/>
                <a:sym typeface="Helvetica Neue Light"/>
              </a:defRPr>
            </a:lvl1pPr>
            <a:lvl2pPr indent="0" lvl="1" marL="0" algn="r">
              <a:spcBef>
                <a:spcPts val="0"/>
              </a:spcBef>
              <a:buNone/>
              <a:defRPr b="1" i="0" sz="900">
                <a:solidFill>
                  <a:srgbClr val="7F7F7F"/>
                </a:solidFill>
                <a:latin typeface="Helvetica Neue Light"/>
                <a:ea typeface="Helvetica Neue Light"/>
                <a:cs typeface="Helvetica Neue Light"/>
                <a:sym typeface="Helvetica Neue Light"/>
              </a:defRPr>
            </a:lvl2pPr>
            <a:lvl3pPr indent="0" lvl="2" marL="0" algn="r">
              <a:spcBef>
                <a:spcPts val="0"/>
              </a:spcBef>
              <a:buNone/>
              <a:defRPr b="1" i="0" sz="900">
                <a:solidFill>
                  <a:srgbClr val="7F7F7F"/>
                </a:solidFill>
                <a:latin typeface="Helvetica Neue Light"/>
                <a:ea typeface="Helvetica Neue Light"/>
                <a:cs typeface="Helvetica Neue Light"/>
                <a:sym typeface="Helvetica Neue Light"/>
              </a:defRPr>
            </a:lvl3pPr>
            <a:lvl4pPr indent="0" lvl="3" marL="0" algn="r">
              <a:spcBef>
                <a:spcPts val="0"/>
              </a:spcBef>
              <a:buNone/>
              <a:defRPr b="1" i="0" sz="900">
                <a:solidFill>
                  <a:srgbClr val="7F7F7F"/>
                </a:solidFill>
                <a:latin typeface="Helvetica Neue Light"/>
                <a:ea typeface="Helvetica Neue Light"/>
                <a:cs typeface="Helvetica Neue Light"/>
                <a:sym typeface="Helvetica Neue Light"/>
              </a:defRPr>
            </a:lvl4pPr>
            <a:lvl5pPr indent="0" lvl="4" marL="0" algn="r">
              <a:spcBef>
                <a:spcPts val="0"/>
              </a:spcBef>
              <a:buNone/>
              <a:defRPr b="1" i="0" sz="900">
                <a:solidFill>
                  <a:srgbClr val="7F7F7F"/>
                </a:solidFill>
                <a:latin typeface="Helvetica Neue Light"/>
                <a:ea typeface="Helvetica Neue Light"/>
                <a:cs typeface="Helvetica Neue Light"/>
                <a:sym typeface="Helvetica Neue Light"/>
              </a:defRPr>
            </a:lvl5pPr>
            <a:lvl6pPr indent="0" lvl="5" marL="0" algn="r">
              <a:spcBef>
                <a:spcPts val="0"/>
              </a:spcBef>
              <a:buNone/>
              <a:defRPr b="1" i="0" sz="900">
                <a:solidFill>
                  <a:srgbClr val="7F7F7F"/>
                </a:solidFill>
                <a:latin typeface="Helvetica Neue Light"/>
                <a:ea typeface="Helvetica Neue Light"/>
                <a:cs typeface="Helvetica Neue Light"/>
                <a:sym typeface="Helvetica Neue Light"/>
              </a:defRPr>
            </a:lvl6pPr>
            <a:lvl7pPr indent="0" lvl="6" marL="0" algn="r">
              <a:spcBef>
                <a:spcPts val="0"/>
              </a:spcBef>
              <a:buNone/>
              <a:defRPr b="1" i="0" sz="900">
                <a:solidFill>
                  <a:srgbClr val="7F7F7F"/>
                </a:solidFill>
                <a:latin typeface="Helvetica Neue Light"/>
                <a:ea typeface="Helvetica Neue Light"/>
                <a:cs typeface="Helvetica Neue Light"/>
                <a:sym typeface="Helvetica Neue Light"/>
              </a:defRPr>
            </a:lvl7pPr>
            <a:lvl8pPr indent="0" lvl="7" marL="0" algn="r">
              <a:spcBef>
                <a:spcPts val="0"/>
              </a:spcBef>
              <a:buNone/>
              <a:defRPr b="1" i="0" sz="900">
                <a:solidFill>
                  <a:srgbClr val="7F7F7F"/>
                </a:solidFill>
                <a:latin typeface="Helvetica Neue Light"/>
                <a:ea typeface="Helvetica Neue Light"/>
                <a:cs typeface="Helvetica Neue Light"/>
                <a:sym typeface="Helvetica Neue Light"/>
              </a:defRPr>
            </a:lvl8pPr>
            <a:lvl9pPr indent="0" lvl="8" marL="0" algn="r">
              <a:spcBef>
                <a:spcPts val="0"/>
              </a:spcBef>
              <a:buNone/>
              <a:defRPr b="1" i="0" sz="900">
                <a:solidFill>
                  <a:srgbClr val="7F7F7F"/>
                </a:solidFill>
                <a:latin typeface="Helvetica Neue Light"/>
                <a:ea typeface="Helvetica Neue Light"/>
                <a:cs typeface="Helvetica Neue Light"/>
                <a:sym typeface="Helvetica Neue Light"/>
              </a:defRPr>
            </a:lvl9pPr>
          </a:lstStyle>
          <a:p>
            <a:pPr indent="0" lvl="0" marL="0" rtl="0" algn="r">
              <a:spcBef>
                <a:spcPts val="0"/>
              </a:spcBef>
              <a:spcAft>
                <a:spcPts val="0"/>
              </a:spcAft>
              <a:buNone/>
            </a:pPr>
            <a:r>
              <a:rPr lang="en"/>
              <a:t>|</a:t>
            </a:r>
            <a:r>
              <a:rPr b="0" lang="en"/>
              <a:t>  </a:t>
            </a:r>
            <a:fld id="{00000000-1234-1234-1234-123412341234}" type="slidenum">
              <a:rPr b="0" lang="en"/>
              <a:t>‹#›</a:t>
            </a:fld>
            <a:endParaRPr b="0"/>
          </a:p>
        </p:txBody>
      </p:sp>
      <p:sp>
        <p:nvSpPr>
          <p:cNvPr id="66" name="Google Shape;66;p10"/>
          <p:cNvSpPr txBox="1"/>
          <p:nvPr>
            <p:ph idx="10" type="dt"/>
          </p:nvPr>
        </p:nvSpPr>
        <p:spPr>
          <a:xfrm>
            <a:off x="5943600" y="4713506"/>
            <a:ext cx="2158500" cy="283200"/>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b="0" i="0" sz="900">
                <a:solidFill>
                  <a:srgbClr val="7F7F7F"/>
                </a:solidFill>
                <a:latin typeface="Helvetica Neue Light"/>
                <a:ea typeface="Helvetica Neue Light"/>
                <a:cs typeface="Helvetica Neue Light"/>
                <a:sym typeface="Helvetica Neue Light"/>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pic>
        <p:nvPicPr>
          <p:cNvPr id="67" name="Google Shape;67;p10"/>
          <p:cNvPicPr preferRelativeResize="0"/>
          <p:nvPr/>
        </p:nvPicPr>
        <p:blipFill rotWithShape="1">
          <a:blip r:embed="rId2">
            <a:alphaModFix/>
          </a:blip>
          <a:srcRect b="38397" l="29654" r="29480" t="38312"/>
          <a:stretch/>
        </p:blipFill>
        <p:spPr>
          <a:xfrm>
            <a:off x="269110" y="4529211"/>
            <a:ext cx="1024358" cy="449242"/>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8.xml"/><Relationship Id="rId10" Type="http://schemas.openxmlformats.org/officeDocument/2006/relationships/slideLayout" Target="../slideLayouts/slideLayout7.xml"/><Relationship Id="rId13" Type="http://schemas.openxmlformats.org/officeDocument/2006/relationships/slideLayout" Target="../slideLayouts/slideLayout10.xml"/><Relationship Id="rId12" Type="http://schemas.openxmlformats.org/officeDocument/2006/relationships/slideLayout" Target="../slideLayouts/slideLayout9.xml"/><Relationship Id="rId1" Type="http://schemas.openxmlformats.org/officeDocument/2006/relationships/image" Target="../media/image1.png"/><Relationship Id="rId2" Type="http://schemas.openxmlformats.org/officeDocument/2006/relationships/image" Target="../media/image3.png"/><Relationship Id="rId3" Type="http://schemas.openxmlformats.org/officeDocument/2006/relationships/image" Target="../media/image2.png"/><Relationship Id="rId4" Type="http://schemas.openxmlformats.org/officeDocument/2006/relationships/slideLayout" Target="../slideLayouts/slideLayout1.xml"/><Relationship Id="rId9" Type="http://schemas.openxmlformats.org/officeDocument/2006/relationships/slideLayout" Target="../slideLayouts/slideLayout6.xml"/><Relationship Id="rId15" Type="http://schemas.openxmlformats.org/officeDocument/2006/relationships/slideLayout" Target="../slideLayouts/slideLayout12.xml"/><Relationship Id="rId14" Type="http://schemas.openxmlformats.org/officeDocument/2006/relationships/slideLayout" Target="../slideLayouts/slideLayout11.xml"/><Relationship Id="rId17" Type="http://schemas.openxmlformats.org/officeDocument/2006/relationships/theme" Target="../theme/theme1.xml"/><Relationship Id="rId16" Type="http://schemas.openxmlformats.org/officeDocument/2006/relationships/slideLayout" Target="../slideLayouts/slideLayout13.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628650" y="273844"/>
            <a:ext cx="7886700" cy="994200"/>
          </a:xfrm>
          <a:prstGeom prst="rect">
            <a:avLst/>
          </a:prstGeom>
          <a:noFill/>
          <a:ln>
            <a:noFill/>
          </a:ln>
        </p:spPr>
        <p:txBody>
          <a:bodyPr anchorCtr="0" anchor="b" bIns="34275" lIns="68575" spcFirstLastPara="1" rIns="68575" wrap="square" tIns="34275">
            <a:normAutofit/>
          </a:bodyPr>
          <a:lstStyle>
            <a:lvl1pPr lvl="0" marR="0" rtl="0" algn="l">
              <a:lnSpc>
                <a:spcPct val="90000"/>
              </a:lnSpc>
              <a:spcBef>
                <a:spcPts val="0"/>
              </a:spcBef>
              <a:spcAft>
                <a:spcPts val="0"/>
              </a:spcAft>
              <a:buClr>
                <a:schemeClr val="dk1"/>
              </a:buClr>
              <a:buSzPts val="3000"/>
              <a:buFont typeface="Helvetica Neue"/>
              <a:buNone/>
              <a:defRPr b="1" i="0" sz="3000" u="none" cap="none" strike="noStrike">
                <a:solidFill>
                  <a:schemeClr val="dk1"/>
                </a:solidFill>
                <a:latin typeface="Helvetica Neue"/>
                <a:ea typeface="Helvetica Neue"/>
                <a:cs typeface="Helvetica Neue"/>
                <a:sym typeface="Helvetica Neue"/>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7" name="Google Shape;7;p1"/>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lvl1pPr indent="-361950" lvl="0" marL="457200" marR="0" rtl="0" algn="l">
              <a:lnSpc>
                <a:spcPct val="90000"/>
              </a:lnSpc>
              <a:spcBef>
                <a:spcPts val="800"/>
              </a:spcBef>
              <a:spcAft>
                <a:spcPts val="0"/>
              </a:spcAft>
              <a:buClr>
                <a:schemeClr val="dk1"/>
              </a:buClr>
              <a:buSzPts val="2100"/>
              <a:buFont typeface="Helvetica Neue Light"/>
              <a:buChar char="•"/>
              <a:defRPr b="0" i="0" sz="2100" u="none" cap="none" strike="noStrike">
                <a:solidFill>
                  <a:schemeClr val="dk1"/>
                </a:solidFill>
                <a:latin typeface="Helvetica Neue Light"/>
                <a:ea typeface="Helvetica Neue Light"/>
                <a:cs typeface="Helvetica Neue Light"/>
                <a:sym typeface="Helvetica Neue Light"/>
              </a:defRPr>
            </a:lvl1pPr>
            <a:lvl2pPr indent="-342900" lvl="1" marL="914400" marR="0" rtl="0" algn="l">
              <a:lnSpc>
                <a:spcPct val="90000"/>
              </a:lnSpc>
              <a:spcBef>
                <a:spcPts val="400"/>
              </a:spcBef>
              <a:spcAft>
                <a:spcPts val="0"/>
              </a:spcAft>
              <a:buClr>
                <a:schemeClr val="dk1"/>
              </a:buClr>
              <a:buSzPts val="1800"/>
              <a:buFont typeface="Helvetica Neue Light"/>
              <a:buChar char="•"/>
              <a:defRPr b="0" i="0" sz="1800" u="none" cap="none" strike="noStrike">
                <a:solidFill>
                  <a:schemeClr val="dk1"/>
                </a:solidFill>
                <a:latin typeface="Helvetica Neue Light"/>
                <a:ea typeface="Helvetica Neue Light"/>
                <a:cs typeface="Helvetica Neue Light"/>
                <a:sym typeface="Helvetica Neue Light"/>
              </a:defRPr>
            </a:lvl2pPr>
            <a:lvl3pPr indent="-323850" lvl="2" marL="1371600" marR="0" rtl="0" algn="l">
              <a:lnSpc>
                <a:spcPct val="90000"/>
              </a:lnSpc>
              <a:spcBef>
                <a:spcPts val="400"/>
              </a:spcBef>
              <a:spcAft>
                <a:spcPts val="0"/>
              </a:spcAft>
              <a:buClr>
                <a:schemeClr val="dk1"/>
              </a:buClr>
              <a:buSzPts val="1500"/>
              <a:buFont typeface="Helvetica Neue Light"/>
              <a:buChar char="•"/>
              <a:defRPr b="0" i="0" sz="1500" u="none" cap="none" strike="noStrike">
                <a:solidFill>
                  <a:schemeClr val="dk1"/>
                </a:solidFill>
                <a:latin typeface="Helvetica Neue Light"/>
                <a:ea typeface="Helvetica Neue Light"/>
                <a:cs typeface="Helvetica Neue Light"/>
                <a:sym typeface="Helvetica Neue Light"/>
              </a:defRPr>
            </a:lvl3pPr>
            <a:lvl4pPr indent="-317500" lvl="3" marL="1828800" marR="0" rtl="0" algn="l">
              <a:lnSpc>
                <a:spcPct val="90000"/>
              </a:lnSpc>
              <a:spcBef>
                <a:spcPts val="400"/>
              </a:spcBef>
              <a:spcAft>
                <a:spcPts val="0"/>
              </a:spcAft>
              <a:buClr>
                <a:schemeClr val="dk1"/>
              </a:buClr>
              <a:buSzPts val="1400"/>
              <a:buFont typeface="Helvetica Neue Light"/>
              <a:buChar char="•"/>
              <a:defRPr b="0" i="0" sz="1400" u="none" cap="none" strike="noStrike">
                <a:solidFill>
                  <a:schemeClr val="dk1"/>
                </a:solidFill>
                <a:latin typeface="Helvetica Neue Light"/>
                <a:ea typeface="Helvetica Neue Light"/>
                <a:cs typeface="Helvetica Neue Light"/>
                <a:sym typeface="Helvetica Neue Light"/>
              </a:defRPr>
            </a:lvl4pPr>
            <a:lvl5pPr indent="-317500" lvl="4" marL="2286000" marR="0" rtl="0" algn="l">
              <a:lnSpc>
                <a:spcPct val="90000"/>
              </a:lnSpc>
              <a:spcBef>
                <a:spcPts val="400"/>
              </a:spcBef>
              <a:spcAft>
                <a:spcPts val="0"/>
              </a:spcAft>
              <a:buClr>
                <a:schemeClr val="dk1"/>
              </a:buClr>
              <a:buSzPts val="1400"/>
              <a:buFont typeface="Helvetica Neue Light"/>
              <a:buChar char="•"/>
              <a:defRPr b="0" i="0" sz="1400" u="none" cap="none" strike="noStrike">
                <a:solidFill>
                  <a:schemeClr val="dk1"/>
                </a:solidFill>
                <a:latin typeface="Helvetica Neue Light"/>
                <a:ea typeface="Helvetica Neue Light"/>
                <a:cs typeface="Helvetica Neue Light"/>
                <a:sym typeface="Helvetica Neue Light"/>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grpSp>
        <p:nvGrpSpPr>
          <p:cNvPr id="8" name="Google Shape;8;p1"/>
          <p:cNvGrpSpPr/>
          <p:nvPr/>
        </p:nvGrpSpPr>
        <p:grpSpPr>
          <a:xfrm>
            <a:off x="0" y="5067300"/>
            <a:ext cx="9143999" cy="79122"/>
            <a:chOff x="0" y="6756400"/>
            <a:chExt cx="12191998" cy="105496"/>
          </a:xfrm>
        </p:grpSpPr>
        <p:pic>
          <p:nvPicPr>
            <p:cNvPr id="9" name="Google Shape;9;p1"/>
            <p:cNvPicPr preferRelativeResize="0"/>
            <p:nvPr/>
          </p:nvPicPr>
          <p:blipFill rotWithShape="1">
            <a:blip r:embed="rId1">
              <a:alphaModFix/>
            </a:blip>
            <a:srcRect b="0" l="0" r="0" t="0"/>
            <a:stretch/>
          </p:blipFill>
          <p:spPr>
            <a:xfrm>
              <a:off x="1524000" y="6756400"/>
              <a:ext cx="9143999" cy="101600"/>
            </a:xfrm>
            <a:prstGeom prst="rect">
              <a:avLst/>
            </a:prstGeom>
            <a:noFill/>
            <a:ln>
              <a:noFill/>
            </a:ln>
          </p:spPr>
        </p:pic>
        <p:pic>
          <p:nvPicPr>
            <p:cNvPr id="10" name="Google Shape;10;p1"/>
            <p:cNvPicPr preferRelativeResize="0"/>
            <p:nvPr/>
          </p:nvPicPr>
          <p:blipFill rotWithShape="1">
            <a:blip r:embed="rId2">
              <a:alphaModFix/>
            </a:blip>
            <a:srcRect b="15585" l="0" r="71580" t="0"/>
            <a:stretch/>
          </p:blipFill>
          <p:spPr>
            <a:xfrm>
              <a:off x="0" y="6756400"/>
              <a:ext cx="2598715" cy="101600"/>
            </a:xfrm>
            <a:prstGeom prst="rect">
              <a:avLst/>
            </a:prstGeom>
            <a:noFill/>
            <a:ln>
              <a:noFill/>
            </a:ln>
          </p:spPr>
        </p:pic>
        <p:pic>
          <p:nvPicPr>
            <p:cNvPr id="11" name="Google Shape;11;p1"/>
            <p:cNvPicPr preferRelativeResize="0"/>
            <p:nvPr/>
          </p:nvPicPr>
          <p:blipFill rotWithShape="1">
            <a:blip r:embed="rId3">
              <a:alphaModFix/>
            </a:blip>
            <a:srcRect b="15585" l="0" r="71580" t="0"/>
            <a:stretch/>
          </p:blipFill>
          <p:spPr>
            <a:xfrm>
              <a:off x="9593283" y="6756400"/>
              <a:ext cx="2598715" cy="105496"/>
            </a:xfrm>
            <a:prstGeom prst="rect">
              <a:avLst/>
            </a:prstGeom>
            <a:noFill/>
            <a:ln>
              <a:noFill/>
            </a:ln>
          </p:spPr>
        </p:pic>
      </p:grpSp>
      <p:sp>
        <p:nvSpPr>
          <p:cNvPr id="12" name="Google Shape;12;p1"/>
          <p:cNvSpPr txBox="1"/>
          <p:nvPr>
            <p:ph idx="12" type="sldNum"/>
          </p:nvPr>
        </p:nvSpPr>
        <p:spPr>
          <a:xfrm>
            <a:off x="8102009" y="4713506"/>
            <a:ext cx="413400" cy="2832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1pPr>
            <a:lvl2pPr indent="0" lvl="1" marL="0" marR="0" rt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2pPr>
            <a:lvl3pPr indent="0" lvl="2" marL="0" marR="0" rt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3pPr>
            <a:lvl4pPr indent="0" lvl="3" marL="0" marR="0" rt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4pPr>
            <a:lvl5pPr indent="0" lvl="4" marL="0" marR="0" rt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5pPr>
            <a:lvl6pPr indent="0" lvl="5" marL="0" marR="0" rt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6pPr>
            <a:lvl7pPr indent="0" lvl="6" marL="0" marR="0" rt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7pPr>
            <a:lvl8pPr indent="0" lvl="7" marL="0" marR="0" rt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8pPr>
            <a:lvl9pPr indent="0" lvl="8" marL="0" marR="0" rt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9pPr>
          </a:lstStyle>
          <a:p>
            <a:pPr indent="0" lvl="0" marL="0" rtl="0" algn="r">
              <a:spcBef>
                <a:spcPts val="0"/>
              </a:spcBef>
              <a:spcAft>
                <a:spcPts val="0"/>
              </a:spcAft>
              <a:buNone/>
            </a:pPr>
            <a:r>
              <a:rPr lang="en"/>
              <a:t>|</a:t>
            </a:r>
            <a:r>
              <a:rPr b="0" lang="en"/>
              <a:t>  </a:t>
            </a:r>
            <a:fld id="{00000000-1234-1234-1234-123412341234}" type="slidenum">
              <a:rPr b="0" lang="en"/>
              <a:t>‹#›</a:t>
            </a:fld>
            <a:endParaRPr b="0"/>
          </a:p>
        </p:txBody>
      </p:sp>
      <p:sp>
        <p:nvSpPr>
          <p:cNvPr id="13" name="Google Shape;13;p1"/>
          <p:cNvSpPr txBox="1"/>
          <p:nvPr>
            <p:ph idx="10" type="dt"/>
          </p:nvPr>
        </p:nvSpPr>
        <p:spPr>
          <a:xfrm>
            <a:off x="5943600" y="4713506"/>
            <a:ext cx="2158500" cy="283200"/>
          </a:xfrm>
          <a:prstGeom prst="rect">
            <a:avLst/>
          </a:prstGeom>
          <a:noFill/>
          <a:ln>
            <a:noFill/>
          </a:ln>
        </p:spPr>
        <p:txBody>
          <a:bodyPr anchorCtr="0" anchor="ctr" bIns="34275" lIns="68575" spcFirstLastPara="1" rIns="68575" wrap="square" tIns="34275">
            <a:noAutofit/>
          </a:bodyPr>
          <a:lstStyle>
            <a:lvl1pPr lvl="0" marR="0" rtl="0" algn="r">
              <a:spcBef>
                <a:spcPts val="0"/>
              </a:spcBef>
              <a:spcAft>
                <a:spcPts val="0"/>
              </a:spcAft>
              <a:buSzPts val="1100"/>
              <a:buNone/>
              <a:defRPr b="0" i="0" sz="900" u="none" cap="none" strike="noStrike">
                <a:solidFill>
                  <a:srgbClr val="7F7F7F"/>
                </a:solidFill>
                <a:latin typeface="Helvetica Neue Light"/>
                <a:ea typeface="Helvetica Neue Light"/>
                <a:cs typeface="Helvetica Neue Light"/>
                <a:sym typeface="Helvetica Neue Light"/>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sldLayoutIdLst>
    <p:sldLayoutId id="2147483648" r:id="rId4"/>
    <p:sldLayoutId id="2147483649" r:id="rId5"/>
    <p:sldLayoutId id="2147483650" r:id="rId6"/>
    <p:sldLayoutId id="2147483651" r:id="rId7"/>
    <p:sldLayoutId id="2147483652" r:id="rId8"/>
    <p:sldLayoutId id="2147483653" r:id="rId9"/>
    <p:sldLayoutId id="2147483654" r:id="rId10"/>
    <p:sldLayoutId id="2147483655" r:id="rId11"/>
    <p:sldLayoutId id="2147483656" r:id="rId12"/>
    <p:sldLayoutId id="2147483657" r:id="rId13"/>
    <p:sldLayoutId id="2147483658" r:id="rId14"/>
    <p:sldLayoutId id="2147483659" r:id="rId15"/>
    <p:sldLayoutId id="2147483660"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1620">
          <p15:clr>
            <a:srgbClr val="F26B43"/>
          </p15:clr>
        </p15:guide>
        <p15:guide id="2" pos="288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1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image" Target="../media/image9.pn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image" Target="../media/image11.png"/><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 Id="rId3" Type="http://schemas.openxmlformats.org/officeDocument/2006/relationships/hyperlink" Target="https://www.kaggle.com/datasets/debajyotipodder/co2-emission-by-vehicles" TargetMode="External"/><Relationship Id="rId4" Type="http://schemas.openxmlformats.org/officeDocument/2006/relationships/hyperlink" Target="https://www.eeer.org/upload/eer-1489554553.pdf" TargetMode="External"/><Relationship Id="rId5" Type="http://schemas.openxmlformats.org/officeDocument/2006/relationships/hyperlink" Target="https://www.transportenvironment.org/wp-content/uploads/2021/07/2018_04_CO2_emissions_cars_The_facts_report_final_0_0.pdf." TargetMode="External"/><Relationship Id="rId6" Type="http://schemas.openxmlformats.org/officeDocument/2006/relationships/hyperlink" Target="https://open.canada.ca/data/en/dataset/98f1a129-f628-4ce4-b24d-6f16bf24dd64#wb-auto-6" TargetMode="External"/><Relationship Id="rId7" Type="http://schemas.openxmlformats.org/officeDocument/2006/relationships/hyperlink" Target="https://www.jmaterenvironsci.com/Journal/vol11-2.html." TargetMode="External"/><Relationship Id="rId8" Type="http://schemas.openxmlformats.org/officeDocument/2006/relationships/hyperlink" Target="https://iopscience.iop.org/article/10.1088/1757-899X/114/1/012148/pdf"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12.png"/><Relationship Id="rId4" Type="http://schemas.openxmlformats.org/officeDocument/2006/relationships/hyperlink" Target="https://ourworldindata.org/emissions-by-sector#energy-electricity-heat-and-transport-73-2"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hyperlink" Target="https://www.iqair.com/in-en/world-most-polluted-countries" TargetMode="External"/><Relationship Id="rId4" Type="http://schemas.openxmlformats.org/officeDocument/2006/relationships/hyperlink" Target="https://www.aqi.in/dashboard/india/delhi/new-delhi?country-find=Punjab"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1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hyperlink" Target="https://iopscience.iop.org/article/10.1088/1757-899X/114/1/012148/pdf" TargetMode="External"/><Relationship Id="rId4" Type="http://schemas.openxmlformats.org/officeDocument/2006/relationships/hyperlink" Target="https://www.eeer.org/upload/eer-1489554553.pdf"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10.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5"/>
          <p:cNvSpPr txBox="1"/>
          <p:nvPr/>
        </p:nvSpPr>
        <p:spPr>
          <a:xfrm>
            <a:off x="460950" y="2425047"/>
            <a:ext cx="8222100" cy="8388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lang="en" sz="2400">
                <a:solidFill>
                  <a:srgbClr val="FFFFFF"/>
                </a:solidFill>
                <a:latin typeface="Times New Roman"/>
                <a:ea typeface="Times New Roman"/>
                <a:cs typeface="Times New Roman"/>
                <a:sym typeface="Times New Roman"/>
              </a:rPr>
              <a:t>Prediction of CO2 emission from vehicles using Machine Learning Algorithms</a:t>
            </a:r>
            <a:endParaRPr sz="4200">
              <a:solidFill>
                <a:srgbClr val="FFFFFF"/>
              </a:solidFill>
              <a:latin typeface="Roboto"/>
              <a:ea typeface="Roboto"/>
              <a:cs typeface="Roboto"/>
              <a:sym typeface="Roboto"/>
            </a:endParaRPr>
          </a:p>
        </p:txBody>
      </p:sp>
      <p:sp>
        <p:nvSpPr>
          <p:cNvPr id="93" name="Google Shape;93;p15"/>
          <p:cNvSpPr txBox="1"/>
          <p:nvPr/>
        </p:nvSpPr>
        <p:spPr>
          <a:xfrm>
            <a:off x="460938" y="3365738"/>
            <a:ext cx="8222100" cy="432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a:solidFill>
                  <a:srgbClr val="FFFFFF"/>
                </a:solidFill>
                <a:latin typeface="Cambria"/>
                <a:ea typeface="Cambria"/>
                <a:cs typeface="Cambria"/>
                <a:sym typeface="Cambria"/>
              </a:rPr>
              <a:t>Group : Discover Decipher </a:t>
            </a:r>
            <a:endParaRPr b="1">
              <a:solidFill>
                <a:srgbClr val="FFFFFF"/>
              </a:solidFill>
              <a:latin typeface="Cambria"/>
              <a:ea typeface="Cambria"/>
              <a:cs typeface="Cambria"/>
              <a:sym typeface="Cambria"/>
            </a:endParaRPr>
          </a:p>
          <a:p>
            <a:pPr indent="0" lvl="0" marL="0" rtl="0" algn="ctr">
              <a:lnSpc>
                <a:spcPct val="115000"/>
              </a:lnSpc>
              <a:spcBef>
                <a:spcPts val="0"/>
              </a:spcBef>
              <a:spcAft>
                <a:spcPts val="0"/>
              </a:spcAft>
              <a:buNone/>
            </a:pPr>
            <a:r>
              <a:t/>
            </a:r>
            <a:endParaRPr>
              <a:solidFill>
                <a:srgbClr val="FFFFFF"/>
              </a:solidFill>
              <a:latin typeface="Cambria"/>
              <a:ea typeface="Cambria"/>
              <a:cs typeface="Cambria"/>
              <a:sym typeface="Cambria"/>
            </a:endParaRPr>
          </a:p>
          <a:p>
            <a:pPr indent="0" lvl="0" marL="0" rtl="0" algn="ctr">
              <a:lnSpc>
                <a:spcPct val="115000"/>
              </a:lnSpc>
              <a:spcBef>
                <a:spcPts val="0"/>
              </a:spcBef>
              <a:spcAft>
                <a:spcPts val="0"/>
              </a:spcAft>
              <a:buNone/>
            </a:pPr>
            <a:r>
              <a:rPr lang="en">
                <a:solidFill>
                  <a:srgbClr val="FFFFFF"/>
                </a:solidFill>
                <a:latin typeface="Cambria"/>
                <a:ea typeface="Cambria"/>
                <a:cs typeface="Cambria"/>
                <a:sym typeface="Cambria"/>
              </a:rPr>
              <a:t>Nimisha Patel - AU1940146 </a:t>
            </a:r>
            <a:endParaRPr>
              <a:solidFill>
                <a:srgbClr val="FFFFFF"/>
              </a:solidFill>
              <a:latin typeface="Cambria"/>
              <a:ea typeface="Cambria"/>
              <a:cs typeface="Cambria"/>
              <a:sym typeface="Cambria"/>
            </a:endParaRPr>
          </a:p>
          <a:p>
            <a:pPr indent="0" lvl="0" marL="0" rtl="0" algn="ctr">
              <a:lnSpc>
                <a:spcPct val="115000"/>
              </a:lnSpc>
              <a:spcBef>
                <a:spcPts val="0"/>
              </a:spcBef>
              <a:spcAft>
                <a:spcPts val="0"/>
              </a:spcAft>
              <a:buNone/>
            </a:pPr>
            <a:r>
              <a:rPr lang="en">
                <a:solidFill>
                  <a:srgbClr val="FFFFFF"/>
                </a:solidFill>
                <a:latin typeface="Cambria"/>
                <a:ea typeface="Cambria"/>
                <a:cs typeface="Cambria"/>
                <a:sym typeface="Cambria"/>
              </a:rPr>
              <a:t> Sakshi Shah - AU1940213 </a:t>
            </a:r>
            <a:endParaRPr>
              <a:solidFill>
                <a:srgbClr val="FFFFFF"/>
              </a:solidFill>
              <a:latin typeface="Cambria"/>
              <a:ea typeface="Cambria"/>
              <a:cs typeface="Cambria"/>
              <a:sym typeface="Cambria"/>
            </a:endParaRPr>
          </a:p>
          <a:p>
            <a:pPr indent="0" lvl="0" marL="0" rtl="0" algn="ctr">
              <a:lnSpc>
                <a:spcPct val="115000"/>
              </a:lnSpc>
              <a:spcBef>
                <a:spcPts val="0"/>
              </a:spcBef>
              <a:spcAft>
                <a:spcPts val="0"/>
              </a:spcAft>
              <a:buNone/>
            </a:pPr>
            <a:r>
              <a:rPr lang="en">
                <a:solidFill>
                  <a:srgbClr val="FFFFFF"/>
                </a:solidFill>
                <a:latin typeface="Cambria"/>
                <a:ea typeface="Cambria"/>
                <a:cs typeface="Cambria"/>
                <a:sym typeface="Cambria"/>
              </a:rPr>
              <a:t>Astha Patel - AU1940312</a:t>
            </a:r>
            <a:endParaRPr>
              <a:solidFill>
                <a:srgbClr val="FFFFFF"/>
              </a:solidFill>
              <a:latin typeface="Cambria"/>
              <a:ea typeface="Cambria"/>
              <a:cs typeface="Cambria"/>
              <a:sym typeface="Cambria"/>
            </a:endParaRPr>
          </a:p>
          <a:p>
            <a:pPr indent="0" lvl="0" marL="0" rtl="0" algn="ctr">
              <a:lnSpc>
                <a:spcPct val="115000"/>
              </a:lnSpc>
              <a:spcBef>
                <a:spcPts val="0"/>
              </a:spcBef>
              <a:spcAft>
                <a:spcPts val="0"/>
              </a:spcAft>
              <a:buNone/>
            </a:pPr>
            <a:r>
              <a:rPr lang="en">
                <a:solidFill>
                  <a:srgbClr val="FFFFFF"/>
                </a:solidFill>
                <a:latin typeface="Cambria"/>
                <a:ea typeface="Cambria"/>
                <a:cs typeface="Cambria"/>
                <a:sym typeface="Cambria"/>
              </a:rPr>
              <a:t>Kareena Matwani - AU1940314 </a:t>
            </a:r>
            <a:endParaRPr sz="2100">
              <a:solidFill>
                <a:srgbClr val="FFFFFF"/>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pic>
        <p:nvPicPr>
          <p:cNvPr id="172" name="Google Shape;172;p24"/>
          <p:cNvPicPr preferRelativeResize="0"/>
          <p:nvPr/>
        </p:nvPicPr>
        <p:blipFill>
          <a:blip r:embed="rId3">
            <a:alphaModFix/>
          </a:blip>
          <a:stretch>
            <a:fillRect/>
          </a:stretch>
        </p:blipFill>
        <p:spPr>
          <a:xfrm>
            <a:off x="215800" y="522175"/>
            <a:ext cx="8712385" cy="3416400"/>
          </a:xfrm>
          <a:prstGeom prst="rect">
            <a:avLst/>
          </a:prstGeom>
          <a:noFill/>
          <a:ln>
            <a:noFill/>
          </a:ln>
        </p:spPr>
      </p:pic>
      <p:sp>
        <p:nvSpPr>
          <p:cNvPr id="173" name="Google Shape;173;p24"/>
          <p:cNvSpPr txBox="1"/>
          <p:nvPr/>
        </p:nvSpPr>
        <p:spPr>
          <a:xfrm>
            <a:off x="3074100" y="3872500"/>
            <a:ext cx="29958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600">
                <a:solidFill>
                  <a:schemeClr val="dk2"/>
                </a:solidFill>
                <a:latin typeface="Helvetica Neue"/>
                <a:ea typeface="Helvetica Neue"/>
                <a:cs typeface="Helvetica Neue"/>
                <a:sym typeface="Helvetica Neue"/>
              </a:rPr>
              <a:t>Decision Tree Classification</a:t>
            </a:r>
            <a:endParaRPr b="1" sz="1600">
              <a:solidFill>
                <a:schemeClr val="dk2"/>
              </a:solidFill>
              <a:latin typeface="Helvetica Neue"/>
              <a:ea typeface="Helvetica Neue"/>
              <a:cs typeface="Helvetica Neue"/>
              <a:sym typeface="Helvetica Neue"/>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5"/>
          <p:cNvSpPr txBox="1"/>
          <p:nvPr>
            <p:ph type="title"/>
          </p:nvPr>
        </p:nvSpPr>
        <p:spPr>
          <a:xfrm>
            <a:off x="296225" y="224750"/>
            <a:ext cx="8520600" cy="572700"/>
          </a:xfrm>
          <a:prstGeom prst="rect">
            <a:avLst/>
          </a:prstGeom>
        </p:spPr>
        <p:txBody>
          <a:bodyPr anchorCtr="0" anchor="b" bIns="34275" lIns="68575" spcFirstLastPara="1" rIns="68575" wrap="square" tIns="34275">
            <a:normAutofit/>
          </a:bodyPr>
          <a:lstStyle/>
          <a:p>
            <a:pPr indent="0" lvl="0" marL="0" rtl="0" algn="l">
              <a:spcBef>
                <a:spcPts val="0"/>
              </a:spcBef>
              <a:spcAft>
                <a:spcPts val="0"/>
              </a:spcAft>
              <a:buNone/>
            </a:pPr>
            <a:r>
              <a:rPr lang="en">
                <a:solidFill>
                  <a:schemeClr val="dk2"/>
                </a:solidFill>
              </a:rPr>
              <a:t>RESULTS</a:t>
            </a:r>
            <a:endParaRPr>
              <a:solidFill>
                <a:schemeClr val="dk2"/>
              </a:solidFill>
            </a:endParaRPr>
          </a:p>
        </p:txBody>
      </p:sp>
      <p:sp>
        <p:nvSpPr>
          <p:cNvPr id="179" name="Google Shape;179;p25"/>
          <p:cNvSpPr/>
          <p:nvPr/>
        </p:nvSpPr>
        <p:spPr>
          <a:xfrm>
            <a:off x="497825" y="2220400"/>
            <a:ext cx="8117400" cy="881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en" sz="1300">
                <a:solidFill>
                  <a:srgbClr val="801B19"/>
                </a:solidFill>
                <a:latin typeface="Helvetica Neue"/>
                <a:ea typeface="Helvetica Neue"/>
                <a:cs typeface="Helvetica Neue"/>
                <a:sym typeface="Helvetica Neue"/>
              </a:rPr>
              <a:t>Engine Size(L),Fuel Type,Fuel Consumption City (L/1</a:t>
            </a:r>
            <a:r>
              <a:rPr b="1" lang="en" sz="1300">
                <a:solidFill>
                  <a:srgbClr val="801B19"/>
                </a:solidFill>
                <a:latin typeface="Helvetica Neue"/>
                <a:ea typeface="Helvetica Neue"/>
                <a:cs typeface="Helvetica Neue"/>
                <a:sym typeface="Helvetica Neue"/>
              </a:rPr>
              <a:t>00 km), Fuel </a:t>
            </a:r>
            <a:r>
              <a:rPr b="1" lang="en" sz="1300">
                <a:solidFill>
                  <a:srgbClr val="801B19"/>
                </a:solidFill>
                <a:latin typeface="Helvetica Neue"/>
                <a:ea typeface="Helvetica Neue"/>
                <a:cs typeface="Helvetica Neue"/>
                <a:sym typeface="Helvetica Neue"/>
              </a:rPr>
              <a:t>Consumption Comb (L/100 km), Fuel Consumption Comb (mpg).</a:t>
            </a:r>
            <a:endParaRPr sz="1300">
              <a:solidFill>
                <a:srgbClr val="801B19"/>
              </a:solidFill>
            </a:endParaRPr>
          </a:p>
        </p:txBody>
      </p:sp>
      <p:sp>
        <p:nvSpPr>
          <p:cNvPr id="180" name="Google Shape;180;p25"/>
          <p:cNvSpPr txBox="1"/>
          <p:nvPr/>
        </p:nvSpPr>
        <p:spPr>
          <a:xfrm>
            <a:off x="387700" y="953800"/>
            <a:ext cx="8370600" cy="3621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b="1" lang="en">
                <a:solidFill>
                  <a:schemeClr val="dk2"/>
                </a:solidFill>
                <a:latin typeface="Helvetica Neue"/>
                <a:ea typeface="Helvetica Neue"/>
                <a:cs typeface="Helvetica Neue"/>
                <a:sym typeface="Helvetica Neue"/>
              </a:rPr>
              <a:t>Features highly responsible for CO2 emissions(dependent)</a:t>
            </a:r>
            <a:endParaRPr b="1">
              <a:solidFill>
                <a:schemeClr val="dk2"/>
              </a:solidFill>
              <a:latin typeface="Helvetica Neue"/>
              <a:ea typeface="Helvetica Neue"/>
              <a:cs typeface="Helvetica Neue"/>
              <a:sym typeface="Helvetica Neue"/>
            </a:endParaRPr>
          </a:p>
          <a:p>
            <a:pPr indent="-317500" lvl="0" marL="457200" rtl="0" algn="l">
              <a:lnSpc>
                <a:spcPct val="115000"/>
              </a:lnSpc>
              <a:spcBef>
                <a:spcPts val="0"/>
              </a:spcBef>
              <a:spcAft>
                <a:spcPts val="0"/>
              </a:spcAft>
              <a:buClr>
                <a:schemeClr val="dk2"/>
              </a:buClr>
              <a:buSzPts val="1400"/>
              <a:buFont typeface="Helvetica Neue Light"/>
              <a:buChar char="●"/>
            </a:pPr>
            <a:r>
              <a:rPr lang="en">
                <a:solidFill>
                  <a:schemeClr val="dk2"/>
                </a:solidFill>
                <a:latin typeface="Helvetica Neue Light"/>
                <a:ea typeface="Helvetica Neue Light"/>
                <a:cs typeface="Helvetica Neue Light"/>
                <a:sym typeface="Helvetica Neue Light"/>
              </a:rPr>
              <a:t>After evaluating  feature engineering methong, feature analysis, feature selection and feature importance scores for different models the top features that contribute to CO2 emissions largely and are strongly depend are : </a:t>
            </a:r>
            <a:endParaRPr>
              <a:solidFill>
                <a:schemeClr val="dk2"/>
              </a:solidFill>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Clr>
                <a:schemeClr val="dk1"/>
              </a:buClr>
              <a:buSzPts val="1100"/>
              <a:buFont typeface="Arial"/>
              <a:buNone/>
            </a:pPr>
            <a:r>
              <a:t/>
            </a:r>
            <a:endParaRPr>
              <a:solidFill>
                <a:schemeClr val="dk2"/>
              </a:solidFill>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Clr>
                <a:schemeClr val="dk1"/>
              </a:buClr>
              <a:buSzPts val="1100"/>
              <a:buFont typeface="Arial"/>
              <a:buNone/>
            </a:pPr>
            <a:r>
              <a:t/>
            </a:r>
            <a:endParaRPr b="1">
              <a:solidFill>
                <a:schemeClr val="dk2"/>
              </a:solidFill>
              <a:latin typeface="Helvetica Neue"/>
              <a:ea typeface="Helvetica Neue"/>
              <a:cs typeface="Helvetica Neue"/>
              <a:sym typeface="Helvetica Neue"/>
            </a:endParaRPr>
          </a:p>
          <a:p>
            <a:pPr indent="0" lvl="0" marL="0" rtl="0" algn="l">
              <a:lnSpc>
                <a:spcPct val="115000"/>
              </a:lnSpc>
              <a:spcBef>
                <a:spcPts val="0"/>
              </a:spcBef>
              <a:spcAft>
                <a:spcPts val="0"/>
              </a:spcAft>
              <a:buClr>
                <a:schemeClr val="dk1"/>
              </a:buClr>
              <a:buSzPts val="1100"/>
              <a:buFont typeface="Arial"/>
              <a:buNone/>
            </a:pPr>
            <a:r>
              <a:t/>
            </a:r>
            <a:endParaRPr>
              <a:solidFill>
                <a:schemeClr val="dk2"/>
              </a:solidFill>
              <a:latin typeface="Helvetica Neue"/>
              <a:ea typeface="Helvetica Neue"/>
              <a:cs typeface="Helvetica Neue"/>
              <a:sym typeface="Helvetica Neue"/>
            </a:endParaRPr>
          </a:p>
          <a:p>
            <a:pPr indent="0" lvl="0" marL="0" rtl="0" algn="l">
              <a:lnSpc>
                <a:spcPct val="115000"/>
              </a:lnSpc>
              <a:spcBef>
                <a:spcPts val="0"/>
              </a:spcBef>
              <a:spcAft>
                <a:spcPts val="0"/>
              </a:spcAft>
              <a:buClr>
                <a:schemeClr val="dk1"/>
              </a:buClr>
              <a:buSzPts val="1100"/>
              <a:buFont typeface="Arial"/>
              <a:buNone/>
            </a:pPr>
            <a:r>
              <a:t/>
            </a:r>
            <a:endParaRPr>
              <a:solidFill>
                <a:schemeClr val="dk2"/>
              </a:solidFill>
              <a:latin typeface="Helvetica Neue"/>
              <a:ea typeface="Helvetica Neue"/>
              <a:cs typeface="Helvetica Neue"/>
              <a:sym typeface="Helvetica Neue"/>
            </a:endParaRPr>
          </a:p>
          <a:p>
            <a:pPr indent="0" lvl="0" marL="0" rtl="0" algn="l">
              <a:lnSpc>
                <a:spcPct val="115000"/>
              </a:lnSpc>
              <a:spcBef>
                <a:spcPts val="0"/>
              </a:spcBef>
              <a:spcAft>
                <a:spcPts val="0"/>
              </a:spcAft>
              <a:buClr>
                <a:schemeClr val="dk1"/>
              </a:buClr>
              <a:buSzPts val="1100"/>
              <a:buFont typeface="Arial"/>
              <a:buNone/>
            </a:pPr>
            <a:r>
              <a:t/>
            </a:r>
            <a:endParaRPr>
              <a:solidFill>
                <a:schemeClr val="dk2"/>
              </a:solidFill>
              <a:latin typeface="Helvetica Neue"/>
              <a:ea typeface="Helvetica Neue"/>
              <a:cs typeface="Helvetica Neue"/>
              <a:sym typeface="Helvetica Neue"/>
            </a:endParaRPr>
          </a:p>
          <a:p>
            <a:pPr indent="-317500" lvl="0" marL="457200" rtl="0" algn="l">
              <a:lnSpc>
                <a:spcPct val="115000"/>
              </a:lnSpc>
              <a:spcBef>
                <a:spcPts val="0"/>
              </a:spcBef>
              <a:spcAft>
                <a:spcPts val="0"/>
              </a:spcAft>
              <a:buClr>
                <a:schemeClr val="dk2"/>
              </a:buClr>
              <a:buSzPts val="1400"/>
              <a:buFont typeface="Helvetica Neue Light"/>
              <a:buChar char="●"/>
            </a:pPr>
            <a:r>
              <a:rPr lang="en">
                <a:solidFill>
                  <a:schemeClr val="dk2"/>
                </a:solidFill>
                <a:latin typeface="Helvetica Neue Light"/>
                <a:ea typeface="Helvetica Neue Light"/>
                <a:cs typeface="Helvetica Neue Light"/>
                <a:sym typeface="Helvetica Neue Light"/>
              </a:rPr>
              <a:t>While performing feature selection and cross validation method for feature importance, for random forest classifier , decision tree classifier, decision tree regression and knn the importance score of these 5 features remained higher and while modeling models with 5 features, accuracy was maintained. </a:t>
            </a:r>
            <a:endParaRPr>
              <a:solidFill>
                <a:schemeClr val="dk2"/>
              </a:solidFill>
              <a:latin typeface="Helvetica Neue Light"/>
              <a:ea typeface="Helvetica Neue Light"/>
              <a:cs typeface="Helvetica Neue Light"/>
              <a:sym typeface="Helvetica Neue Light"/>
            </a:endParaRPr>
          </a:p>
          <a:p>
            <a:pPr indent="0" lvl="0" marL="0" rtl="0" algn="l">
              <a:spcBef>
                <a:spcPts val="0"/>
              </a:spcBef>
              <a:spcAft>
                <a:spcPts val="0"/>
              </a:spcAft>
              <a:buNone/>
            </a:pPr>
            <a:r>
              <a:t/>
            </a:r>
            <a:endParaRPr>
              <a:latin typeface="Helvetica Neue Light"/>
              <a:ea typeface="Helvetica Neue Light"/>
              <a:cs typeface="Helvetica Neue Light"/>
              <a:sym typeface="Helvetica Neue Ligh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6"/>
          <p:cNvSpPr txBox="1"/>
          <p:nvPr>
            <p:ph type="title"/>
          </p:nvPr>
        </p:nvSpPr>
        <p:spPr>
          <a:xfrm>
            <a:off x="311700" y="334875"/>
            <a:ext cx="8520600" cy="572700"/>
          </a:xfrm>
          <a:prstGeom prst="rect">
            <a:avLst/>
          </a:prstGeom>
        </p:spPr>
        <p:txBody>
          <a:bodyPr anchorCtr="0" anchor="b" bIns="34275" lIns="68575" spcFirstLastPara="1" rIns="68575" wrap="square" tIns="34275">
            <a:normAutofit/>
          </a:bodyPr>
          <a:lstStyle/>
          <a:p>
            <a:pPr indent="0" lvl="0" marL="0" rtl="0" algn="l">
              <a:spcBef>
                <a:spcPts val="0"/>
              </a:spcBef>
              <a:spcAft>
                <a:spcPts val="0"/>
              </a:spcAft>
              <a:buNone/>
            </a:pPr>
            <a:r>
              <a:rPr lang="en">
                <a:solidFill>
                  <a:schemeClr val="dk2"/>
                </a:solidFill>
              </a:rPr>
              <a:t>RESULTS  </a:t>
            </a:r>
            <a:endParaRPr>
              <a:solidFill>
                <a:schemeClr val="dk2"/>
              </a:solidFill>
              <a:highlight>
                <a:srgbClr val="FFFF00"/>
              </a:highlight>
            </a:endParaRPr>
          </a:p>
        </p:txBody>
      </p:sp>
      <p:graphicFrame>
        <p:nvGraphicFramePr>
          <p:cNvPr id="186" name="Google Shape;186;p26"/>
          <p:cNvGraphicFramePr/>
          <p:nvPr/>
        </p:nvGraphicFramePr>
        <p:xfrm>
          <a:off x="376675" y="3437013"/>
          <a:ext cx="3000000" cy="3000000"/>
        </p:xfrm>
        <a:graphic>
          <a:graphicData uri="http://schemas.openxmlformats.org/drawingml/2006/table">
            <a:tbl>
              <a:tblPr>
                <a:noFill/>
                <a:tableStyleId>{9A98D943-D59D-422E-908F-F8738DDCAEFD}</a:tableStyleId>
              </a:tblPr>
              <a:tblGrid>
                <a:gridCol w="900250"/>
                <a:gridCol w="900250"/>
                <a:gridCol w="900250"/>
                <a:gridCol w="900250"/>
                <a:gridCol w="900250"/>
                <a:gridCol w="900250"/>
              </a:tblGrid>
              <a:tr h="572700">
                <a:tc>
                  <a:txBody>
                    <a:bodyPr/>
                    <a:lstStyle/>
                    <a:p>
                      <a:pPr indent="0" lvl="0" marL="0" rtl="0" algn="l">
                        <a:spcBef>
                          <a:spcPts val="0"/>
                        </a:spcBef>
                        <a:spcAft>
                          <a:spcPts val="0"/>
                        </a:spcAft>
                        <a:buNone/>
                      </a:pPr>
                      <a:r>
                        <a:rPr lang="en" sz="1100">
                          <a:solidFill>
                            <a:schemeClr val="dk2"/>
                          </a:solidFill>
                          <a:latin typeface="Helvetica Neue"/>
                          <a:ea typeface="Helvetica Neue"/>
                          <a:cs typeface="Helvetica Neue"/>
                          <a:sym typeface="Helvetica Neue"/>
                        </a:rPr>
                        <a:t>RMSE - train</a:t>
                      </a:r>
                      <a:endParaRPr sz="1100">
                        <a:solidFill>
                          <a:schemeClr val="dk2"/>
                        </a:solidFill>
                        <a:latin typeface="Helvetica Neue"/>
                        <a:ea typeface="Helvetica Neue"/>
                        <a:cs typeface="Helvetica Neue"/>
                        <a:sym typeface="Helvetica Neue"/>
                      </a:endParaRPr>
                    </a:p>
                    <a:p>
                      <a:pPr indent="0" lvl="0" marL="0" rtl="0" algn="l">
                        <a:spcBef>
                          <a:spcPts val="0"/>
                        </a:spcBef>
                        <a:spcAft>
                          <a:spcPts val="0"/>
                        </a:spcAft>
                        <a:buNone/>
                      </a:pPr>
                      <a:r>
                        <a:rPr lang="en" sz="1100">
                          <a:solidFill>
                            <a:schemeClr val="dk2"/>
                          </a:solidFill>
                          <a:latin typeface="Helvetica Neue"/>
                          <a:ea typeface="Helvetica Neue"/>
                          <a:cs typeface="Helvetica Neue"/>
                          <a:sym typeface="Helvetica Neue"/>
                        </a:rPr>
                        <a:t> 0.95</a:t>
                      </a:r>
                      <a:endParaRPr sz="1100">
                        <a:solidFill>
                          <a:schemeClr val="dk2"/>
                        </a:solidFill>
                        <a:latin typeface="Helvetica Neue"/>
                        <a:ea typeface="Helvetica Neue"/>
                        <a:cs typeface="Helvetica Neue"/>
                        <a:sym typeface="Helvetica Neue"/>
                      </a:endParaRPr>
                    </a:p>
                  </a:txBody>
                  <a:tcPr marT="63500" marB="63500" marR="63500" marL="63500">
                    <a:lnL cap="flat" cmpd="sng" w="12700">
                      <a:solidFill>
                        <a:schemeClr val="dk2"/>
                      </a:solidFill>
                      <a:prstDash val="solid"/>
                      <a:round/>
                      <a:headEnd len="sm" w="sm" type="none"/>
                      <a:tailEnd len="sm" w="sm" type="none"/>
                    </a:lnL>
                    <a:lnR cap="flat" cmpd="sng" w="12700">
                      <a:solidFill>
                        <a:schemeClr val="dk2"/>
                      </a:solidFill>
                      <a:prstDash val="solid"/>
                      <a:round/>
                      <a:headEnd len="sm" w="sm" type="none"/>
                      <a:tailEnd len="sm" w="sm" type="none"/>
                    </a:lnR>
                    <a:lnT cap="flat" cmpd="sng" w="12700">
                      <a:solidFill>
                        <a:schemeClr val="dk2"/>
                      </a:solidFill>
                      <a:prstDash val="solid"/>
                      <a:round/>
                      <a:headEnd len="sm" w="sm" type="none"/>
                      <a:tailEnd len="sm" w="sm" type="none"/>
                    </a:lnT>
                    <a:lnB cap="flat" cmpd="sng" w="12700">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n" sz="1100">
                          <a:solidFill>
                            <a:schemeClr val="dk2"/>
                          </a:solidFill>
                          <a:latin typeface="Helvetica Neue"/>
                          <a:ea typeface="Helvetica Neue"/>
                          <a:cs typeface="Helvetica Neue"/>
                          <a:sym typeface="Helvetica Neue"/>
                        </a:rPr>
                        <a:t>RMSE - test</a:t>
                      </a:r>
                      <a:endParaRPr sz="1100">
                        <a:solidFill>
                          <a:schemeClr val="dk2"/>
                        </a:solidFill>
                        <a:latin typeface="Helvetica Neue"/>
                        <a:ea typeface="Helvetica Neue"/>
                        <a:cs typeface="Helvetica Neue"/>
                        <a:sym typeface="Helvetica Neue"/>
                      </a:endParaRPr>
                    </a:p>
                    <a:p>
                      <a:pPr indent="0" lvl="0" marL="0" rtl="0" algn="l">
                        <a:spcBef>
                          <a:spcPts val="0"/>
                        </a:spcBef>
                        <a:spcAft>
                          <a:spcPts val="0"/>
                        </a:spcAft>
                        <a:buNone/>
                      </a:pPr>
                      <a:r>
                        <a:rPr lang="en" sz="1100">
                          <a:solidFill>
                            <a:schemeClr val="dk2"/>
                          </a:solidFill>
                          <a:latin typeface="Helvetica Neue"/>
                          <a:ea typeface="Helvetica Neue"/>
                          <a:cs typeface="Helvetica Neue"/>
                          <a:sym typeface="Helvetica Neue"/>
                        </a:rPr>
                        <a:t>3.63</a:t>
                      </a:r>
                      <a:endParaRPr sz="1100">
                        <a:solidFill>
                          <a:schemeClr val="dk2"/>
                        </a:solidFill>
                        <a:latin typeface="Helvetica Neue"/>
                        <a:ea typeface="Helvetica Neue"/>
                        <a:cs typeface="Helvetica Neue"/>
                        <a:sym typeface="Helvetica Neue"/>
                      </a:endParaRPr>
                    </a:p>
                  </a:txBody>
                  <a:tcPr marT="63500" marB="63500" marR="63500" marL="63500">
                    <a:lnL cap="flat" cmpd="sng" w="12700">
                      <a:solidFill>
                        <a:schemeClr val="dk2"/>
                      </a:solidFill>
                      <a:prstDash val="solid"/>
                      <a:round/>
                      <a:headEnd len="sm" w="sm" type="none"/>
                      <a:tailEnd len="sm" w="sm" type="none"/>
                    </a:lnL>
                    <a:lnR cap="flat" cmpd="sng" w="12700">
                      <a:solidFill>
                        <a:schemeClr val="dk2"/>
                      </a:solidFill>
                      <a:prstDash val="solid"/>
                      <a:round/>
                      <a:headEnd len="sm" w="sm" type="none"/>
                      <a:tailEnd len="sm" w="sm" type="none"/>
                    </a:lnR>
                    <a:lnT cap="flat" cmpd="sng" w="12700">
                      <a:solidFill>
                        <a:schemeClr val="dk2"/>
                      </a:solidFill>
                      <a:prstDash val="solid"/>
                      <a:round/>
                      <a:headEnd len="sm" w="sm" type="none"/>
                      <a:tailEnd len="sm" w="sm" type="none"/>
                    </a:lnT>
                    <a:lnB cap="flat" cmpd="sng" w="12700">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n" sz="1100">
                          <a:solidFill>
                            <a:schemeClr val="dk2"/>
                          </a:solidFill>
                          <a:latin typeface="Helvetica Neue"/>
                          <a:ea typeface="Helvetica Neue"/>
                          <a:cs typeface="Helvetica Neue"/>
                          <a:sym typeface="Helvetica Neue"/>
                        </a:rPr>
                        <a:t>MAE - train</a:t>
                      </a:r>
                      <a:endParaRPr sz="1100">
                        <a:solidFill>
                          <a:schemeClr val="dk2"/>
                        </a:solidFill>
                        <a:latin typeface="Helvetica Neue"/>
                        <a:ea typeface="Helvetica Neue"/>
                        <a:cs typeface="Helvetica Neue"/>
                        <a:sym typeface="Helvetica Neue"/>
                      </a:endParaRPr>
                    </a:p>
                    <a:p>
                      <a:pPr indent="0" lvl="0" marL="0" rtl="0" algn="l">
                        <a:spcBef>
                          <a:spcPts val="0"/>
                        </a:spcBef>
                        <a:spcAft>
                          <a:spcPts val="0"/>
                        </a:spcAft>
                        <a:buNone/>
                      </a:pPr>
                      <a:r>
                        <a:rPr lang="en" sz="1100">
                          <a:solidFill>
                            <a:schemeClr val="dk2"/>
                          </a:solidFill>
                          <a:latin typeface="Helvetica Neue"/>
                          <a:ea typeface="Helvetica Neue"/>
                          <a:cs typeface="Helvetica Neue"/>
                          <a:sym typeface="Helvetica Neue"/>
                        </a:rPr>
                        <a:t>0.32</a:t>
                      </a:r>
                      <a:endParaRPr sz="1100">
                        <a:solidFill>
                          <a:schemeClr val="dk2"/>
                        </a:solidFill>
                        <a:latin typeface="Helvetica Neue"/>
                        <a:ea typeface="Helvetica Neue"/>
                        <a:cs typeface="Helvetica Neue"/>
                        <a:sym typeface="Helvetica Neue"/>
                      </a:endParaRPr>
                    </a:p>
                  </a:txBody>
                  <a:tcPr marT="63500" marB="63500" marR="63500" marL="63500">
                    <a:lnL cap="flat" cmpd="sng" w="12700">
                      <a:solidFill>
                        <a:schemeClr val="dk2"/>
                      </a:solidFill>
                      <a:prstDash val="solid"/>
                      <a:round/>
                      <a:headEnd len="sm" w="sm" type="none"/>
                      <a:tailEnd len="sm" w="sm" type="none"/>
                    </a:lnL>
                    <a:lnR cap="flat" cmpd="sng" w="12700">
                      <a:solidFill>
                        <a:schemeClr val="dk2"/>
                      </a:solidFill>
                      <a:prstDash val="solid"/>
                      <a:round/>
                      <a:headEnd len="sm" w="sm" type="none"/>
                      <a:tailEnd len="sm" w="sm" type="none"/>
                    </a:lnR>
                    <a:lnT cap="flat" cmpd="sng" w="12700">
                      <a:solidFill>
                        <a:schemeClr val="dk2"/>
                      </a:solidFill>
                      <a:prstDash val="solid"/>
                      <a:round/>
                      <a:headEnd len="sm" w="sm" type="none"/>
                      <a:tailEnd len="sm" w="sm" type="none"/>
                    </a:lnT>
                    <a:lnB cap="flat" cmpd="sng" w="12700">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n" sz="1100">
                          <a:solidFill>
                            <a:schemeClr val="dk2"/>
                          </a:solidFill>
                          <a:latin typeface="Helvetica Neue"/>
                          <a:ea typeface="Helvetica Neue"/>
                          <a:cs typeface="Helvetica Neue"/>
                          <a:sym typeface="Helvetica Neue"/>
                        </a:rPr>
                        <a:t>MAE - test</a:t>
                      </a:r>
                      <a:endParaRPr sz="1100">
                        <a:solidFill>
                          <a:schemeClr val="dk2"/>
                        </a:solidFill>
                        <a:latin typeface="Helvetica Neue"/>
                        <a:ea typeface="Helvetica Neue"/>
                        <a:cs typeface="Helvetica Neue"/>
                        <a:sym typeface="Helvetica Neue"/>
                      </a:endParaRPr>
                    </a:p>
                    <a:p>
                      <a:pPr indent="0" lvl="0" marL="0" rtl="0" algn="l">
                        <a:spcBef>
                          <a:spcPts val="0"/>
                        </a:spcBef>
                        <a:spcAft>
                          <a:spcPts val="0"/>
                        </a:spcAft>
                        <a:buNone/>
                      </a:pPr>
                      <a:r>
                        <a:rPr lang="en" sz="1100">
                          <a:solidFill>
                            <a:schemeClr val="dk2"/>
                          </a:solidFill>
                          <a:latin typeface="Helvetica Neue"/>
                          <a:ea typeface="Helvetica Neue"/>
                          <a:cs typeface="Helvetica Neue"/>
                          <a:sym typeface="Helvetica Neue"/>
                        </a:rPr>
                        <a:t>1.75</a:t>
                      </a:r>
                      <a:endParaRPr sz="1100">
                        <a:solidFill>
                          <a:schemeClr val="dk2"/>
                        </a:solidFill>
                        <a:latin typeface="Helvetica Neue"/>
                        <a:ea typeface="Helvetica Neue"/>
                        <a:cs typeface="Helvetica Neue"/>
                        <a:sym typeface="Helvetica Neue"/>
                      </a:endParaRPr>
                    </a:p>
                  </a:txBody>
                  <a:tcPr marT="63500" marB="63500" marR="63500" marL="63500">
                    <a:lnL cap="flat" cmpd="sng" w="12700">
                      <a:solidFill>
                        <a:schemeClr val="dk2"/>
                      </a:solidFill>
                      <a:prstDash val="solid"/>
                      <a:round/>
                      <a:headEnd len="sm" w="sm" type="none"/>
                      <a:tailEnd len="sm" w="sm" type="none"/>
                    </a:lnL>
                    <a:lnR cap="flat" cmpd="sng" w="12700">
                      <a:solidFill>
                        <a:schemeClr val="dk2"/>
                      </a:solidFill>
                      <a:prstDash val="solid"/>
                      <a:round/>
                      <a:headEnd len="sm" w="sm" type="none"/>
                      <a:tailEnd len="sm" w="sm" type="none"/>
                    </a:lnR>
                    <a:lnT cap="flat" cmpd="sng" w="12700">
                      <a:solidFill>
                        <a:schemeClr val="dk2"/>
                      </a:solidFill>
                      <a:prstDash val="solid"/>
                      <a:round/>
                      <a:headEnd len="sm" w="sm" type="none"/>
                      <a:tailEnd len="sm" w="sm" type="none"/>
                    </a:lnT>
                    <a:lnB cap="flat" cmpd="sng" w="12700">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n" sz="1100">
                          <a:solidFill>
                            <a:schemeClr val="dk2"/>
                          </a:solidFill>
                          <a:latin typeface="Helvetica Neue"/>
                          <a:ea typeface="Helvetica Neue"/>
                          <a:cs typeface="Helvetica Neue"/>
                          <a:sym typeface="Helvetica Neue"/>
                        </a:rPr>
                        <a:t>R2 - train</a:t>
                      </a:r>
                      <a:endParaRPr sz="1100">
                        <a:solidFill>
                          <a:schemeClr val="dk2"/>
                        </a:solidFill>
                        <a:latin typeface="Helvetica Neue"/>
                        <a:ea typeface="Helvetica Neue"/>
                        <a:cs typeface="Helvetica Neue"/>
                        <a:sym typeface="Helvetica Neue"/>
                      </a:endParaRPr>
                    </a:p>
                    <a:p>
                      <a:pPr indent="0" lvl="0" marL="0" rtl="0" algn="l">
                        <a:spcBef>
                          <a:spcPts val="0"/>
                        </a:spcBef>
                        <a:spcAft>
                          <a:spcPts val="0"/>
                        </a:spcAft>
                        <a:buNone/>
                      </a:pPr>
                      <a:r>
                        <a:rPr lang="en" sz="1100">
                          <a:solidFill>
                            <a:schemeClr val="dk2"/>
                          </a:solidFill>
                          <a:latin typeface="Helvetica Neue"/>
                          <a:ea typeface="Helvetica Neue"/>
                          <a:cs typeface="Helvetica Neue"/>
                          <a:sym typeface="Helvetica Neue"/>
                        </a:rPr>
                        <a:t>0.9997</a:t>
                      </a:r>
                      <a:endParaRPr sz="1100">
                        <a:solidFill>
                          <a:schemeClr val="dk2"/>
                        </a:solidFill>
                        <a:latin typeface="Helvetica Neue"/>
                        <a:ea typeface="Helvetica Neue"/>
                        <a:cs typeface="Helvetica Neue"/>
                        <a:sym typeface="Helvetica Neue"/>
                      </a:endParaRPr>
                    </a:p>
                  </a:txBody>
                  <a:tcPr marT="63500" marB="63500" marR="63500" marL="63500">
                    <a:lnL cap="flat" cmpd="sng" w="12700">
                      <a:solidFill>
                        <a:schemeClr val="dk2"/>
                      </a:solidFill>
                      <a:prstDash val="solid"/>
                      <a:round/>
                      <a:headEnd len="sm" w="sm" type="none"/>
                      <a:tailEnd len="sm" w="sm" type="none"/>
                    </a:lnL>
                    <a:lnR cap="flat" cmpd="sng" w="12700">
                      <a:solidFill>
                        <a:schemeClr val="dk2"/>
                      </a:solidFill>
                      <a:prstDash val="solid"/>
                      <a:round/>
                      <a:headEnd len="sm" w="sm" type="none"/>
                      <a:tailEnd len="sm" w="sm" type="none"/>
                    </a:lnR>
                    <a:lnT cap="flat" cmpd="sng" w="12700">
                      <a:solidFill>
                        <a:schemeClr val="dk2"/>
                      </a:solidFill>
                      <a:prstDash val="solid"/>
                      <a:round/>
                      <a:headEnd len="sm" w="sm" type="none"/>
                      <a:tailEnd len="sm" w="sm" type="none"/>
                    </a:lnT>
                    <a:lnB cap="flat" cmpd="sng" w="12700">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n" sz="1100">
                          <a:solidFill>
                            <a:schemeClr val="dk2"/>
                          </a:solidFill>
                          <a:latin typeface="Helvetica Neue"/>
                          <a:ea typeface="Helvetica Neue"/>
                          <a:cs typeface="Helvetica Neue"/>
                          <a:sym typeface="Helvetica Neue"/>
                        </a:rPr>
                        <a:t>R2 - test </a:t>
                      </a:r>
                      <a:endParaRPr sz="1100">
                        <a:solidFill>
                          <a:schemeClr val="dk2"/>
                        </a:solidFill>
                        <a:latin typeface="Helvetica Neue"/>
                        <a:ea typeface="Helvetica Neue"/>
                        <a:cs typeface="Helvetica Neue"/>
                        <a:sym typeface="Helvetica Neue"/>
                      </a:endParaRPr>
                    </a:p>
                    <a:p>
                      <a:pPr indent="0" lvl="0" marL="0" rtl="0" algn="l">
                        <a:spcBef>
                          <a:spcPts val="0"/>
                        </a:spcBef>
                        <a:spcAft>
                          <a:spcPts val="0"/>
                        </a:spcAft>
                        <a:buNone/>
                      </a:pPr>
                      <a:r>
                        <a:rPr lang="en" sz="1100">
                          <a:solidFill>
                            <a:schemeClr val="dk2"/>
                          </a:solidFill>
                          <a:latin typeface="Helvetica Neue"/>
                          <a:ea typeface="Helvetica Neue"/>
                          <a:cs typeface="Helvetica Neue"/>
                          <a:sym typeface="Helvetica Neue"/>
                        </a:rPr>
                        <a:t>0.9961</a:t>
                      </a:r>
                      <a:endParaRPr sz="1100">
                        <a:solidFill>
                          <a:schemeClr val="dk2"/>
                        </a:solidFill>
                        <a:latin typeface="Helvetica Neue"/>
                        <a:ea typeface="Helvetica Neue"/>
                        <a:cs typeface="Helvetica Neue"/>
                        <a:sym typeface="Helvetica Neue"/>
                      </a:endParaRPr>
                    </a:p>
                  </a:txBody>
                  <a:tcPr marT="63500" marB="63500" marR="63500" marL="63500">
                    <a:lnL cap="flat" cmpd="sng" w="12700">
                      <a:solidFill>
                        <a:schemeClr val="dk2"/>
                      </a:solidFill>
                      <a:prstDash val="solid"/>
                      <a:round/>
                      <a:headEnd len="sm" w="sm" type="none"/>
                      <a:tailEnd len="sm" w="sm" type="none"/>
                    </a:lnL>
                    <a:lnR cap="flat" cmpd="sng" w="12700">
                      <a:solidFill>
                        <a:schemeClr val="dk2"/>
                      </a:solidFill>
                      <a:prstDash val="solid"/>
                      <a:round/>
                      <a:headEnd len="sm" w="sm" type="none"/>
                      <a:tailEnd len="sm" w="sm" type="none"/>
                    </a:lnR>
                    <a:lnT cap="flat" cmpd="sng" w="12700">
                      <a:solidFill>
                        <a:schemeClr val="dk2"/>
                      </a:solidFill>
                      <a:prstDash val="solid"/>
                      <a:round/>
                      <a:headEnd len="sm" w="sm" type="none"/>
                      <a:tailEnd len="sm" w="sm" type="none"/>
                    </a:lnT>
                    <a:lnB cap="flat" cmpd="sng" w="12700">
                      <a:solidFill>
                        <a:schemeClr val="dk2"/>
                      </a:solidFill>
                      <a:prstDash val="solid"/>
                      <a:round/>
                      <a:headEnd len="sm" w="sm" type="none"/>
                      <a:tailEnd len="sm" w="sm" type="none"/>
                    </a:lnB>
                  </a:tcPr>
                </a:tc>
              </a:tr>
            </a:tbl>
          </a:graphicData>
        </a:graphic>
      </p:graphicFrame>
      <p:sp>
        <p:nvSpPr>
          <p:cNvPr id="187" name="Google Shape;187;p26"/>
          <p:cNvSpPr txBox="1"/>
          <p:nvPr/>
        </p:nvSpPr>
        <p:spPr>
          <a:xfrm>
            <a:off x="376675" y="1152075"/>
            <a:ext cx="4846200" cy="3705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b="1" lang="en" sz="1600">
                <a:solidFill>
                  <a:schemeClr val="dk2"/>
                </a:solidFill>
                <a:latin typeface="Helvetica Neue"/>
                <a:ea typeface="Helvetica Neue"/>
                <a:cs typeface="Helvetica Neue"/>
                <a:sym typeface="Helvetica Neue"/>
              </a:rPr>
              <a:t>Decision Tree Regression </a:t>
            </a:r>
            <a:endParaRPr b="1" sz="1600">
              <a:solidFill>
                <a:schemeClr val="dk2"/>
              </a:solidFill>
              <a:latin typeface="Helvetica Neue"/>
              <a:ea typeface="Helvetica Neue"/>
              <a:cs typeface="Helvetica Neue"/>
              <a:sym typeface="Helvetica Neue"/>
            </a:endParaRPr>
          </a:p>
          <a:p>
            <a:pPr indent="0" lvl="0" marL="0" rtl="0" algn="l">
              <a:lnSpc>
                <a:spcPct val="115000"/>
              </a:lnSpc>
              <a:spcBef>
                <a:spcPts val="0"/>
              </a:spcBef>
              <a:spcAft>
                <a:spcPts val="0"/>
              </a:spcAft>
              <a:buClr>
                <a:schemeClr val="dk1"/>
              </a:buClr>
              <a:buSzPts val="1100"/>
              <a:buFont typeface="Arial"/>
              <a:buNone/>
            </a:pPr>
            <a:r>
              <a:t/>
            </a:r>
            <a:endParaRPr b="1">
              <a:solidFill>
                <a:schemeClr val="dk2"/>
              </a:solidFill>
              <a:latin typeface="Helvetica Neue"/>
              <a:ea typeface="Helvetica Neue"/>
              <a:cs typeface="Helvetica Neue"/>
              <a:sym typeface="Helvetica Neue"/>
            </a:endParaRPr>
          </a:p>
          <a:p>
            <a:pPr indent="0" lvl="0" marL="0" rtl="0" algn="l">
              <a:lnSpc>
                <a:spcPct val="115000"/>
              </a:lnSpc>
              <a:spcBef>
                <a:spcPts val="0"/>
              </a:spcBef>
              <a:spcAft>
                <a:spcPts val="0"/>
              </a:spcAft>
              <a:buClr>
                <a:schemeClr val="dk1"/>
              </a:buClr>
              <a:buSzPts val="1100"/>
              <a:buFont typeface="Arial"/>
              <a:buNone/>
            </a:pPr>
            <a:r>
              <a:rPr lang="en">
                <a:solidFill>
                  <a:schemeClr val="dk2"/>
                </a:solidFill>
                <a:latin typeface="Helvetica Neue Light"/>
                <a:ea typeface="Helvetica Neue Light"/>
                <a:cs typeface="Helvetica Neue Light"/>
                <a:sym typeface="Helvetica Neue Light"/>
              </a:rPr>
              <a:t>Accuracy achieved : 0.9961 for Decision Tree Regression, with 5 feature variable input the model predicts real value of CO2 Emission in g/km.The decision tree regressor works well to predict the answers with infinite possibility, which here is a real value of CO2 emission in g/km. </a:t>
            </a:r>
            <a:endParaRPr>
              <a:solidFill>
                <a:schemeClr val="dk2"/>
              </a:solidFill>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latin typeface="Helvetica Neue"/>
              <a:ea typeface="Helvetica Neue"/>
              <a:cs typeface="Helvetica Neue"/>
              <a:sym typeface="Helvetica Neue"/>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latin typeface="Helvetica Neue"/>
              <a:ea typeface="Helvetica Neue"/>
              <a:cs typeface="Helvetica Neue"/>
              <a:sym typeface="Helvetica Neue"/>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latin typeface="Helvetica Neue"/>
              <a:ea typeface="Helvetica Neue"/>
              <a:cs typeface="Helvetica Neue"/>
              <a:sym typeface="Helvetica Neue"/>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latin typeface="Helvetica Neue"/>
              <a:ea typeface="Helvetica Neue"/>
              <a:cs typeface="Helvetica Neue"/>
              <a:sym typeface="Helvetica Neue"/>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latin typeface="Helvetica Neue"/>
              <a:ea typeface="Helvetica Neue"/>
              <a:cs typeface="Helvetica Neue"/>
              <a:sym typeface="Helvetica Neue"/>
            </a:endParaRPr>
          </a:p>
          <a:p>
            <a:pPr indent="0" lvl="0" marL="0" rtl="0" algn="l">
              <a:lnSpc>
                <a:spcPct val="90000"/>
              </a:lnSpc>
              <a:spcBef>
                <a:spcPts val="800"/>
              </a:spcBef>
              <a:spcAft>
                <a:spcPts val="0"/>
              </a:spcAft>
              <a:buClr>
                <a:schemeClr val="dk1"/>
              </a:buClr>
              <a:buSzPts val="1100"/>
              <a:buFont typeface="Arial"/>
              <a:buNone/>
            </a:pPr>
            <a:r>
              <a:t/>
            </a:r>
            <a:endParaRPr>
              <a:solidFill>
                <a:schemeClr val="dk1"/>
              </a:solidFill>
              <a:latin typeface="Helvetica Neue Light"/>
              <a:ea typeface="Helvetica Neue Light"/>
              <a:cs typeface="Helvetica Neue Light"/>
              <a:sym typeface="Helvetica Neue Light"/>
            </a:endParaRPr>
          </a:p>
          <a:p>
            <a:pPr indent="0" lvl="0" marL="0" rtl="0" algn="l">
              <a:spcBef>
                <a:spcPts val="0"/>
              </a:spcBef>
              <a:spcAft>
                <a:spcPts val="0"/>
              </a:spcAft>
              <a:buNone/>
            </a:pPr>
            <a:r>
              <a:t/>
            </a:r>
            <a:endParaRPr>
              <a:latin typeface="Helvetica Neue Light"/>
              <a:ea typeface="Helvetica Neue Light"/>
              <a:cs typeface="Helvetica Neue Light"/>
              <a:sym typeface="Helvetica Neue Light"/>
            </a:endParaRPr>
          </a:p>
        </p:txBody>
      </p:sp>
      <p:pic>
        <p:nvPicPr>
          <p:cNvPr id="188" name="Google Shape;188;p26"/>
          <p:cNvPicPr preferRelativeResize="0"/>
          <p:nvPr/>
        </p:nvPicPr>
        <p:blipFill>
          <a:blip r:embed="rId3">
            <a:alphaModFix/>
          </a:blip>
          <a:stretch>
            <a:fillRect/>
          </a:stretch>
        </p:blipFill>
        <p:spPr>
          <a:xfrm>
            <a:off x="6155588" y="722550"/>
            <a:ext cx="2245267" cy="1766625"/>
          </a:xfrm>
          <a:prstGeom prst="rect">
            <a:avLst/>
          </a:prstGeom>
          <a:noFill/>
          <a:ln cap="flat" cmpd="sng" w="9525">
            <a:solidFill>
              <a:srgbClr val="282829"/>
            </a:solidFill>
            <a:prstDash val="solid"/>
            <a:miter lim="8000"/>
            <a:headEnd len="sm" w="sm" type="none"/>
            <a:tailEnd len="sm" w="sm" type="none"/>
          </a:ln>
        </p:spPr>
      </p:pic>
      <p:pic>
        <p:nvPicPr>
          <p:cNvPr id="189" name="Google Shape;189;p26"/>
          <p:cNvPicPr preferRelativeResize="0"/>
          <p:nvPr/>
        </p:nvPicPr>
        <p:blipFill>
          <a:blip r:embed="rId4">
            <a:alphaModFix/>
          </a:blip>
          <a:stretch>
            <a:fillRect/>
          </a:stretch>
        </p:blipFill>
        <p:spPr>
          <a:xfrm>
            <a:off x="6155600" y="2950661"/>
            <a:ext cx="2245249" cy="1614076"/>
          </a:xfrm>
          <a:prstGeom prst="rect">
            <a:avLst/>
          </a:prstGeom>
          <a:noFill/>
          <a:ln cap="flat" cmpd="sng" w="9525">
            <a:solidFill>
              <a:schemeClr val="dk2"/>
            </a:solidFill>
            <a:prstDash val="solid"/>
            <a:round/>
            <a:headEnd len="sm" w="sm" type="none"/>
            <a:tailEnd len="sm" w="sm" type="none"/>
          </a:ln>
        </p:spPr>
      </p:pic>
      <p:sp>
        <p:nvSpPr>
          <p:cNvPr id="190" name="Google Shape;190;p26"/>
          <p:cNvSpPr txBox="1"/>
          <p:nvPr/>
        </p:nvSpPr>
        <p:spPr>
          <a:xfrm>
            <a:off x="5778225" y="4564725"/>
            <a:ext cx="30000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100">
                <a:solidFill>
                  <a:schemeClr val="dk2"/>
                </a:solidFill>
                <a:latin typeface="Helvetica Neue"/>
                <a:ea typeface="Helvetica Neue"/>
                <a:cs typeface="Helvetica Neue"/>
                <a:sym typeface="Helvetica Neue"/>
              </a:rPr>
              <a:t>Regression line for Decision Tree</a:t>
            </a:r>
            <a:endParaRPr b="1" sz="1100">
              <a:solidFill>
                <a:schemeClr val="dk2"/>
              </a:solidFill>
              <a:latin typeface="Helvetica Neue"/>
              <a:ea typeface="Helvetica Neue"/>
              <a:cs typeface="Helvetica Neue"/>
              <a:sym typeface="Helvetica Neue"/>
            </a:endParaRPr>
          </a:p>
        </p:txBody>
      </p:sp>
      <p:sp>
        <p:nvSpPr>
          <p:cNvPr id="191" name="Google Shape;191;p26"/>
          <p:cNvSpPr txBox="1"/>
          <p:nvPr/>
        </p:nvSpPr>
        <p:spPr>
          <a:xfrm>
            <a:off x="5778225" y="2489175"/>
            <a:ext cx="30000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100">
                <a:solidFill>
                  <a:schemeClr val="dk2"/>
                </a:solidFill>
                <a:latin typeface="Helvetica Neue"/>
                <a:ea typeface="Helvetica Neue"/>
                <a:cs typeface="Helvetica Neue"/>
                <a:sym typeface="Helvetica Neue"/>
              </a:rPr>
              <a:t>Actual vs Fitted Values</a:t>
            </a:r>
            <a:endParaRPr b="1" sz="1100">
              <a:solidFill>
                <a:schemeClr val="dk2"/>
              </a:solidFill>
              <a:latin typeface="Helvetica Neue"/>
              <a:ea typeface="Helvetica Neue"/>
              <a:cs typeface="Helvetica Neue"/>
              <a:sym typeface="Helvetica Neue"/>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pic>
        <p:nvPicPr>
          <p:cNvPr id="196" name="Google Shape;196;p27"/>
          <p:cNvPicPr preferRelativeResize="0"/>
          <p:nvPr/>
        </p:nvPicPr>
        <p:blipFill rotWithShape="1">
          <a:blip r:embed="rId3">
            <a:alphaModFix/>
          </a:blip>
          <a:srcRect b="6235" l="0" r="14015" t="0"/>
          <a:stretch/>
        </p:blipFill>
        <p:spPr>
          <a:xfrm>
            <a:off x="1815773" y="204700"/>
            <a:ext cx="5512450" cy="2367050"/>
          </a:xfrm>
          <a:prstGeom prst="rect">
            <a:avLst/>
          </a:prstGeom>
          <a:noFill/>
          <a:ln cap="flat" cmpd="sng" w="9525">
            <a:solidFill>
              <a:schemeClr val="dk1"/>
            </a:solidFill>
            <a:prstDash val="solid"/>
            <a:round/>
            <a:headEnd len="sm" w="sm" type="none"/>
            <a:tailEnd len="sm" w="sm" type="none"/>
          </a:ln>
        </p:spPr>
      </p:pic>
      <p:sp>
        <p:nvSpPr>
          <p:cNvPr id="197" name="Google Shape;197;p27"/>
          <p:cNvSpPr txBox="1"/>
          <p:nvPr/>
        </p:nvSpPr>
        <p:spPr>
          <a:xfrm>
            <a:off x="2466750" y="2571750"/>
            <a:ext cx="4210500" cy="384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300">
                <a:solidFill>
                  <a:schemeClr val="dk2"/>
                </a:solidFill>
                <a:latin typeface="Helvetica Neue"/>
                <a:ea typeface="Helvetica Neue"/>
                <a:cs typeface="Helvetica Neue"/>
                <a:sym typeface="Helvetica Neue"/>
              </a:rPr>
              <a:t>Feature Importance for Decision Tree Regression</a:t>
            </a:r>
            <a:endParaRPr b="1" sz="1300">
              <a:solidFill>
                <a:schemeClr val="dk2"/>
              </a:solidFill>
              <a:latin typeface="Helvetica Neue"/>
              <a:ea typeface="Helvetica Neue"/>
              <a:cs typeface="Helvetica Neue"/>
              <a:sym typeface="Helvetica Neue"/>
            </a:endParaRPr>
          </a:p>
        </p:txBody>
      </p:sp>
      <p:sp>
        <p:nvSpPr>
          <p:cNvPr id="198" name="Google Shape;198;p27"/>
          <p:cNvSpPr txBox="1"/>
          <p:nvPr/>
        </p:nvSpPr>
        <p:spPr>
          <a:xfrm>
            <a:off x="527800" y="3687000"/>
            <a:ext cx="23820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300">
                <a:solidFill>
                  <a:schemeClr val="dk2"/>
                </a:solidFill>
                <a:latin typeface="Helvetica Neue"/>
                <a:ea typeface="Helvetica Neue"/>
                <a:cs typeface="Helvetica Neue"/>
                <a:sym typeface="Helvetica Neue"/>
              </a:rPr>
              <a:t>Hyperparameter tuning for Decision </a:t>
            </a:r>
            <a:r>
              <a:rPr b="1" lang="en" sz="1300">
                <a:solidFill>
                  <a:schemeClr val="dk2"/>
                </a:solidFill>
                <a:latin typeface="Helvetica Neue"/>
                <a:ea typeface="Helvetica Neue"/>
                <a:cs typeface="Helvetica Neue"/>
                <a:sym typeface="Helvetica Neue"/>
              </a:rPr>
              <a:t>Tree Regression</a:t>
            </a:r>
            <a:endParaRPr b="1" sz="1300">
              <a:solidFill>
                <a:schemeClr val="dk2"/>
              </a:solidFill>
              <a:latin typeface="Helvetica Neue"/>
              <a:ea typeface="Helvetica Neue"/>
              <a:cs typeface="Helvetica Neue"/>
              <a:sym typeface="Helvetica Neue"/>
            </a:endParaRPr>
          </a:p>
        </p:txBody>
      </p:sp>
      <p:graphicFrame>
        <p:nvGraphicFramePr>
          <p:cNvPr id="199" name="Google Shape;199;p27"/>
          <p:cNvGraphicFramePr/>
          <p:nvPr/>
        </p:nvGraphicFramePr>
        <p:xfrm>
          <a:off x="3499875" y="3170050"/>
          <a:ext cx="3000000" cy="3000000"/>
        </p:xfrm>
        <a:graphic>
          <a:graphicData uri="http://schemas.openxmlformats.org/drawingml/2006/table">
            <a:tbl>
              <a:tblPr>
                <a:noFill/>
                <a:tableStyleId>{CA7A14CD-ACEF-4686-ACE4-92FC34295683}</a:tableStyleId>
              </a:tblPr>
              <a:tblGrid>
                <a:gridCol w="1914175"/>
                <a:gridCol w="1914175"/>
              </a:tblGrid>
              <a:tr h="336025">
                <a:tc>
                  <a:txBody>
                    <a:bodyPr/>
                    <a:lstStyle/>
                    <a:p>
                      <a:pPr indent="0" lvl="0" marL="0" rtl="0" algn="ctr">
                        <a:spcBef>
                          <a:spcPts val="0"/>
                        </a:spcBef>
                        <a:spcAft>
                          <a:spcPts val="0"/>
                        </a:spcAft>
                        <a:buNone/>
                      </a:pPr>
                      <a:r>
                        <a:rPr b="1" lang="en" sz="900">
                          <a:solidFill>
                            <a:schemeClr val="dk2"/>
                          </a:solidFill>
                          <a:latin typeface="Helvetica Neue"/>
                          <a:ea typeface="Helvetica Neue"/>
                          <a:cs typeface="Helvetica Neue"/>
                          <a:sym typeface="Helvetica Neue"/>
                        </a:rPr>
                        <a:t>Best number of estimators</a:t>
                      </a:r>
                      <a:endParaRPr b="1" sz="900">
                        <a:solidFill>
                          <a:schemeClr val="dk2"/>
                        </a:solidFill>
                        <a:latin typeface="Helvetica Neue"/>
                        <a:ea typeface="Helvetica Neue"/>
                        <a:cs typeface="Helvetica Neue"/>
                        <a:sym typeface="Helvetica Neue"/>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sz="900">
                          <a:solidFill>
                            <a:schemeClr val="dk2"/>
                          </a:solidFill>
                          <a:latin typeface="Helvetica Neue"/>
                          <a:ea typeface="Helvetica Neue"/>
                          <a:cs typeface="Helvetica Neue"/>
                          <a:sym typeface="Helvetica Neue"/>
                        </a:rPr>
                        <a:t>1600</a:t>
                      </a:r>
                      <a:endParaRPr sz="900">
                        <a:solidFill>
                          <a:schemeClr val="dk2"/>
                        </a:solidFill>
                        <a:latin typeface="Helvetica Neue"/>
                        <a:ea typeface="Helvetica Neue"/>
                        <a:cs typeface="Helvetica Neue"/>
                        <a:sym typeface="Helvetica Neue"/>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300775">
                <a:tc>
                  <a:txBody>
                    <a:bodyPr/>
                    <a:lstStyle/>
                    <a:p>
                      <a:pPr indent="0" lvl="0" marL="0" rtl="0" algn="ctr">
                        <a:spcBef>
                          <a:spcPts val="0"/>
                        </a:spcBef>
                        <a:spcAft>
                          <a:spcPts val="0"/>
                        </a:spcAft>
                        <a:buNone/>
                      </a:pPr>
                      <a:r>
                        <a:rPr b="1" lang="en" sz="900">
                          <a:solidFill>
                            <a:schemeClr val="dk2"/>
                          </a:solidFill>
                          <a:latin typeface="Helvetica Neue"/>
                          <a:ea typeface="Helvetica Neue"/>
                          <a:cs typeface="Helvetica Neue"/>
                          <a:sym typeface="Helvetica Neue"/>
                        </a:rPr>
                        <a:t>Best max_features</a:t>
                      </a:r>
                      <a:endParaRPr b="1" sz="900">
                        <a:solidFill>
                          <a:schemeClr val="dk2"/>
                        </a:solidFill>
                        <a:latin typeface="Helvetica Neue"/>
                        <a:ea typeface="Helvetica Neue"/>
                        <a:cs typeface="Helvetica Neue"/>
                        <a:sym typeface="Helvetica Neue"/>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sz="900">
                          <a:solidFill>
                            <a:schemeClr val="dk2"/>
                          </a:solidFill>
                          <a:latin typeface="Helvetica Neue"/>
                          <a:ea typeface="Helvetica Neue"/>
                          <a:cs typeface="Helvetica Neue"/>
                          <a:sym typeface="Helvetica Neue"/>
                        </a:rPr>
                        <a:t>sqrt</a:t>
                      </a:r>
                      <a:endParaRPr sz="900">
                        <a:solidFill>
                          <a:schemeClr val="dk2"/>
                        </a:solidFill>
                        <a:latin typeface="Helvetica Neue"/>
                        <a:ea typeface="Helvetica Neue"/>
                        <a:cs typeface="Helvetica Neue"/>
                        <a:sym typeface="Helvetica Neue"/>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320000">
                <a:tc>
                  <a:txBody>
                    <a:bodyPr/>
                    <a:lstStyle/>
                    <a:p>
                      <a:pPr indent="0" lvl="0" marL="0" rtl="0" algn="ctr">
                        <a:spcBef>
                          <a:spcPts val="0"/>
                        </a:spcBef>
                        <a:spcAft>
                          <a:spcPts val="0"/>
                        </a:spcAft>
                        <a:buNone/>
                      </a:pPr>
                      <a:r>
                        <a:rPr b="1" lang="en" sz="900">
                          <a:solidFill>
                            <a:schemeClr val="dk2"/>
                          </a:solidFill>
                          <a:latin typeface="Helvetica Neue"/>
                          <a:ea typeface="Helvetica Neue"/>
                          <a:cs typeface="Helvetica Neue"/>
                          <a:sym typeface="Helvetica Neue"/>
                        </a:rPr>
                        <a:t>max_depth</a:t>
                      </a:r>
                      <a:endParaRPr b="1" sz="900">
                        <a:solidFill>
                          <a:schemeClr val="dk2"/>
                        </a:solidFill>
                        <a:latin typeface="Helvetica Neue"/>
                        <a:ea typeface="Helvetica Neue"/>
                        <a:cs typeface="Helvetica Neue"/>
                        <a:sym typeface="Helvetica Neue"/>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sz="900">
                          <a:solidFill>
                            <a:schemeClr val="dk2"/>
                          </a:solidFill>
                          <a:latin typeface="Helvetica Neue"/>
                          <a:ea typeface="Helvetica Neue"/>
                          <a:cs typeface="Helvetica Neue"/>
                          <a:sym typeface="Helvetica Neue"/>
                        </a:rPr>
                        <a:t>20</a:t>
                      </a:r>
                      <a:endParaRPr sz="900">
                        <a:solidFill>
                          <a:schemeClr val="dk2"/>
                        </a:solidFill>
                        <a:latin typeface="Helvetica Neue"/>
                        <a:ea typeface="Helvetica Neue"/>
                        <a:cs typeface="Helvetica Neue"/>
                        <a:sym typeface="Helvetica Neue"/>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322850">
                <a:tc>
                  <a:txBody>
                    <a:bodyPr/>
                    <a:lstStyle/>
                    <a:p>
                      <a:pPr indent="0" lvl="0" marL="0" rtl="0" algn="ctr">
                        <a:spcBef>
                          <a:spcPts val="0"/>
                        </a:spcBef>
                        <a:spcAft>
                          <a:spcPts val="0"/>
                        </a:spcAft>
                        <a:buNone/>
                      </a:pPr>
                      <a:r>
                        <a:rPr b="1" lang="en" sz="900">
                          <a:solidFill>
                            <a:schemeClr val="dk2"/>
                          </a:solidFill>
                          <a:latin typeface="Helvetica Neue"/>
                          <a:ea typeface="Helvetica Neue"/>
                          <a:cs typeface="Helvetica Neue"/>
                          <a:sym typeface="Helvetica Neue"/>
                        </a:rPr>
                        <a:t>Min_samples_split</a:t>
                      </a:r>
                      <a:endParaRPr b="1" sz="900">
                        <a:solidFill>
                          <a:schemeClr val="dk2"/>
                        </a:solidFill>
                        <a:latin typeface="Helvetica Neue"/>
                        <a:ea typeface="Helvetica Neue"/>
                        <a:cs typeface="Helvetica Neue"/>
                        <a:sym typeface="Helvetica Neue"/>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sz="900">
                          <a:solidFill>
                            <a:schemeClr val="dk2"/>
                          </a:solidFill>
                          <a:latin typeface="Helvetica Neue"/>
                          <a:ea typeface="Helvetica Neue"/>
                          <a:cs typeface="Helvetica Neue"/>
                          <a:sym typeface="Helvetica Neue"/>
                        </a:rPr>
                        <a:t>2</a:t>
                      </a:r>
                      <a:endParaRPr sz="900">
                        <a:solidFill>
                          <a:schemeClr val="dk2"/>
                        </a:solidFill>
                        <a:latin typeface="Helvetica Neue"/>
                        <a:ea typeface="Helvetica Neue"/>
                        <a:cs typeface="Helvetica Neue"/>
                        <a:sym typeface="Helvetica Neue"/>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100000">
                <a:tc>
                  <a:txBody>
                    <a:bodyPr/>
                    <a:lstStyle/>
                    <a:p>
                      <a:pPr indent="0" lvl="0" marL="0" rtl="0" algn="ctr">
                        <a:spcBef>
                          <a:spcPts val="0"/>
                        </a:spcBef>
                        <a:spcAft>
                          <a:spcPts val="0"/>
                        </a:spcAft>
                        <a:buNone/>
                      </a:pPr>
                      <a:r>
                        <a:rPr b="1" lang="en" sz="900">
                          <a:solidFill>
                            <a:schemeClr val="dk2"/>
                          </a:solidFill>
                          <a:latin typeface="Helvetica Neue"/>
                          <a:ea typeface="Helvetica Neue"/>
                          <a:cs typeface="Helvetica Neue"/>
                          <a:sym typeface="Helvetica Neue"/>
                        </a:rPr>
                        <a:t>Min_samples_leaf</a:t>
                      </a:r>
                      <a:endParaRPr b="1" sz="900">
                        <a:solidFill>
                          <a:schemeClr val="dk2"/>
                        </a:solidFill>
                        <a:latin typeface="Helvetica Neue"/>
                        <a:ea typeface="Helvetica Neue"/>
                        <a:cs typeface="Helvetica Neue"/>
                        <a:sym typeface="Helvetica Neue"/>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sz="900">
                          <a:solidFill>
                            <a:schemeClr val="dk2"/>
                          </a:solidFill>
                          <a:latin typeface="Helvetica Neue"/>
                          <a:ea typeface="Helvetica Neue"/>
                          <a:cs typeface="Helvetica Neue"/>
                          <a:sym typeface="Helvetica Neue"/>
                        </a:rPr>
                        <a:t>1</a:t>
                      </a:r>
                      <a:endParaRPr sz="900">
                        <a:solidFill>
                          <a:schemeClr val="dk2"/>
                        </a:solidFill>
                        <a:latin typeface="Helvetica Neue"/>
                        <a:ea typeface="Helvetica Neue"/>
                        <a:cs typeface="Helvetica Neue"/>
                        <a:sym typeface="Helvetica Neue"/>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bl>
          </a:graphicData>
        </a:graphic>
      </p:graphicFrame>
      <p:cxnSp>
        <p:nvCxnSpPr>
          <p:cNvPr id="200" name="Google Shape;200;p27"/>
          <p:cNvCxnSpPr/>
          <p:nvPr/>
        </p:nvCxnSpPr>
        <p:spPr>
          <a:xfrm flipH="1" rot="10800000">
            <a:off x="2810675" y="3762325"/>
            <a:ext cx="616800" cy="2502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8"/>
          <p:cNvSpPr txBox="1"/>
          <p:nvPr>
            <p:ph type="title"/>
          </p:nvPr>
        </p:nvSpPr>
        <p:spPr>
          <a:xfrm>
            <a:off x="311700" y="213725"/>
            <a:ext cx="8520600" cy="572700"/>
          </a:xfrm>
          <a:prstGeom prst="rect">
            <a:avLst/>
          </a:prstGeom>
        </p:spPr>
        <p:txBody>
          <a:bodyPr anchorCtr="0" anchor="b" bIns="34275" lIns="68575" spcFirstLastPara="1" rIns="68575" wrap="square" tIns="34275">
            <a:normAutofit/>
          </a:bodyPr>
          <a:lstStyle/>
          <a:p>
            <a:pPr indent="0" lvl="0" marL="0" rtl="0" algn="l">
              <a:spcBef>
                <a:spcPts val="0"/>
              </a:spcBef>
              <a:spcAft>
                <a:spcPts val="0"/>
              </a:spcAft>
              <a:buClr>
                <a:srgbClr val="000000"/>
              </a:buClr>
              <a:buSzPts val="1100"/>
              <a:buFont typeface="Arial"/>
              <a:buNone/>
            </a:pPr>
            <a:r>
              <a:rPr lang="en">
                <a:solidFill>
                  <a:schemeClr val="dk2"/>
                </a:solidFill>
              </a:rPr>
              <a:t>RESULTS  </a:t>
            </a:r>
            <a:endParaRPr>
              <a:solidFill>
                <a:schemeClr val="dk2"/>
              </a:solidFill>
              <a:highlight>
                <a:srgbClr val="FFFF00"/>
              </a:highlight>
            </a:endParaRPr>
          </a:p>
        </p:txBody>
      </p:sp>
      <p:graphicFrame>
        <p:nvGraphicFramePr>
          <p:cNvPr id="206" name="Google Shape;206;p28"/>
          <p:cNvGraphicFramePr/>
          <p:nvPr/>
        </p:nvGraphicFramePr>
        <p:xfrm>
          <a:off x="793325" y="4031488"/>
          <a:ext cx="3000000" cy="3000000"/>
        </p:xfrm>
        <a:graphic>
          <a:graphicData uri="http://schemas.openxmlformats.org/drawingml/2006/table">
            <a:tbl>
              <a:tblPr>
                <a:noFill/>
                <a:tableStyleId>{9A98D943-D59D-422E-908F-F8738DDCAEFD}</a:tableStyleId>
              </a:tblPr>
              <a:tblGrid>
                <a:gridCol w="2141975"/>
                <a:gridCol w="2141975"/>
              </a:tblGrid>
              <a:tr h="12700">
                <a:tc>
                  <a:txBody>
                    <a:bodyPr/>
                    <a:lstStyle/>
                    <a:p>
                      <a:pPr indent="0" lvl="0" marL="0" rtl="0" algn="l">
                        <a:spcBef>
                          <a:spcPts val="0"/>
                        </a:spcBef>
                        <a:spcAft>
                          <a:spcPts val="0"/>
                        </a:spcAft>
                        <a:buNone/>
                      </a:pPr>
                      <a:r>
                        <a:rPr b="1" lang="en" sz="1200">
                          <a:solidFill>
                            <a:schemeClr val="dk2"/>
                          </a:solidFill>
                          <a:latin typeface="Helvetica Neue"/>
                          <a:ea typeface="Helvetica Neue"/>
                          <a:cs typeface="Helvetica Neue"/>
                          <a:sym typeface="Helvetica Neue"/>
                        </a:rPr>
                        <a:t>Accuracy - train set - 0.999</a:t>
                      </a:r>
                      <a:endParaRPr b="1" sz="1200">
                        <a:solidFill>
                          <a:schemeClr val="dk2"/>
                        </a:solidFill>
                        <a:latin typeface="Helvetica Neue"/>
                        <a:ea typeface="Helvetica Neue"/>
                        <a:cs typeface="Helvetica Neue"/>
                        <a:sym typeface="Helvetica Neue"/>
                      </a:endParaRPr>
                    </a:p>
                  </a:txBody>
                  <a:tcPr marT="63500" marB="63500" marR="63500" marL="63500">
                    <a:lnL cap="flat" cmpd="sng" w="12700">
                      <a:solidFill>
                        <a:schemeClr val="dk2"/>
                      </a:solidFill>
                      <a:prstDash val="solid"/>
                      <a:round/>
                      <a:headEnd len="sm" w="sm" type="none"/>
                      <a:tailEnd len="sm" w="sm" type="none"/>
                    </a:lnL>
                    <a:lnR cap="flat" cmpd="sng" w="12700">
                      <a:solidFill>
                        <a:schemeClr val="dk2"/>
                      </a:solidFill>
                      <a:prstDash val="solid"/>
                      <a:round/>
                      <a:headEnd len="sm" w="sm" type="none"/>
                      <a:tailEnd len="sm" w="sm" type="none"/>
                    </a:lnR>
                    <a:lnT cap="flat" cmpd="sng" w="12700">
                      <a:solidFill>
                        <a:schemeClr val="dk2"/>
                      </a:solidFill>
                      <a:prstDash val="solid"/>
                      <a:round/>
                      <a:headEnd len="sm" w="sm" type="none"/>
                      <a:tailEnd len="sm" w="sm" type="none"/>
                    </a:lnT>
                    <a:lnB cap="flat" cmpd="sng" w="12700">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b="1" lang="en" sz="1200">
                          <a:solidFill>
                            <a:schemeClr val="dk2"/>
                          </a:solidFill>
                          <a:latin typeface="Helvetica Neue"/>
                          <a:ea typeface="Helvetica Neue"/>
                          <a:cs typeface="Helvetica Neue"/>
                          <a:sym typeface="Helvetica Neue"/>
                        </a:rPr>
                        <a:t>Accuracy - test set - 0.98</a:t>
                      </a:r>
                      <a:endParaRPr b="1" sz="1200">
                        <a:solidFill>
                          <a:schemeClr val="dk2"/>
                        </a:solidFill>
                        <a:latin typeface="Helvetica Neue"/>
                        <a:ea typeface="Helvetica Neue"/>
                        <a:cs typeface="Helvetica Neue"/>
                        <a:sym typeface="Helvetica Neue"/>
                      </a:endParaRPr>
                    </a:p>
                  </a:txBody>
                  <a:tcPr marT="63500" marB="63500" marR="63500" marL="63500">
                    <a:lnL cap="flat" cmpd="sng" w="12700">
                      <a:solidFill>
                        <a:schemeClr val="dk2"/>
                      </a:solidFill>
                      <a:prstDash val="solid"/>
                      <a:round/>
                      <a:headEnd len="sm" w="sm" type="none"/>
                      <a:tailEnd len="sm" w="sm" type="none"/>
                    </a:lnL>
                    <a:lnR cap="flat" cmpd="sng" w="12700">
                      <a:solidFill>
                        <a:schemeClr val="dk2"/>
                      </a:solidFill>
                      <a:prstDash val="solid"/>
                      <a:round/>
                      <a:headEnd len="sm" w="sm" type="none"/>
                      <a:tailEnd len="sm" w="sm" type="none"/>
                    </a:lnR>
                    <a:lnT cap="flat" cmpd="sng" w="12700">
                      <a:solidFill>
                        <a:schemeClr val="dk2"/>
                      </a:solidFill>
                      <a:prstDash val="solid"/>
                      <a:round/>
                      <a:headEnd len="sm" w="sm" type="none"/>
                      <a:tailEnd len="sm" w="sm" type="none"/>
                    </a:lnT>
                    <a:lnB cap="flat" cmpd="sng" w="12700">
                      <a:solidFill>
                        <a:schemeClr val="dk2"/>
                      </a:solidFill>
                      <a:prstDash val="solid"/>
                      <a:round/>
                      <a:headEnd len="sm" w="sm" type="none"/>
                      <a:tailEnd len="sm" w="sm" type="none"/>
                    </a:lnB>
                  </a:tcPr>
                </a:tc>
              </a:tr>
            </a:tbl>
          </a:graphicData>
        </a:graphic>
      </p:graphicFrame>
      <p:sp>
        <p:nvSpPr>
          <p:cNvPr id="207" name="Google Shape;207;p28"/>
          <p:cNvSpPr txBox="1"/>
          <p:nvPr/>
        </p:nvSpPr>
        <p:spPr>
          <a:xfrm>
            <a:off x="392050" y="1016613"/>
            <a:ext cx="4614900" cy="2847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600">
                <a:solidFill>
                  <a:schemeClr val="dk2"/>
                </a:solidFill>
                <a:latin typeface="Helvetica Neue"/>
                <a:ea typeface="Helvetica Neue"/>
                <a:cs typeface="Helvetica Neue"/>
                <a:sym typeface="Helvetica Neue"/>
              </a:rPr>
              <a:t>Random Forest</a:t>
            </a:r>
            <a:r>
              <a:rPr b="1" lang="en" sz="1600">
                <a:solidFill>
                  <a:schemeClr val="dk2"/>
                </a:solidFill>
                <a:latin typeface="Helvetica Neue"/>
                <a:ea typeface="Helvetica Neue"/>
                <a:cs typeface="Helvetica Neue"/>
                <a:sym typeface="Helvetica Neue"/>
              </a:rPr>
              <a:t> Classifier</a:t>
            </a:r>
            <a:endParaRPr b="1" sz="1600">
              <a:solidFill>
                <a:schemeClr val="dk2"/>
              </a:solidFill>
              <a:latin typeface="Helvetica Neue"/>
              <a:ea typeface="Helvetica Neue"/>
              <a:cs typeface="Helvetica Neue"/>
              <a:sym typeface="Helvetica Neue"/>
            </a:endParaRPr>
          </a:p>
          <a:p>
            <a:pPr indent="0" lvl="0" marL="0" rtl="0" algn="l">
              <a:lnSpc>
                <a:spcPct val="115000"/>
              </a:lnSpc>
              <a:spcBef>
                <a:spcPts val="0"/>
              </a:spcBef>
              <a:spcAft>
                <a:spcPts val="0"/>
              </a:spcAft>
              <a:buNone/>
            </a:pPr>
            <a:r>
              <a:t/>
            </a:r>
            <a:endParaRPr b="1" sz="1600">
              <a:solidFill>
                <a:schemeClr val="dk2"/>
              </a:solidFill>
              <a:latin typeface="Helvetica Neue"/>
              <a:ea typeface="Helvetica Neue"/>
              <a:cs typeface="Helvetica Neue"/>
              <a:sym typeface="Helvetica Neue"/>
            </a:endParaRPr>
          </a:p>
          <a:p>
            <a:pPr indent="-304800" lvl="0" marL="457200" rtl="0" algn="l">
              <a:lnSpc>
                <a:spcPct val="115000"/>
              </a:lnSpc>
              <a:spcBef>
                <a:spcPts val="0"/>
              </a:spcBef>
              <a:spcAft>
                <a:spcPts val="0"/>
              </a:spcAft>
              <a:buClr>
                <a:schemeClr val="dk2"/>
              </a:buClr>
              <a:buSzPts val="1200"/>
              <a:buFont typeface="Helvetica Neue"/>
              <a:buChar char="●"/>
            </a:pPr>
            <a:r>
              <a:rPr lang="en" sz="1200">
                <a:solidFill>
                  <a:schemeClr val="dk2"/>
                </a:solidFill>
                <a:latin typeface="Helvetica Neue"/>
                <a:ea typeface="Helvetica Neue"/>
                <a:cs typeface="Helvetica Neue"/>
                <a:sym typeface="Helvetica Neue"/>
              </a:rPr>
              <a:t>Accuracy achieved</a:t>
            </a:r>
            <a:r>
              <a:rPr b="1" lang="en" sz="1200">
                <a:solidFill>
                  <a:schemeClr val="dk2"/>
                </a:solidFill>
                <a:latin typeface="Helvetica Neue"/>
                <a:ea typeface="Helvetica Neue"/>
                <a:cs typeface="Helvetica Neue"/>
                <a:sym typeface="Helvetica Neue"/>
              </a:rPr>
              <a:t> 0.98 </a:t>
            </a:r>
            <a:r>
              <a:rPr lang="en" sz="1200">
                <a:solidFill>
                  <a:schemeClr val="dk2"/>
                </a:solidFill>
                <a:latin typeface="Helvetica Neue"/>
                <a:ea typeface="Helvetica Neue"/>
                <a:cs typeface="Helvetica Neue"/>
                <a:sym typeface="Helvetica Neue"/>
              </a:rPr>
              <a:t>for random forest classifier, input the feature variables and output will be the class label in which the vehicle belongs. </a:t>
            </a:r>
            <a:endParaRPr sz="1200">
              <a:solidFill>
                <a:schemeClr val="dk2"/>
              </a:solidFill>
              <a:latin typeface="Helvetica Neue"/>
              <a:ea typeface="Helvetica Neue"/>
              <a:cs typeface="Helvetica Neue"/>
              <a:sym typeface="Helvetica Neue"/>
            </a:endParaRPr>
          </a:p>
          <a:p>
            <a:pPr indent="-304800" lvl="0" marL="457200" rtl="0" algn="l">
              <a:lnSpc>
                <a:spcPct val="115000"/>
              </a:lnSpc>
              <a:spcBef>
                <a:spcPts val="0"/>
              </a:spcBef>
              <a:spcAft>
                <a:spcPts val="0"/>
              </a:spcAft>
              <a:buClr>
                <a:schemeClr val="dk2"/>
              </a:buClr>
              <a:buSzPts val="1200"/>
              <a:buFont typeface="Helvetica Neue"/>
              <a:buChar char="●"/>
            </a:pPr>
            <a:r>
              <a:rPr lang="en" sz="1200">
                <a:solidFill>
                  <a:schemeClr val="dk2"/>
                </a:solidFill>
                <a:latin typeface="Helvetica Neue"/>
                <a:ea typeface="Helvetica Neue"/>
                <a:cs typeface="Helvetica Neue"/>
                <a:sym typeface="Helvetica Neue"/>
              </a:rPr>
              <a:t>No major change was noted while modelling the random forest classifier with the important features obtained from feature importance score or cross validation feature importance. </a:t>
            </a:r>
            <a:endParaRPr sz="1200">
              <a:solidFill>
                <a:schemeClr val="dk2"/>
              </a:solidFill>
              <a:latin typeface="Helvetica Neue"/>
              <a:ea typeface="Helvetica Neue"/>
              <a:cs typeface="Helvetica Neue"/>
              <a:sym typeface="Helvetica Neue"/>
            </a:endParaRPr>
          </a:p>
          <a:p>
            <a:pPr indent="-304800" lvl="0" marL="457200" rtl="0" algn="l">
              <a:lnSpc>
                <a:spcPct val="115000"/>
              </a:lnSpc>
              <a:spcBef>
                <a:spcPts val="0"/>
              </a:spcBef>
              <a:spcAft>
                <a:spcPts val="0"/>
              </a:spcAft>
              <a:buClr>
                <a:schemeClr val="dk2"/>
              </a:buClr>
              <a:buSzPts val="1200"/>
              <a:buFont typeface="Helvetica Neue"/>
              <a:buChar char="●"/>
            </a:pPr>
            <a:r>
              <a:rPr lang="en" sz="1200">
                <a:solidFill>
                  <a:schemeClr val="dk2"/>
                </a:solidFill>
                <a:latin typeface="Helvetica Neue"/>
                <a:ea typeface="Helvetica Neue"/>
                <a:cs typeface="Helvetica Neue"/>
                <a:sym typeface="Helvetica Neue"/>
              </a:rPr>
              <a:t>Tuned Hyperparameters, minor rise in accuracy to </a:t>
            </a:r>
            <a:r>
              <a:rPr b="1" lang="en" sz="1200">
                <a:solidFill>
                  <a:schemeClr val="dk2"/>
                </a:solidFill>
                <a:latin typeface="Helvetica Neue"/>
                <a:ea typeface="Helvetica Neue"/>
                <a:cs typeface="Helvetica Neue"/>
                <a:sym typeface="Helvetica Neue"/>
              </a:rPr>
              <a:t>0.985</a:t>
            </a:r>
            <a:endParaRPr b="1" sz="1200">
              <a:solidFill>
                <a:schemeClr val="dk2"/>
              </a:solidFill>
              <a:latin typeface="Helvetica Neue"/>
              <a:ea typeface="Helvetica Neue"/>
              <a:cs typeface="Helvetica Neue"/>
              <a:sym typeface="Helvetica Neue"/>
            </a:endParaRPr>
          </a:p>
          <a:p>
            <a:pPr indent="-304800" lvl="0" marL="457200" rtl="0" algn="l">
              <a:lnSpc>
                <a:spcPct val="115000"/>
              </a:lnSpc>
              <a:spcBef>
                <a:spcPts val="0"/>
              </a:spcBef>
              <a:spcAft>
                <a:spcPts val="0"/>
              </a:spcAft>
              <a:buClr>
                <a:schemeClr val="dk2"/>
              </a:buClr>
              <a:buSzPts val="1200"/>
              <a:buFont typeface="Helvetica Neue"/>
              <a:buChar char="●"/>
            </a:pPr>
            <a:r>
              <a:rPr lang="en" sz="1200">
                <a:solidFill>
                  <a:schemeClr val="dk2"/>
                </a:solidFill>
                <a:latin typeface="Helvetica Neue"/>
                <a:ea typeface="Helvetica Neue"/>
                <a:cs typeface="Helvetica Neue"/>
                <a:sym typeface="Helvetica Neue"/>
              </a:rPr>
              <a:t>The accuracy of the random forest classifier decreased to </a:t>
            </a:r>
            <a:r>
              <a:rPr b="1" lang="en" sz="1200">
                <a:solidFill>
                  <a:schemeClr val="dk2"/>
                </a:solidFill>
                <a:latin typeface="Helvetica Neue"/>
                <a:ea typeface="Helvetica Neue"/>
                <a:cs typeface="Helvetica Neue"/>
                <a:sym typeface="Helvetica Neue"/>
              </a:rPr>
              <a:t>0.90 and 0.77</a:t>
            </a:r>
            <a:r>
              <a:rPr lang="en" sz="1200">
                <a:solidFill>
                  <a:schemeClr val="dk2"/>
                </a:solidFill>
                <a:latin typeface="Helvetica Neue"/>
                <a:ea typeface="Helvetica Neue"/>
                <a:cs typeface="Helvetica Neue"/>
                <a:sym typeface="Helvetica Neue"/>
              </a:rPr>
              <a:t> for LDA and PCA transformed columns. </a:t>
            </a:r>
            <a:endParaRPr sz="1200">
              <a:solidFill>
                <a:schemeClr val="dk2"/>
              </a:solidFill>
              <a:latin typeface="Helvetica Neue"/>
              <a:ea typeface="Helvetica Neue"/>
              <a:cs typeface="Helvetica Neue"/>
              <a:sym typeface="Helvetica Neue"/>
            </a:endParaRPr>
          </a:p>
        </p:txBody>
      </p:sp>
      <p:pic>
        <p:nvPicPr>
          <p:cNvPr id="208" name="Google Shape;208;p28"/>
          <p:cNvPicPr preferRelativeResize="0"/>
          <p:nvPr/>
        </p:nvPicPr>
        <p:blipFill>
          <a:blip r:embed="rId3">
            <a:alphaModFix/>
          </a:blip>
          <a:stretch>
            <a:fillRect/>
          </a:stretch>
        </p:blipFill>
        <p:spPr>
          <a:xfrm>
            <a:off x="5976600" y="213725"/>
            <a:ext cx="2688900" cy="1773543"/>
          </a:xfrm>
          <a:prstGeom prst="rect">
            <a:avLst/>
          </a:prstGeom>
          <a:noFill/>
          <a:ln>
            <a:noFill/>
          </a:ln>
        </p:spPr>
      </p:pic>
      <p:pic>
        <p:nvPicPr>
          <p:cNvPr id="209" name="Google Shape;209;p28"/>
          <p:cNvPicPr preferRelativeResize="0"/>
          <p:nvPr/>
        </p:nvPicPr>
        <p:blipFill>
          <a:blip r:embed="rId4">
            <a:alphaModFix/>
          </a:blip>
          <a:stretch>
            <a:fillRect/>
          </a:stretch>
        </p:blipFill>
        <p:spPr>
          <a:xfrm>
            <a:off x="6042750" y="2571750"/>
            <a:ext cx="2688889" cy="2021075"/>
          </a:xfrm>
          <a:prstGeom prst="rect">
            <a:avLst/>
          </a:prstGeom>
          <a:noFill/>
          <a:ln>
            <a:noFill/>
          </a:ln>
        </p:spPr>
      </p:pic>
      <p:sp>
        <p:nvSpPr>
          <p:cNvPr id="210" name="Google Shape;210;p28"/>
          <p:cNvSpPr txBox="1"/>
          <p:nvPr/>
        </p:nvSpPr>
        <p:spPr>
          <a:xfrm>
            <a:off x="6108900" y="1987275"/>
            <a:ext cx="2556600" cy="5157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 sz="1000">
                <a:solidFill>
                  <a:srgbClr val="222222"/>
                </a:solidFill>
                <a:latin typeface="Helvetica Neue"/>
                <a:ea typeface="Helvetica Neue"/>
                <a:cs typeface="Helvetica Neue"/>
                <a:sym typeface="Helvetica Neue"/>
              </a:rPr>
              <a:t>4 class - random forest classifier after LDA</a:t>
            </a:r>
            <a:endParaRPr b="1">
              <a:latin typeface="Helvetica Neue"/>
              <a:ea typeface="Helvetica Neue"/>
              <a:cs typeface="Helvetica Neue"/>
              <a:sym typeface="Helvetica Neue"/>
            </a:endParaRPr>
          </a:p>
        </p:txBody>
      </p:sp>
      <p:sp>
        <p:nvSpPr>
          <p:cNvPr id="211" name="Google Shape;211;p28"/>
          <p:cNvSpPr txBox="1"/>
          <p:nvPr/>
        </p:nvSpPr>
        <p:spPr>
          <a:xfrm>
            <a:off x="6042750" y="4592825"/>
            <a:ext cx="3000000" cy="3387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 sz="1000">
                <a:solidFill>
                  <a:srgbClr val="222222"/>
                </a:solidFill>
                <a:latin typeface="Helvetica Neue"/>
                <a:ea typeface="Helvetica Neue"/>
                <a:cs typeface="Helvetica Neue"/>
                <a:sym typeface="Helvetica Neue"/>
              </a:rPr>
              <a:t>PCA Components</a:t>
            </a:r>
            <a:endParaRPr b="1">
              <a:solidFill>
                <a:schemeClr val="dk1"/>
              </a:solidFill>
              <a:latin typeface="Helvetica Neue"/>
              <a:ea typeface="Helvetica Neue"/>
              <a:cs typeface="Helvetica Neue"/>
              <a:sym typeface="Helvetica Neue"/>
            </a:endParaRPr>
          </a:p>
        </p:txBody>
      </p:sp>
      <p:cxnSp>
        <p:nvCxnSpPr>
          <p:cNvPr id="212" name="Google Shape;212;p28"/>
          <p:cNvCxnSpPr/>
          <p:nvPr/>
        </p:nvCxnSpPr>
        <p:spPr>
          <a:xfrm flipH="1" rot="10800000">
            <a:off x="4969475" y="1857025"/>
            <a:ext cx="1046100" cy="1563900"/>
          </a:xfrm>
          <a:prstGeom prst="straightConnector1">
            <a:avLst/>
          </a:prstGeom>
          <a:noFill/>
          <a:ln cap="flat" cmpd="sng" w="9525">
            <a:solidFill>
              <a:schemeClr val="dk2"/>
            </a:solidFill>
            <a:prstDash val="solid"/>
            <a:round/>
            <a:headEnd len="med" w="med" type="none"/>
            <a:tailEnd len="med" w="med" type="triangle"/>
          </a:ln>
        </p:spPr>
      </p:cxnSp>
      <p:cxnSp>
        <p:nvCxnSpPr>
          <p:cNvPr id="213" name="Google Shape;213;p28"/>
          <p:cNvCxnSpPr>
            <a:endCxn id="209" idx="1"/>
          </p:cNvCxnSpPr>
          <p:nvPr/>
        </p:nvCxnSpPr>
        <p:spPr>
          <a:xfrm>
            <a:off x="4980450" y="3431987"/>
            <a:ext cx="1062300" cy="1503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graphicFrame>
        <p:nvGraphicFramePr>
          <p:cNvPr id="218" name="Google Shape;218;p29"/>
          <p:cNvGraphicFramePr/>
          <p:nvPr/>
        </p:nvGraphicFramePr>
        <p:xfrm>
          <a:off x="3520438" y="582975"/>
          <a:ext cx="3000000" cy="3000000"/>
        </p:xfrm>
        <a:graphic>
          <a:graphicData uri="http://schemas.openxmlformats.org/drawingml/2006/table">
            <a:tbl>
              <a:tblPr>
                <a:noFill/>
                <a:tableStyleId>{CA7A14CD-ACEF-4686-ACE4-92FC34295683}</a:tableStyleId>
              </a:tblPr>
              <a:tblGrid>
                <a:gridCol w="1103175"/>
                <a:gridCol w="910200"/>
                <a:gridCol w="910200"/>
                <a:gridCol w="910200"/>
                <a:gridCol w="910200"/>
              </a:tblGrid>
              <a:tr h="383150">
                <a:tc>
                  <a:txBody>
                    <a:bodyPr/>
                    <a:lstStyle/>
                    <a:p>
                      <a:pPr indent="0" lvl="0" marL="0" rtl="0" algn="ctr">
                        <a:spcBef>
                          <a:spcPts val="0"/>
                        </a:spcBef>
                        <a:spcAft>
                          <a:spcPts val="0"/>
                        </a:spcAft>
                        <a:buNone/>
                      </a:pPr>
                      <a:r>
                        <a:rPr b="1" lang="en" sz="1200">
                          <a:solidFill>
                            <a:schemeClr val="dk2"/>
                          </a:solidFill>
                          <a:latin typeface="Helvetica Neue"/>
                          <a:ea typeface="Helvetica Neue"/>
                          <a:cs typeface="Helvetica Neue"/>
                          <a:sym typeface="Helvetica Neue"/>
                        </a:rPr>
                        <a:t>accuracy</a:t>
                      </a:r>
                      <a:endParaRPr b="1" sz="1200">
                        <a:solidFill>
                          <a:schemeClr val="dk2"/>
                        </a:solidFill>
                        <a:latin typeface="Helvetica Neue"/>
                        <a:ea typeface="Helvetica Neue"/>
                        <a:cs typeface="Helvetica Neue"/>
                        <a:sym typeface="Helvetica Neue"/>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t/>
                      </a:r>
                      <a:endParaRPr b="1" sz="1200">
                        <a:solidFill>
                          <a:schemeClr val="dk2"/>
                        </a:solidFill>
                        <a:latin typeface="Helvetica Neue"/>
                        <a:ea typeface="Helvetica Neue"/>
                        <a:cs typeface="Helvetica Neue"/>
                        <a:sym typeface="Helvetica Neue"/>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t/>
                      </a:r>
                      <a:endParaRPr b="1" sz="1200">
                        <a:solidFill>
                          <a:schemeClr val="dk2"/>
                        </a:solidFill>
                        <a:latin typeface="Helvetica Neue"/>
                        <a:ea typeface="Helvetica Neue"/>
                        <a:cs typeface="Helvetica Neue"/>
                        <a:sym typeface="Helvetica Neue"/>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dk2"/>
                          </a:solidFill>
                          <a:latin typeface="Helvetica Neue"/>
                          <a:ea typeface="Helvetica Neue"/>
                          <a:cs typeface="Helvetica Neue"/>
                          <a:sym typeface="Helvetica Neue"/>
                        </a:rPr>
                        <a:t>0.98</a:t>
                      </a:r>
                      <a:endParaRPr sz="1200">
                        <a:solidFill>
                          <a:schemeClr val="dk2"/>
                        </a:solidFill>
                        <a:latin typeface="Helvetica Neue"/>
                        <a:ea typeface="Helvetica Neue"/>
                        <a:cs typeface="Helvetica Neue"/>
                        <a:sym typeface="Helvetica Neue"/>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dk2"/>
                          </a:solidFill>
                          <a:latin typeface="Helvetica Neue"/>
                          <a:ea typeface="Helvetica Neue"/>
                          <a:cs typeface="Helvetica Neue"/>
                          <a:sym typeface="Helvetica Neue"/>
                        </a:rPr>
                        <a:t>1477</a:t>
                      </a:r>
                      <a:endParaRPr sz="1200">
                        <a:solidFill>
                          <a:schemeClr val="dk2"/>
                        </a:solidFill>
                        <a:latin typeface="Helvetica Neue"/>
                        <a:ea typeface="Helvetica Neue"/>
                        <a:cs typeface="Helvetica Neue"/>
                        <a:sym typeface="Helvetica Neue"/>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383150">
                <a:tc>
                  <a:txBody>
                    <a:bodyPr/>
                    <a:lstStyle/>
                    <a:p>
                      <a:pPr indent="0" lvl="0" marL="0" rtl="0" algn="ctr">
                        <a:spcBef>
                          <a:spcPts val="0"/>
                        </a:spcBef>
                        <a:spcAft>
                          <a:spcPts val="0"/>
                        </a:spcAft>
                        <a:buNone/>
                      </a:pPr>
                      <a:r>
                        <a:rPr b="1" lang="en" sz="1200">
                          <a:solidFill>
                            <a:schemeClr val="dk2"/>
                          </a:solidFill>
                          <a:latin typeface="Helvetica Neue"/>
                          <a:ea typeface="Helvetica Neue"/>
                          <a:cs typeface="Helvetica Neue"/>
                          <a:sym typeface="Helvetica Neue"/>
                        </a:rPr>
                        <a:t>Macro avg</a:t>
                      </a:r>
                      <a:endParaRPr b="1" sz="1200">
                        <a:solidFill>
                          <a:schemeClr val="dk2"/>
                        </a:solidFill>
                        <a:latin typeface="Helvetica Neue"/>
                        <a:ea typeface="Helvetica Neue"/>
                        <a:cs typeface="Helvetica Neue"/>
                        <a:sym typeface="Helvetica Neue"/>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dk2"/>
                          </a:solidFill>
                          <a:latin typeface="Helvetica Neue"/>
                          <a:ea typeface="Helvetica Neue"/>
                          <a:cs typeface="Helvetica Neue"/>
                          <a:sym typeface="Helvetica Neue"/>
                        </a:rPr>
                        <a:t>0.98</a:t>
                      </a:r>
                      <a:endParaRPr sz="1200">
                        <a:solidFill>
                          <a:schemeClr val="dk2"/>
                        </a:solidFill>
                        <a:latin typeface="Helvetica Neue"/>
                        <a:ea typeface="Helvetica Neue"/>
                        <a:cs typeface="Helvetica Neue"/>
                        <a:sym typeface="Helvetica Neue"/>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dk2"/>
                          </a:solidFill>
                          <a:latin typeface="Helvetica Neue"/>
                          <a:ea typeface="Helvetica Neue"/>
                          <a:cs typeface="Helvetica Neue"/>
                          <a:sym typeface="Helvetica Neue"/>
                        </a:rPr>
                        <a:t>0.98</a:t>
                      </a:r>
                      <a:endParaRPr sz="1200">
                        <a:solidFill>
                          <a:schemeClr val="dk2"/>
                        </a:solidFill>
                        <a:latin typeface="Helvetica Neue"/>
                        <a:ea typeface="Helvetica Neue"/>
                        <a:cs typeface="Helvetica Neue"/>
                        <a:sym typeface="Helvetica Neue"/>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dk2"/>
                          </a:solidFill>
                          <a:latin typeface="Helvetica Neue"/>
                          <a:ea typeface="Helvetica Neue"/>
                          <a:cs typeface="Helvetica Neue"/>
                          <a:sym typeface="Helvetica Neue"/>
                        </a:rPr>
                        <a:t>0.98</a:t>
                      </a:r>
                      <a:endParaRPr sz="1200">
                        <a:solidFill>
                          <a:schemeClr val="dk2"/>
                        </a:solidFill>
                        <a:latin typeface="Helvetica Neue"/>
                        <a:ea typeface="Helvetica Neue"/>
                        <a:cs typeface="Helvetica Neue"/>
                        <a:sym typeface="Helvetica Neue"/>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dk2"/>
                          </a:solidFill>
                          <a:latin typeface="Helvetica Neue"/>
                          <a:ea typeface="Helvetica Neue"/>
                          <a:cs typeface="Helvetica Neue"/>
                          <a:sym typeface="Helvetica Neue"/>
                        </a:rPr>
                        <a:t>1477</a:t>
                      </a:r>
                      <a:endParaRPr sz="1200">
                        <a:solidFill>
                          <a:schemeClr val="dk2"/>
                        </a:solidFill>
                        <a:latin typeface="Helvetica Neue"/>
                        <a:ea typeface="Helvetica Neue"/>
                        <a:cs typeface="Helvetica Neue"/>
                        <a:sym typeface="Helvetica Neue"/>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574725">
                <a:tc>
                  <a:txBody>
                    <a:bodyPr/>
                    <a:lstStyle/>
                    <a:p>
                      <a:pPr indent="0" lvl="0" marL="0" rtl="0" algn="ctr">
                        <a:spcBef>
                          <a:spcPts val="0"/>
                        </a:spcBef>
                        <a:spcAft>
                          <a:spcPts val="0"/>
                        </a:spcAft>
                        <a:buNone/>
                      </a:pPr>
                      <a:r>
                        <a:rPr b="1" lang="en" sz="1200">
                          <a:solidFill>
                            <a:schemeClr val="dk2"/>
                          </a:solidFill>
                          <a:latin typeface="Helvetica Neue"/>
                          <a:ea typeface="Helvetica Neue"/>
                          <a:cs typeface="Helvetica Neue"/>
                          <a:sym typeface="Helvetica Neue"/>
                        </a:rPr>
                        <a:t>Weighted avg</a:t>
                      </a:r>
                      <a:endParaRPr b="1" sz="1200">
                        <a:solidFill>
                          <a:schemeClr val="dk2"/>
                        </a:solidFill>
                        <a:latin typeface="Helvetica Neue"/>
                        <a:ea typeface="Helvetica Neue"/>
                        <a:cs typeface="Helvetica Neue"/>
                        <a:sym typeface="Helvetica Neue"/>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dk2"/>
                          </a:solidFill>
                          <a:latin typeface="Helvetica Neue"/>
                          <a:ea typeface="Helvetica Neue"/>
                          <a:cs typeface="Helvetica Neue"/>
                          <a:sym typeface="Helvetica Neue"/>
                        </a:rPr>
                        <a:t>0.98</a:t>
                      </a:r>
                      <a:endParaRPr sz="1200">
                        <a:solidFill>
                          <a:schemeClr val="dk2"/>
                        </a:solidFill>
                        <a:latin typeface="Helvetica Neue"/>
                        <a:ea typeface="Helvetica Neue"/>
                        <a:cs typeface="Helvetica Neue"/>
                        <a:sym typeface="Helvetica Neue"/>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dk2"/>
                          </a:solidFill>
                          <a:latin typeface="Helvetica Neue"/>
                          <a:ea typeface="Helvetica Neue"/>
                          <a:cs typeface="Helvetica Neue"/>
                          <a:sym typeface="Helvetica Neue"/>
                        </a:rPr>
                        <a:t>0.98</a:t>
                      </a:r>
                      <a:endParaRPr sz="1200">
                        <a:solidFill>
                          <a:schemeClr val="dk2"/>
                        </a:solidFill>
                        <a:latin typeface="Helvetica Neue"/>
                        <a:ea typeface="Helvetica Neue"/>
                        <a:cs typeface="Helvetica Neue"/>
                        <a:sym typeface="Helvetica Neue"/>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dk2"/>
                          </a:solidFill>
                          <a:latin typeface="Helvetica Neue"/>
                          <a:ea typeface="Helvetica Neue"/>
                          <a:cs typeface="Helvetica Neue"/>
                          <a:sym typeface="Helvetica Neue"/>
                        </a:rPr>
                        <a:t>0.98</a:t>
                      </a:r>
                      <a:endParaRPr sz="1200">
                        <a:solidFill>
                          <a:schemeClr val="dk2"/>
                        </a:solidFill>
                        <a:latin typeface="Helvetica Neue"/>
                        <a:ea typeface="Helvetica Neue"/>
                        <a:cs typeface="Helvetica Neue"/>
                        <a:sym typeface="Helvetica Neue"/>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dk2"/>
                          </a:solidFill>
                          <a:latin typeface="Helvetica Neue"/>
                          <a:ea typeface="Helvetica Neue"/>
                          <a:cs typeface="Helvetica Neue"/>
                          <a:sym typeface="Helvetica Neue"/>
                        </a:rPr>
                        <a:t>1477</a:t>
                      </a:r>
                      <a:endParaRPr sz="1200">
                        <a:solidFill>
                          <a:schemeClr val="dk2"/>
                        </a:solidFill>
                        <a:latin typeface="Helvetica Neue"/>
                        <a:ea typeface="Helvetica Neue"/>
                        <a:cs typeface="Helvetica Neue"/>
                        <a:sym typeface="Helvetica Neue"/>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bl>
          </a:graphicData>
        </a:graphic>
      </p:graphicFrame>
      <p:graphicFrame>
        <p:nvGraphicFramePr>
          <p:cNvPr id="219" name="Google Shape;219;p29"/>
          <p:cNvGraphicFramePr/>
          <p:nvPr/>
        </p:nvGraphicFramePr>
        <p:xfrm>
          <a:off x="1892938" y="2571740"/>
          <a:ext cx="3000000" cy="3000000"/>
        </p:xfrm>
        <a:graphic>
          <a:graphicData uri="http://schemas.openxmlformats.org/drawingml/2006/table">
            <a:tbl>
              <a:tblPr>
                <a:noFill/>
                <a:tableStyleId>{CA7A14CD-ACEF-4686-ACE4-92FC34295683}</a:tableStyleId>
              </a:tblPr>
              <a:tblGrid>
                <a:gridCol w="1466700"/>
                <a:gridCol w="972850"/>
                <a:gridCol w="972850"/>
                <a:gridCol w="972850"/>
                <a:gridCol w="972850"/>
              </a:tblGrid>
              <a:tr h="383400">
                <a:tc>
                  <a:txBody>
                    <a:bodyPr/>
                    <a:lstStyle/>
                    <a:p>
                      <a:pPr indent="0" lvl="0" marL="0" rtl="0" algn="ctr">
                        <a:spcBef>
                          <a:spcPts val="0"/>
                        </a:spcBef>
                        <a:spcAft>
                          <a:spcPts val="0"/>
                        </a:spcAft>
                        <a:buNone/>
                      </a:pPr>
                      <a:r>
                        <a:t/>
                      </a:r>
                      <a:endParaRPr b="1" sz="1200">
                        <a:solidFill>
                          <a:schemeClr val="dk2"/>
                        </a:solidFill>
                        <a:latin typeface="Helvetica Neue"/>
                        <a:ea typeface="Helvetica Neue"/>
                        <a:cs typeface="Helvetica Neue"/>
                        <a:sym typeface="Helvetica Neue"/>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b="1" lang="en" sz="1200">
                          <a:solidFill>
                            <a:schemeClr val="dk2"/>
                          </a:solidFill>
                          <a:latin typeface="Helvetica Neue"/>
                          <a:ea typeface="Helvetica Neue"/>
                          <a:cs typeface="Helvetica Neue"/>
                          <a:sym typeface="Helvetica Neue"/>
                        </a:rPr>
                        <a:t>precision</a:t>
                      </a:r>
                      <a:endParaRPr b="1" sz="1200">
                        <a:solidFill>
                          <a:schemeClr val="dk2"/>
                        </a:solidFill>
                        <a:latin typeface="Helvetica Neue"/>
                        <a:ea typeface="Helvetica Neue"/>
                        <a:cs typeface="Helvetica Neue"/>
                        <a:sym typeface="Helvetica Neue"/>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b="1" lang="en" sz="1200">
                          <a:solidFill>
                            <a:schemeClr val="dk2"/>
                          </a:solidFill>
                          <a:latin typeface="Helvetica Neue"/>
                          <a:ea typeface="Helvetica Neue"/>
                          <a:cs typeface="Helvetica Neue"/>
                          <a:sym typeface="Helvetica Neue"/>
                        </a:rPr>
                        <a:t>recall</a:t>
                      </a:r>
                      <a:endParaRPr b="1" sz="1200">
                        <a:solidFill>
                          <a:schemeClr val="dk2"/>
                        </a:solidFill>
                        <a:latin typeface="Helvetica Neue"/>
                        <a:ea typeface="Helvetica Neue"/>
                        <a:cs typeface="Helvetica Neue"/>
                        <a:sym typeface="Helvetica Neue"/>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b="1" lang="en" sz="1200">
                          <a:solidFill>
                            <a:schemeClr val="dk2"/>
                          </a:solidFill>
                          <a:latin typeface="Helvetica Neue"/>
                          <a:ea typeface="Helvetica Neue"/>
                          <a:cs typeface="Helvetica Neue"/>
                          <a:sym typeface="Helvetica Neue"/>
                        </a:rPr>
                        <a:t>f1-score</a:t>
                      </a:r>
                      <a:endParaRPr b="1" sz="1200">
                        <a:solidFill>
                          <a:schemeClr val="dk2"/>
                        </a:solidFill>
                        <a:latin typeface="Helvetica Neue"/>
                        <a:ea typeface="Helvetica Neue"/>
                        <a:cs typeface="Helvetica Neue"/>
                        <a:sym typeface="Helvetica Neue"/>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b="1" lang="en" sz="1200">
                          <a:solidFill>
                            <a:schemeClr val="dk2"/>
                          </a:solidFill>
                          <a:latin typeface="Helvetica Neue"/>
                          <a:ea typeface="Helvetica Neue"/>
                          <a:cs typeface="Helvetica Neue"/>
                          <a:sym typeface="Helvetica Neue"/>
                        </a:rPr>
                        <a:t>support</a:t>
                      </a:r>
                      <a:endParaRPr b="1" sz="1200">
                        <a:solidFill>
                          <a:schemeClr val="dk2"/>
                        </a:solidFill>
                        <a:latin typeface="Helvetica Neue"/>
                        <a:ea typeface="Helvetica Neue"/>
                        <a:cs typeface="Helvetica Neue"/>
                        <a:sym typeface="Helvetica Neue"/>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396200">
                <a:tc>
                  <a:txBody>
                    <a:bodyPr/>
                    <a:lstStyle/>
                    <a:p>
                      <a:pPr indent="0" lvl="0" marL="0" rtl="0" algn="ctr">
                        <a:spcBef>
                          <a:spcPts val="0"/>
                        </a:spcBef>
                        <a:spcAft>
                          <a:spcPts val="0"/>
                        </a:spcAft>
                        <a:buNone/>
                      </a:pPr>
                      <a:r>
                        <a:rPr lang="en" sz="1200">
                          <a:solidFill>
                            <a:schemeClr val="dk2"/>
                          </a:solidFill>
                          <a:latin typeface="Helvetica Neue"/>
                          <a:ea typeface="Helvetica Neue"/>
                          <a:cs typeface="Helvetica Neue"/>
                          <a:sym typeface="Helvetica Neue"/>
                        </a:rPr>
                        <a:t>0</a:t>
                      </a:r>
                      <a:endParaRPr sz="1200">
                        <a:solidFill>
                          <a:schemeClr val="dk2"/>
                        </a:solidFill>
                        <a:latin typeface="Helvetica Neue"/>
                        <a:ea typeface="Helvetica Neue"/>
                        <a:cs typeface="Helvetica Neue"/>
                        <a:sym typeface="Helvetica Neue"/>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dk2"/>
                          </a:solidFill>
                          <a:latin typeface="Helvetica Neue"/>
                          <a:ea typeface="Helvetica Neue"/>
                          <a:cs typeface="Helvetica Neue"/>
                          <a:sym typeface="Helvetica Neue"/>
                        </a:rPr>
                        <a:t>1.00</a:t>
                      </a:r>
                      <a:endParaRPr sz="1200">
                        <a:solidFill>
                          <a:schemeClr val="dk2"/>
                        </a:solidFill>
                        <a:latin typeface="Helvetica Neue"/>
                        <a:ea typeface="Helvetica Neue"/>
                        <a:cs typeface="Helvetica Neue"/>
                        <a:sym typeface="Helvetica Neue"/>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dk2"/>
                          </a:solidFill>
                          <a:latin typeface="Helvetica Neue"/>
                          <a:ea typeface="Helvetica Neue"/>
                          <a:cs typeface="Helvetica Neue"/>
                          <a:sym typeface="Helvetica Neue"/>
                        </a:rPr>
                        <a:t>1.00</a:t>
                      </a:r>
                      <a:endParaRPr sz="1200">
                        <a:solidFill>
                          <a:schemeClr val="dk2"/>
                        </a:solidFill>
                        <a:latin typeface="Helvetica Neue"/>
                        <a:ea typeface="Helvetica Neue"/>
                        <a:cs typeface="Helvetica Neue"/>
                        <a:sym typeface="Helvetica Neue"/>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dk2"/>
                          </a:solidFill>
                          <a:latin typeface="Helvetica Neue"/>
                          <a:ea typeface="Helvetica Neue"/>
                          <a:cs typeface="Helvetica Neue"/>
                          <a:sym typeface="Helvetica Neue"/>
                        </a:rPr>
                        <a:t>1.00</a:t>
                      </a:r>
                      <a:endParaRPr sz="1200">
                        <a:solidFill>
                          <a:schemeClr val="dk2"/>
                        </a:solidFill>
                        <a:latin typeface="Helvetica Neue"/>
                        <a:ea typeface="Helvetica Neue"/>
                        <a:cs typeface="Helvetica Neue"/>
                        <a:sym typeface="Helvetica Neue"/>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dk2"/>
                          </a:solidFill>
                          <a:latin typeface="Helvetica Neue"/>
                          <a:ea typeface="Helvetica Neue"/>
                          <a:cs typeface="Helvetica Neue"/>
                          <a:sym typeface="Helvetica Neue"/>
                        </a:rPr>
                        <a:t>2</a:t>
                      </a:r>
                      <a:endParaRPr sz="1200">
                        <a:solidFill>
                          <a:schemeClr val="dk2"/>
                        </a:solidFill>
                        <a:latin typeface="Helvetica Neue"/>
                        <a:ea typeface="Helvetica Neue"/>
                        <a:cs typeface="Helvetica Neue"/>
                        <a:sym typeface="Helvetica Neue"/>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396200">
                <a:tc>
                  <a:txBody>
                    <a:bodyPr/>
                    <a:lstStyle/>
                    <a:p>
                      <a:pPr indent="0" lvl="0" marL="0" rtl="0" algn="ctr">
                        <a:spcBef>
                          <a:spcPts val="0"/>
                        </a:spcBef>
                        <a:spcAft>
                          <a:spcPts val="0"/>
                        </a:spcAft>
                        <a:buNone/>
                      </a:pPr>
                      <a:r>
                        <a:rPr lang="en" sz="1200">
                          <a:solidFill>
                            <a:schemeClr val="dk2"/>
                          </a:solidFill>
                          <a:latin typeface="Helvetica Neue"/>
                          <a:ea typeface="Helvetica Neue"/>
                          <a:cs typeface="Helvetica Neue"/>
                          <a:sym typeface="Helvetica Neue"/>
                        </a:rPr>
                        <a:t>1</a:t>
                      </a:r>
                      <a:endParaRPr sz="1200">
                        <a:solidFill>
                          <a:schemeClr val="dk2"/>
                        </a:solidFill>
                        <a:latin typeface="Helvetica Neue"/>
                        <a:ea typeface="Helvetica Neue"/>
                        <a:cs typeface="Helvetica Neue"/>
                        <a:sym typeface="Helvetica Neue"/>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dk2"/>
                          </a:solidFill>
                          <a:latin typeface="Helvetica Neue"/>
                          <a:ea typeface="Helvetica Neue"/>
                          <a:cs typeface="Helvetica Neue"/>
                          <a:sym typeface="Helvetica Neue"/>
                        </a:rPr>
                        <a:t>0.96</a:t>
                      </a:r>
                      <a:endParaRPr sz="1200">
                        <a:solidFill>
                          <a:schemeClr val="dk2"/>
                        </a:solidFill>
                        <a:latin typeface="Helvetica Neue"/>
                        <a:ea typeface="Helvetica Neue"/>
                        <a:cs typeface="Helvetica Neue"/>
                        <a:sym typeface="Helvetica Neue"/>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dk2"/>
                          </a:solidFill>
                          <a:latin typeface="Helvetica Neue"/>
                          <a:ea typeface="Helvetica Neue"/>
                          <a:cs typeface="Helvetica Neue"/>
                          <a:sym typeface="Helvetica Neue"/>
                        </a:rPr>
                        <a:t>0.99</a:t>
                      </a:r>
                      <a:endParaRPr sz="1200">
                        <a:solidFill>
                          <a:schemeClr val="dk2"/>
                        </a:solidFill>
                        <a:latin typeface="Helvetica Neue"/>
                        <a:ea typeface="Helvetica Neue"/>
                        <a:cs typeface="Helvetica Neue"/>
                        <a:sym typeface="Helvetica Neue"/>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dk2"/>
                          </a:solidFill>
                          <a:latin typeface="Helvetica Neue"/>
                          <a:ea typeface="Helvetica Neue"/>
                          <a:cs typeface="Helvetica Neue"/>
                          <a:sym typeface="Helvetica Neue"/>
                        </a:rPr>
                        <a:t>0.97</a:t>
                      </a:r>
                      <a:endParaRPr sz="1200">
                        <a:solidFill>
                          <a:schemeClr val="dk2"/>
                        </a:solidFill>
                        <a:latin typeface="Helvetica Neue"/>
                        <a:ea typeface="Helvetica Neue"/>
                        <a:cs typeface="Helvetica Neue"/>
                        <a:sym typeface="Helvetica Neue"/>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dk2"/>
                          </a:solidFill>
                          <a:latin typeface="Helvetica Neue"/>
                          <a:ea typeface="Helvetica Neue"/>
                          <a:cs typeface="Helvetica Neue"/>
                          <a:sym typeface="Helvetica Neue"/>
                        </a:rPr>
                        <a:t>294</a:t>
                      </a:r>
                      <a:endParaRPr sz="1200">
                        <a:solidFill>
                          <a:schemeClr val="dk2"/>
                        </a:solidFill>
                        <a:latin typeface="Helvetica Neue"/>
                        <a:ea typeface="Helvetica Neue"/>
                        <a:cs typeface="Helvetica Neue"/>
                        <a:sym typeface="Helvetica Neue"/>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396200">
                <a:tc>
                  <a:txBody>
                    <a:bodyPr/>
                    <a:lstStyle/>
                    <a:p>
                      <a:pPr indent="0" lvl="0" marL="0" rtl="0" algn="ctr">
                        <a:spcBef>
                          <a:spcPts val="0"/>
                        </a:spcBef>
                        <a:spcAft>
                          <a:spcPts val="0"/>
                        </a:spcAft>
                        <a:buNone/>
                      </a:pPr>
                      <a:r>
                        <a:rPr lang="en" sz="1200">
                          <a:solidFill>
                            <a:schemeClr val="dk2"/>
                          </a:solidFill>
                          <a:latin typeface="Helvetica Neue"/>
                          <a:ea typeface="Helvetica Neue"/>
                          <a:cs typeface="Helvetica Neue"/>
                          <a:sym typeface="Helvetica Neue"/>
                        </a:rPr>
                        <a:t>2</a:t>
                      </a:r>
                      <a:endParaRPr sz="1200">
                        <a:solidFill>
                          <a:schemeClr val="dk2"/>
                        </a:solidFill>
                        <a:latin typeface="Helvetica Neue"/>
                        <a:ea typeface="Helvetica Neue"/>
                        <a:cs typeface="Helvetica Neue"/>
                        <a:sym typeface="Helvetica Neue"/>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dk2"/>
                          </a:solidFill>
                          <a:latin typeface="Helvetica Neue"/>
                          <a:ea typeface="Helvetica Neue"/>
                          <a:cs typeface="Helvetica Neue"/>
                          <a:sym typeface="Helvetica Neue"/>
                        </a:rPr>
                        <a:t>0.99</a:t>
                      </a:r>
                      <a:endParaRPr sz="1200">
                        <a:solidFill>
                          <a:schemeClr val="dk2"/>
                        </a:solidFill>
                        <a:latin typeface="Helvetica Neue"/>
                        <a:ea typeface="Helvetica Neue"/>
                        <a:cs typeface="Helvetica Neue"/>
                        <a:sym typeface="Helvetica Neue"/>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dk2"/>
                          </a:solidFill>
                          <a:latin typeface="Helvetica Neue"/>
                          <a:ea typeface="Helvetica Neue"/>
                          <a:cs typeface="Helvetica Neue"/>
                          <a:sym typeface="Helvetica Neue"/>
                        </a:rPr>
                        <a:t>0.98</a:t>
                      </a:r>
                      <a:endParaRPr sz="1200">
                        <a:solidFill>
                          <a:schemeClr val="dk2"/>
                        </a:solidFill>
                        <a:latin typeface="Helvetica Neue"/>
                        <a:ea typeface="Helvetica Neue"/>
                        <a:cs typeface="Helvetica Neue"/>
                        <a:sym typeface="Helvetica Neue"/>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dk2"/>
                          </a:solidFill>
                          <a:latin typeface="Helvetica Neue"/>
                          <a:ea typeface="Helvetica Neue"/>
                          <a:cs typeface="Helvetica Neue"/>
                          <a:sym typeface="Helvetica Neue"/>
                        </a:rPr>
                        <a:t>0.98</a:t>
                      </a:r>
                      <a:endParaRPr sz="1200">
                        <a:solidFill>
                          <a:schemeClr val="dk2"/>
                        </a:solidFill>
                        <a:latin typeface="Helvetica Neue"/>
                        <a:ea typeface="Helvetica Neue"/>
                        <a:cs typeface="Helvetica Neue"/>
                        <a:sym typeface="Helvetica Neue"/>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dk2"/>
                          </a:solidFill>
                          <a:latin typeface="Helvetica Neue"/>
                          <a:ea typeface="Helvetica Neue"/>
                          <a:cs typeface="Helvetica Neue"/>
                          <a:sym typeface="Helvetica Neue"/>
                        </a:rPr>
                        <a:t>889</a:t>
                      </a:r>
                      <a:endParaRPr sz="1200">
                        <a:solidFill>
                          <a:schemeClr val="dk2"/>
                        </a:solidFill>
                        <a:latin typeface="Helvetica Neue"/>
                        <a:ea typeface="Helvetica Neue"/>
                        <a:cs typeface="Helvetica Neue"/>
                        <a:sym typeface="Helvetica Neue"/>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396200">
                <a:tc>
                  <a:txBody>
                    <a:bodyPr/>
                    <a:lstStyle/>
                    <a:p>
                      <a:pPr indent="0" lvl="0" marL="0" rtl="0" algn="ctr">
                        <a:spcBef>
                          <a:spcPts val="0"/>
                        </a:spcBef>
                        <a:spcAft>
                          <a:spcPts val="0"/>
                        </a:spcAft>
                        <a:buNone/>
                      </a:pPr>
                      <a:r>
                        <a:rPr lang="en" sz="1200">
                          <a:solidFill>
                            <a:schemeClr val="dk2"/>
                          </a:solidFill>
                          <a:latin typeface="Helvetica Neue"/>
                          <a:ea typeface="Helvetica Neue"/>
                          <a:cs typeface="Helvetica Neue"/>
                          <a:sym typeface="Helvetica Neue"/>
                        </a:rPr>
                        <a:t>3</a:t>
                      </a:r>
                      <a:endParaRPr sz="1200">
                        <a:solidFill>
                          <a:schemeClr val="dk2"/>
                        </a:solidFill>
                        <a:latin typeface="Helvetica Neue"/>
                        <a:ea typeface="Helvetica Neue"/>
                        <a:cs typeface="Helvetica Neue"/>
                        <a:sym typeface="Helvetica Neue"/>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dk2"/>
                          </a:solidFill>
                          <a:latin typeface="Helvetica Neue"/>
                          <a:ea typeface="Helvetica Neue"/>
                          <a:cs typeface="Helvetica Neue"/>
                          <a:sym typeface="Helvetica Neue"/>
                        </a:rPr>
                        <a:t>0.98</a:t>
                      </a:r>
                      <a:endParaRPr sz="1200">
                        <a:solidFill>
                          <a:schemeClr val="dk2"/>
                        </a:solidFill>
                        <a:latin typeface="Helvetica Neue"/>
                        <a:ea typeface="Helvetica Neue"/>
                        <a:cs typeface="Helvetica Neue"/>
                        <a:sym typeface="Helvetica Neue"/>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dk2"/>
                          </a:solidFill>
                          <a:latin typeface="Helvetica Neue"/>
                          <a:ea typeface="Helvetica Neue"/>
                          <a:cs typeface="Helvetica Neue"/>
                          <a:sym typeface="Helvetica Neue"/>
                        </a:rPr>
                        <a:t>0.96</a:t>
                      </a:r>
                      <a:endParaRPr sz="1200">
                        <a:solidFill>
                          <a:schemeClr val="dk2"/>
                        </a:solidFill>
                        <a:latin typeface="Helvetica Neue"/>
                        <a:ea typeface="Helvetica Neue"/>
                        <a:cs typeface="Helvetica Neue"/>
                        <a:sym typeface="Helvetica Neue"/>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dk2"/>
                          </a:solidFill>
                          <a:latin typeface="Helvetica Neue"/>
                          <a:ea typeface="Helvetica Neue"/>
                          <a:cs typeface="Helvetica Neue"/>
                          <a:sym typeface="Helvetica Neue"/>
                        </a:rPr>
                        <a:t>0.97</a:t>
                      </a:r>
                      <a:endParaRPr sz="1200">
                        <a:solidFill>
                          <a:schemeClr val="dk2"/>
                        </a:solidFill>
                        <a:latin typeface="Helvetica Neue"/>
                        <a:ea typeface="Helvetica Neue"/>
                        <a:cs typeface="Helvetica Neue"/>
                        <a:sym typeface="Helvetica Neue"/>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dk2"/>
                          </a:solidFill>
                          <a:latin typeface="Helvetica Neue"/>
                          <a:ea typeface="Helvetica Neue"/>
                          <a:cs typeface="Helvetica Neue"/>
                          <a:sym typeface="Helvetica Neue"/>
                        </a:rPr>
                        <a:t>292</a:t>
                      </a:r>
                      <a:endParaRPr sz="1200">
                        <a:solidFill>
                          <a:schemeClr val="dk2"/>
                        </a:solidFill>
                        <a:latin typeface="Helvetica Neue"/>
                        <a:ea typeface="Helvetica Neue"/>
                        <a:cs typeface="Helvetica Neue"/>
                        <a:sym typeface="Helvetica Neue"/>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bl>
          </a:graphicData>
        </a:graphic>
      </p:graphicFrame>
      <p:graphicFrame>
        <p:nvGraphicFramePr>
          <p:cNvPr id="220" name="Google Shape;220;p29"/>
          <p:cNvGraphicFramePr/>
          <p:nvPr/>
        </p:nvGraphicFramePr>
        <p:xfrm>
          <a:off x="841238" y="583000"/>
          <a:ext cx="3000000" cy="3000000"/>
        </p:xfrm>
        <a:graphic>
          <a:graphicData uri="http://schemas.openxmlformats.org/drawingml/2006/table">
            <a:tbl>
              <a:tblPr>
                <a:noFill/>
                <a:tableStyleId>{CA7A14CD-ACEF-4686-ACE4-92FC34295683}</a:tableStyleId>
              </a:tblPr>
              <a:tblGrid>
                <a:gridCol w="547225"/>
                <a:gridCol w="547225"/>
                <a:gridCol w="547225"/>
                <a:gridCol w="547225"/>
              </a:tblGrid>
              <a:tr h="129025">
                <a:tc>
                  <a:txBody>
                    <a:bodyPr/>
                    <a:lstStyle/>
                    <a:p>
                      <a:pPr indent="0" lvl="0" marL="0" rtl="0" algn="ctr">
                        <a:spcBef>
                          <a:spcPts val="0"/>
                        </a:spcBef>
                        <a:spcAft>
                          <a:spcPts val="0"/>
                        </a:spcAft>
                        <a:buNone/>
                      </a:pPr>
                      <a:r>
                        <a:rPr lang="en" sz="1000">
                          <a:solidFill>
                            <a:schemeClr val="dk2"/>
                          </a:solidFill>
                          <a:latin typeface="Helvetica Neue"/>
                          <a:ea typeface="Helvetica Neue"/>
                          <a:cs typeface="Helvetica Neue"/>
                          <a:sym typeface="Helvetica Neue"/>
                        </a:rPr>
                        <a:t>2</a:t>
                      </a:r>
                      <a:endParaRPr sz="1000">
                        <a:solidFill>
                          <a:schemeClr val="dk2"/>
                        </a:solidFill>
                        <a:latin typeface="Helvetica Neue"/>
                        <a:ea typeface="Helvetica Neue"/>
                        <a:cs typeface="Helvetica Neue"/>
                        <a:sym typeface="Helvetica Neue"/>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sz="1000">
                          <a:solidFill>
                            <a:schemeClr val="dk2"/>
                          </a:solidFill>
                          <a:latin typeface="Helvetica Neue"/>
                          <a:ea typeface="Helvetica Neue"/>
                          <a:cs typeface="Helvetica Neue"/>
                          <a:sym typeface="Helvetica Neue"/>
                        </a:rPr>
                        <a:t>0</a:t>
                      </a:r>
                      <a:endParaRPr sz="1000">
                        <a:solidFill>
                          <a:schemeClr val="dk2"/>
                        </a:solidFill>
                        <a:latin typeface="Helvetica Neue"/>
                        <a:ea typeface="Helvetica Neue"/>
                        <a:cs typeface="Helvetica Neue"/>
                        <a:sym typeface="Helvetica Neue"/>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sz="1000">
                          <a:solidFill>
                            <a:schemeClr val="dk2"/>
                          </a:solidFill>
                          <a:latin typeface="Helvetica Neue"/>
                          <a:ea typeface="Helvetica Neue"/>
                          <a:cs typeface="Helvetica Neue"/>
                          <a:sym typeface="Helvetica Neue"/>
                        </a:rPr>
                        <a:t>0</a:t>
                      </a:r>
                      <a:endParaRPr sz="1000">
                        <a:solidFill>
                          <a:schemeClr val="dk2"/>
                        </a:solidFill>
                        <a:latin typeface="Helvetica Neue"/>
                        <a:ea typeface="Helvetica Neue"/>
                        <a:cs typeface="Helvetica Neue"/>
                        <a:sym typeface="Helvetica Neue"/>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sz="1000">
                          <a:solidFill>
                            <a:schemeClr val="dk2"/>
                          </a:solidFill>
                          <a:latin typeface="Helvetica Neue"/>
                          <a:ea typeface="Helvetica Neue"/>
                          <a:cs typeface="Helvetica Neue"/>
                          <a:sym typeface="Helvetica Neue"/>
                        </a:rPr>
                        <a:t>0</a:t>
                      </a:r>
                      <a:endParaRPr sz="1000">
                        <a:solidFill>
                          <a:schemeClr val="dk2"/>
                        </a:solidFill>
                        <a:latin typeface="Helvetica Neue"/>
                        <a:ea typeface="Helvetica Neue"/>
                        <a:cs typeface="Helvetica Neue"/>
                        <a:sym typeface="Helvetica Neue"/>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129025">
                <a:tc>
                  <a:txBody>
                    <a:bodyPr/>
                    <a:lstStyle/>
                    <a:p>
                      <a:pPr indent="0" lvl="0" marL="0" rtl="0" algn="ctr">
                        <a:spcBef>
                          <a:spcPts val="0"/>
                        </a:spcBef>
                        <a:spcAft>
                          <a:spcPts val="0"/>
                        </a:spcAft>
                        <a:buNone/>
                      </a:pPr>
                      <a:r>
                        <a:rPr lang="en" sz="1000">
                          <a:solidFill>
                            <a:schemeClr val="dk2"/>
                          </a:solidFill>
                          <a:latin typeface="Helvetica Neue"/>
                          <a:ea typeface="Helvetica Neue"/>
                          <a:cs typeface="Helvetica Neue"/>
                          <a:sym typeface="Helvetica Neue"/>
                        </a:rPr>
                        <a:t>0</a:t>
                      </a:r>
                      <a:endParaRPr sz="1000">
                        <a:solidFill>
                          <a:schemeClr val="dk2"/>
                        </a:solidFill>
                        <a:latin typeface="Helvetica Neue"/>
                        <a:ea typeface="Helvetica Neue"/>
                        <a:cs typeface="Helvetica Neue"/>
                        <a:sym typeface="Helvetica Neue"/>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sz="1000">
                          <a:solidFill>
                            <a:schemeClr val="dk2"/>
                          </a:solidFill>
                          <a:latin typeface="Helvetica Neue"/>
                          <a:ea typeface="Helvetica Neue"/>
                          <a:cs typeface="Helvetica Neue"/>
                          <a:sym typeface="Helvetica Neue"/>
                        </a:rPr>
                        <a:t>292</a:t>
                      </a:r>
                      <a:endParaRPr sz="1000">
                        <a:solidFill>
                          <a:schemeClr val="dk2"/>
                        </a:solidFill>
                        <a:latin typeface="Helvetica Neue"/>
                        <a:ea typeface="Helvetica Neue"/>
                        <a:cs typeface="Helvetica Neue"/>
                        <a:sym typeface="Helvetica Neue"/>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sz="1000">
                          <a:solidFill>
                            <a:schemeClr val="dk2"/>
                          </a:solidFill>
                          <a:latin typeface="Helvetica Neue"/>
                          <a:ea typeface="Helvetica Neue"/>
                          <a:cs typeface="Helvetica Neue"/>
                          <a:sym typeface="Helvetica Neue"/>
                        </a:rPr>
                        <a:t>2</a:t>
                      </a:r>
                      <a:endParaRPr sz="1000">
                        <a:solidFill>
                          <a:schemeClr val="dk2"/>
                        </a:solidFill>
                        <a:latin typeface="Helvetica Neue"/>
                        <a:ea typeface="Helvetica Neue"/>
                        <a:cs typeface="Helvetica Neue"/>
                        <a:sym typeface="Helvetica Neue"/>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sz="1000">
                          <a:solidFill>
                            <a:schemeClr val="dk2"/>
                          </a:solidFill>
                          <a:latin typeface="Helvetica Neue"/>
                          <a:ea typeface="Helvetica Neue"/>
                          <a:cs typeface="Helvetica Neue"/>
                          <a:sym typeface="Helvetica Neue"/>
                        </a:rPr>
                        <a:t>0</a:t>
                      </a:r>
                      <a:endParaRPr sz="1000">
                        <a:solidFill>
                          <a:schemeClr val="dk2"/>
                        </a:solidFill>
                        <a:latin typeface="Helvetica Neue"/>
                        <a:ea typeface="Helvetica Neue"/>
                        <a:cs typeface="Helvetica Neue"/>
                        <a:sym typeface="Helvetica Neue"/>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129025">
                <a:tc>
                  <a:txBody>
                    <a:bodyPr/>
                    <a:lstStyle/>
                    <a:p>
                      <a:pPr indent="0" lvl="0" marL="0" rtl="0" algn="ctr">
                        <a:spcBef>
                          <a:spcPts val="0"/>
                        </a:spcBef>
                        <a:spcAft>
                          <a:spcPts val="0"/>
                        </a:spcAft>
                        <a:buNone/>
                      </a:pPr>
                      <a:r>
                        <a:rPr lang="en" sz="1000">
                          <a:solidFill>
                            <a:schemeClr val="dk2"/>
                          </a:solidFill>
                          <a:latin typeface="Helvetica Neue"/>
                          <a:ea typeface="Helvetica Neue"/>
                          <a:cs typeface="Helvetica Neue"/>
                          <a:sym typeface="Helvetica Neue"/>
                        </a:rPr>
                        <a:t>0</a:t>
                      </a:r>
                      <a:endParaRPr sz="1000">
                        <a:solidFill>
                          <a:schemeClr val="dk2"/>
                        </a:solidFill>
                        <a:latin typeface="Helvetica Neue"/>
                        <a:ea typeface="Helvetica Neue"/>
                        <a:cs typeface="Helvetica Neue"/>
                        <a:sym typeface="Helvetica Neue"/>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sz="1000">
                          <a:solidFill>
                            <a:schemeClr val="dk2"/>
                          </a:solidFill>
                          <a:latin typeface="Helvetica Neue"/>
                          <a:ea typeface="Helvetica Neue"/>
                          <a:cs typeface="Helvetica Neue"/>
                          <a:sym typeface="Helvetica Neue"/>
                        </a:rPr>
                        <a:t>13</a:t>
                      </a:r>
                      <a:endParaRPr sz="1000">
                        <a:solidFill>
                          <a:schemeClr val="dk2"/>
                        </a:solidFill>
                        <a:latin typeface="Helvetica Neue"/>
                        <a:ea typeface="Helvetica Neue"/>
                        <a:cs typeface="Helvetica Neue"/>
                        <a:sym typeface="Helvetica Neue"/>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sz="1000">
                          <a:solidFill>
                            <a:schemeClr val="dk2"/>
                          </a:solidFill>
                          <a:latin typeface="Helvetica Neue"/>
                          <a:ea typeface="Helvetica Neue"/>
                          <a:cs typeface="Helvetica Neue"/>
                          <a:sym typeface="Helvetica Neue"/>
                        </a:rPr>
                        <a:t>869</a:t>
                      </a:r>
                      <a:endParaRPr sz="1000">
                        <a:solidFill>
                          <a:schemeClr val="dk2"/>
                        </a:solidFill>
                        <a:latin typeface="Helvetica Neue"/>
                        <a:ea typeface="Helvetica Neue"/>
                        <a:cs typeface="Helvetica Neue"/>
                        <a:sym typeface="Helvetica Neue"/>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sz="1000">
                          <a:solidFill>
                            <a:schemeClr val="dk2"/>
                          </a:solidFill>
                          <a:latin typeface="Helvetica Neue"/>
                          <a:ea typeface="Helvetica Neue"/>
                          <a:cs typeface="Helvetica Neue"/>
                          <a:sym typeface="Helvetica Neue"/>
                        </a:rPr>
                        <a:t>7</a:t>
                      </a:r>
                      <a:endParaRPr sz="1000">
                        <a:solidFill>
                          <a:schemeClr val="dk2"/>
                        </a:solidFill>
                        <a:latin typeface="Helvetica Neue"/>
                        <a:ea typeface="Helvetica Neue"/>
                        <a:cs typeface="Helvetica Neue"/>
                        <a:sym typeface="Helvetica Neue"/>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129025">
                <a:tc>
                  <a:txBody>
                    <a:bodyPr/>
                    <a:lstStyle/>
                    <a:p>
                      <a:pPr indent="0" lvl="0" marL="0" rtl="0" algn="ctr">
                        <a:spcBef>
                          <a:spcPts val="0"/>
                        </a:spcBef>
                        <a:spcAft>
                          <a:spcPts val="0"/>
                        </a:spcAft>
                        <a:buNone/>
                      </a:pPr>
                      <a:r>
                        <a:rPr lang="en" sz="1000">
                          <a:solidFill>
                            <a:schemeClr val="dk2"/>
                          </a:solidFill>
                          <a:latin typeface="Helvetica Neue"/>
                          <a:ea typeface="Helvetica Neue"/>
                          <a:cs typeface="Helvetica Neue"/>
                          <a:sym typeface="Helvetica Neue"/>
                        </a:rPr>
                        <a:t>0</a:t>
                      </a:r>
                      <a:endParaRPr sz="1000">
                        <a:solidFill>
                          <a:schemeClr val="dk2"/>
                        </a:solidFill>
                        <a:latin typeface="Helvetica Neue"/>
                        <a:ea typeface="Helvetica Neue"/>
                        <a:cs typeface="Helvetica Neue"/>
                        <a:sym typeface="Helvetica Neue"/>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sz="1000">
                          <a:solidFill>
                            <a:schemeClr val="dk2"/>
                          </a:solidFill>
                          <a:latin typeface="Helvetica Neue"/>
                          <a:ea typeface="Helvetica Neue"/>
                          <a:cs typeface="Helvetica Neue"/>
                          <a:sym typeface="Helvetica Neue"/>
                        </a:rPr>
                        <a:t>0</a:t>
                      </a:r>
                      <a:endParaRPr sz="1000">
                        <a:solidFill>
                          <a:schemeClr val="dk2"/>
                        </a:solidFill>
                        <a:latin typeface="Helvetica Neue"/>
                        <a:ea typeface="Helvetica Neue"/>
                        <a:cs typeface="Helvetica Neue"/>
                        <a:sym typeface="Helvetica Neue"/>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sz="1000">
                          <a:solidFill>
                            <a:schemeClr val="dk2"/>
                          </a:solidFill>
                          <a:latin typeface="Helvetica Neue"/>
                          <a:ea typeface="Helvetica Neue"/>
                          <a:cs typeface="Helvetica Neue"/>
                          <a:sym typeface="Helvetica Neue"/>
                        </a:rPr>
                        <a:t>11</a:t>
                      </a:r>
                      <a:endParaRPr sz="1000">
                        <a:solidFill>
                          <a:schemeClr val="dk2"/>
                        </a:solidFill>
                        <a:latin typeface="Helvetica Neue"/>
                        <a:ea typeface="Helvetica Neue"/>
                        <a:cs typeface="Helvetica Neue"/>
                        <a:sym typeface="Helvetica Neue"/>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sz="1000">
                          <a:solidFill>
                            <a:schemeClr val="dk2"/>
                          </a:solidFill>
                          <a:latin typeface="Helvetica Neue"/>
                          <a:ea typeface="Helvetica Neue"/>
                          <a:cs typeface="Helvetica Neue"/>
                          <a:sym typeface="Helvetica Neue"/>
                        </a:rPr>
                        <a:t>281</a:t>
                      </a:r>
                      <a:endParaRPr sz="1000">
                        <a:solidFill>
                          <a:schemeClr val="dk2"/>
                        </a:solidFill>
                        <a:latin typeface="Helvetica Neue"/>
                        <a:ea typeface="Helvetica Neue"/>
                        <a:cs typeface="Helvetica Neue"/>
                        <a:sym typeface="Helvetica Neue"/>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bl>
          </a:graphicData>
        </a:graphic>
      </p:graphicFrame>
      <p:sp>
        <p:nvSpPr>
          <p:cNvPr id="221" name="Google Shape;221;p29"/>
          <p:cNvSpPr txBox="1"/>
          <p:nvPr/>
        </p:nvSpPr>
        <p:spPr>
          <a:xfrm>
            <a:off x="350938" y="1924000"/>
            <a:ext cx="3169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chemeClr val="dk2"/>
                </a:solidFill>
                <a:latin typeface="Helvetica Neue"/>
                <a:ea typeface="Helvetica Neue"/>
                <a:cs typeface="Helvetica Neue"/>
                <a:sym typeface="Helvetica Neue"/>
              </a:rPr>
              <a:t>Confusion Matrix</a:t>
            </a:r>
            <a:endParaRPr b="1">
              <a:solidFill>
                <a:schemeClr val="dk2"/>
              </a:solidFill>
              <a:latin typeface="Helvetica Neue"/>
              <a:ea typeface="Helvetica Neue"/>
              <a:cs typeface="Helvetica Neue"/>
              <a:sym typeface="Helvetica Neue"/>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30"/>
          <p:cNvSpPr txBox="1"/>
          <p:nvPr>
            <p:ph type="title"/>
          </p:nvPr>
        </p:nvSpPr>
        <p:spPr>
          <a:xfrm>
            <a:off x="311700" y="323850"/>
            <a:ext cx="8520600" cy="572700"/>
          </a:xfrm>
          <a:prstGeom prst="rect">
            <a:avLst/>
          </a:prstGeom>
        </p:spPr>
        <p:txBody>
          <a:bodyPr anchorCtr="0" anchor="b" bIns="34275" lIns="68575" spcFirstLastPara="1" rIns="68575" wrap="square" tIns="34275">
            <a:normAutofit/>
          </a:bodyPr>
          <a:lstStyle/>
          <a:p>
            <a:pPr indent="0" lvl="0" marL="0" rtl="0" algn="l">
              <a:spcBef>
                <a:spcPts val="0"/>
              </a:spcBef>
              <a:spcAft>
                <a:spcPts val="0"/>
              </a:spcAft>
              <a:buNone/>
            </a:pPr>
            <a:r>
              <a:rPr lang="en">
                <a:solidFill>
                  <a:schemeClr val="dk2"/>
                </a:solidFill>
              </a:rPr>
              <a:t>ROLE OF EACH GROUP MEMBER</a:t>
            </a:r>
            <a:endParaRPr>
              <a:solidFill>
                <a:schemeClr val="dk2"/>
              </a:solidFill>
            </a:endParaRPr>
          </a:p>
        </p:txBody>
      </p:sp>
      <p:sp>
        <p:nvSpPr>
          <p:cNvPr id="227" name="Google Shape;227;p30"/>
          <p:cNvSpPr/>
          <p:nvPr/>
        </p:nvSpPr>
        <p:spPr>
          <a:xfrm>
            <a:off x="544475" y="1529400"/>
            <a:ext cx="2142000" cy="2268000"/>
          </a:xfrm>
          <a:prstGeom prst="rect">
            <a:avLst/>
          </a:prstGeom>
          <a:noFill/>
          <a:ln cap="flat" cmpd="sng" w="9525">
            <a:solidFill>
              <a:srgbClr val="7D1916"/>
            </a:solidFill>
            <a:prstDash val="solid"/>
            <a:round/>
            <a:headEnd len="sm" w="sm" type="none"/>
            <a:tailEnd len="sm" w="sm" type="none"/>
          </a:ln>
        </p:spPr>
        <p:txBody>
          <a:bodyPr anchorCtr="0" anchor="b" bIns="91425" lIns="91425" spcFirstLastPara="1" rIns="91425" wrap="square" tIns="91425">
            <a:noAutofit/>
          </a:bodyPr>
          <a:lstStyle/>
          <a:p>
            <a:pPr indent="0" lvl="0" marL="0" rtl="0" algn="ctr">
              <a:spcBef>
                <a:spcPts val="0"/>
              </a:spcBef>
              <a:spcAft>
                <a:spcPts val="0"/>
              </a:spcAft>
              <a:buNone/>
            </a:pPr>
            <a:r>
              <a:t/>
            </a:r>
            <a:endParaRPr>
              <a:latin typeface="Helvetica Neue"/>
              <a:ea typeface="Helvetica Neue"/>
              <a:cs typeface="Helvetica Neue"/>
              <a:sym typeface="Helvetica Neue"/>
            </a:endParaRPr>
          </a:p>
        </p:txBody>
      </p:sp>
      <p:sp>
        <p:nvSpPr>
          <p:cNvPr id="228" name="Google Shape;228;p30"/>
          <p:cNvSpPr/>
          <p:nvPr/>
        </p:nvSpPr>
        <p:spPr>
          <a:xfrm>
            <a:off x="544550" y="1528675"/>
            <a:ext cx="2142000" cy="519600"/>
          </a:xfrm>
          <a:prstGeom prst="rect">
            <a:avLst/>
          </a:prstGeom>
          <a:solidFill>
            <a:srgbClr val="7D191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Helvetica Neue"/>
              <a:ea typeface="Helvetica Neue"/>
              <a:cs typeface="Helvetica Neue"/>
              <a:sym typeface="Helvetica Neue"/>
            </a:endParaRPr>
          </a:p>
        </p:txBody>
      </p:sp>
      <p:sp>
        <p:nvSpPr>
          <p:cNvPr id="229" name="Google Shape;229;p30"/>
          <p:cNvSpPr txBox="1"/>
          <p:nvPr/>
        </p:nvSpPr>
        <p:spPr>
          <a:xfrm>
            <a:off x="544600" y="1529400"/>
            <a:ext cx="2142000" cy="396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500">
                <a:solidFill>
                  <a:srgbClr val="FFFFFF"/>
                </a:solidFill>
                <a:latin typeface="Helvetica Neue"/>
                <a:ea typeface="Helvetica Neue"/>
                <a:cs typeface="Helvetica Neue"/>
                <a:sym typeface="Helvetica Neue"/>
              </a:rPr>
              <a:t>Nimisha Patel</a:t>
            </a:r>
            <a:endParaRPr sz="1500">
              <a:solidFill>
                <a:srgbClr val="FFFFFF"/>
              </a:solidFill>
              <a:latin typeface="Helvetica Neue"/>
              <a:ea typeface="Helvetica Neue"/>
              <a:cs typeface="Helvetica Neue"/>
              <a:sym typeface="Helvetica Neue"/>
            </a:endParaRPr>
          </a:p>
        </p:txBody>
      </p:sp>
      <p:sp>
        <p:nvSpPr>
          <p:cNvPr id="230" name="Google Shape;230;p30"/>
          <p:cNvSpPr txBox="1"/>
          <p:nvPr/>
        </p:nvSpPr>
        <p:spPr>
          <a:xfrm>
            <a:off x="502800" y="2250625"/>
            <a:ext cx="2027700" cy="1289400"/>
          </a:xfrm>
          <a:prstGeom prst="rect">
            <a:avLst/>
          </a:prstGeom>
          <a:noFill/>
          <a:ln>
            <a:noFill/>
          </a:ln>
        </p:spPr>
        <p:txBody>
          <a:bodyPr anchorCtr="0" anchor="ctr" bIns="91425" lIns="91425" spcFirstLastPara="1" rIns="91425" wrap="square" tIns="91425">
            <a:noAutofit/>
          </a:bodyPr>
          <a:lstStyle/>
          <a:p>
            <a:pPr indent="-311150" lvl="0" marL="457200" rtl="0" algn="l">
              <a:spcBef>
                <a:spcPts val="0"/>
              </a:spcBef>
              <a:spcAft>
                <a:spcPts val="0"/>
              </a:spcAft>
              <a:buClr>
                <a:srgbClr val="000000"/>
              </a:buClr>
              <a:buSzPts val="1300"/>
              <a:buFont typeface="Helvetica Neue"/>
              <a:buChar char="-"/>
            </a:pPr>
            <a:r>
              <a:rPr lang="en" sz="1300">
                <a:solidFill>
                  <a:srgbClr val="000000"/>
                </a:solidFill>
                <a:latin typeface="Helvetica Neue"/>
                <a:ea typeface="Helvetica Neue"/>
                <a:cs typeface="Helvetica Neue"/>
                <a:sym typeface="Helvetica Neue"/>
              </a:rPr>
              <a:t>Research</a:t>
            </a:r>
            <a:endParaRPr sz="1300">
              <a:solidFill>
                <a:srgbClr val="000000"/>
              </a:solidFill>
              <a:latin typeface="Helvetica Neue"/>
              <a:ea typeface="Helvetica Neue"/>
              <a:cs typeface="Helvetica Neue"/>
              <a:sym typeface="Helvetica Neue"/>
            </a:endParaRPr>
          </a:p>
          <a:p>
            <a:pPr indent="-311150" lvl="0" marL="457200" rtl="0" algn="l">
              <a:spcBef>
                <a:spcPts val="0"/>
              </a:spcBef>
              <a:spcAft>
                <a:spcPts val="0"/>
              </a:spcAft>
              <a:buClr>
                <a:srgbClr val="000000"/>
              </a:buClr>
              <a:buSzPts val="1300"/>
              <a:buFont typeface="Helvetica Neue"/>
              <a:buChar char="-"/>
            </a:pPr>
            <a:r>
              <a:rPr lang="en" sz="1300">
                <a:solidFill>
                  <a:srgbClr val="000000"/>
                </a:solidFill>
                <a:latin typeface="Helvetica Neue"/>
                <a:ea typeface="Helvetica Neue"/>
                <a:cs typeface="Helvetica Neue"/>
                <a:sym typeface="Helvetica Neue"/>
              </a:rPr>
              <a:t>General analysis for report , </a:t>
            </a:r>
            <a:endParaRPr sz="1300">
              <a:solidFill>
                <a:srgbClr val="000000"/>
              </a:solidFill>
              <a:latin typeface="Helvetica Neue"/>
              <a:ea typeface="Helvetica Neue"/>
              <a:cs typeface="Helvetica Neue"/>
              <a:sym typeface="Helvetica Neue"/>
            </a:endParaRPr>
          </a:p>
          <a:p>
            <a:pPr indent="-311150" lvl="0" marL="457200" rtl="0" algn="l">
              <a:spcBef>
                <a:spcPts val="0"/>
              </a:spcBef>
              <a:spcAft>
                <a:spcPts val="0"/>
              </a:spcAft>
              <a:buClr>
                <a:srgbClr val="000000"/>
              </a:buClr>
              <a:buSzPts val="1300"/>
              <a:buFont typeface="Helvetica Neue"/>
              <a:buChar char="-"/>
            </a:pPr>
            <a:r>
              <a:rPr lang="en" sz="1300">
                <a:solidFill>
                  <a:srgbClr val="000000"/>
                </a:solidFill>
                <a:latin typeface="Helvetica Neue"/>
                <a:ea typeface="Helvetica Neue"/>
                <a:cs typeface="Helvetica Neue"/>
                <a:sym typeface="Helvetica Neue"/>
              </a:rPr>
              <a:t>Some part of Implementation</a:t>
            </a:r>
            <a:endParaRPr sz="1300">
              <a:solidFill>
                <a:srgbClr val="000000"/>
              </a:solidFill>
              <a:latin typeface="Helvetica Neue"/>
              <a:ea typeface="Helvetica Neue"/>
              <a:cs typeface="Helvetica Neue"/>
              <a:sym typeface="Helvetica Neue"/>
            </a:endParaRPr>
          </a:p>
          <a:p>
            <a:pPr indent="0" lvl="0" marL="457200" rtl="0" algn="l">
              <a:spcBef>
                <a:spcPts val="0"/>
              </a:spcBef>
              <a:spcAft>
                <a:spcPts val="0"/>
              </a:spcAft>
              <a:buClr>
                <a:srgbClr val="000000"/>
              </a:buClr>
              <a:buSzPts val="1100"/>
              <a:buFont typeface="Arial"/>
              <a:buNone/>
            </a:pPr>
            <a:r>
              <a:t/>
            </a:r>
            <a:endParaRPr sz="1300">
              <a:solidFill>
                <a:srgbClr val="000000"/>
              </a:solidFill>
              <a:latin typeface="Helvetica Neue"/>
              <a:ea typeface="Helvetica Neue"/>
              <a:cs typeface="Helvetica Neue"/>
              <a:sym typeface="Helvetica Neue"/>
            </a:endParaRPr>
          </a:p>
        </p:txBody>
      </p:sp>
      <p:sp>
        <p:nvSpPr>
          <p:cNvPr id="231" name="Google Shape;231;p30"/>
          <p:cNvSpPr/>
          <p:nvPr/>
        </p:nvSpPr>
        <p:spPr>
          <a:xfrm>
            <a:off x="2764350" y="1529763"/>
            <a:ext cx="1872900" cy="2268000"/>
          </a:xfrm>
          <a:prstGeom prst="rect">
            <a:avLst/>
          </a:prstGeom>
          <a:noFill/>
          <a:ln cap="flat" cmpd="sng" w="9525">
            <a:solidFill>
              <a:srgbClr val="7D1916"/>
            </a:solidFill>
            <a:prstDash val="solid"/>
            <a:round/>
            <a:headEnd len="sm" w="sm" type="none"/>
            <a:tailEnd len="sm" w="sm" type="none"/>
          </a:ln>
        </p:spPr>
        <p:txBody>
          <a:bodyPr anchorCtr="0" anchor="b" bIns="91425" lIns="91425" spcFirstLastPara="1" rIns="91425" wrap="square" tIns="91425">
            <a:noAutofit/>
          </a:bodyPr>
          <a:lstStyle/>
          <a:p>
            <a:pPr indent="0" lvl="0" marL="0" rtl="0" algn="ctr">
              <a:spcBef>
                <a:spcPts val="0"/>
              </a:spcBef>
              <a:spcAft>
                <a:spcPts val="0"/>
              </a:spcAft>
              <a:buNone/>
            </a:pPr>
            <a:r>
              <a:t/>
            </a:r>
            <a:endParaRPr>
              <a:latin typeface="Helvetica Neue"/>
              <a:ea typeface="Helvetica Neue"/>
              <a:cs typeface="Helvetica Neue"/>
              <a:sym typeface="Helvetica Neue"/>
            </a:endParaRPr>
          </a:p>
        </p:txBody>
      </p:sp>
      <p:sp>
        <p:nvSpPr>
          <p:cNvPr id="232" name="Google Shape;232;p30"/>
          <p:cNvSpPr/>
          <p:nvPr/>
        </p:nvSpPr>
        <p:spPr>
          <a:xfrm>
            <a:off x="2764275" y="1529038"/>
            <a:ext cx="1872900" cy="519600"/>
          </a:xfrm>
          <a:prstGeom prst="rect">
            <a:avLst/>
          </a:prstGeom>
          <a:solidFill>
            <a:srgbClr val="7D191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Helvetica Neue"/>
              <a:ea typeface="Helvetica Neue"/>
              <a:cs typeface="Helvetica Neue"/>
              <a:sym typeface="Helvetica Neue"/>
            </a:endParaRPr>
          </a:p>
        </p:txBody>
      </p:sp>
      <p:sp>
        <p:nvSpPr>
          <p:cNvPr id="233" name="Google Shape;233;p30"/>
          <p:cNvSpPr txBox="1"/>
          <p:nvPr/>
        </p:nvSpPr>
        <p:spPr>
          <a:xfrm>
            <a:off x="2764323" y="1529763"/>
            <a:ext cx="1872900" cy="396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500">
                <a:solidFill>
                  <a:srgbClr val="FFFFFF"/>
                </a:solidFill>
                <a:latin typeface="Helvetica Neue"/>
                <a:ea typeface="Helvetica Neue"/>
                <a:cs typeface="Helvetica Neue"/>
                <a:sym typeface="Helvetica Neue"/>
              </a:rPr>
              <a:t>Sakshi Shah</a:t>
            </a:r>
            <a:endParaRPr sz="1500">
              <a:solidFill>
                <a:srgbClr val="FFFFFF"/>
              </a:solidFill>
              <a:latin typeface="Helvetica Neue"/>
              <a:ea typeface="Helvetica Neue"/>
              <a:cs typeface="Helvetica Neue"/>
              <a:sym typeface="Helvetica Neue"/>
            </a:endParaRPr>
          </a:p>
        </p:txBody>
      </p:sp>
      <p:sp>
        <p:nvSpPr>
          <p:cNvPr id="234" name="Google Shape;234;p30"/>
          <p:cNvSpPr txBox="1"/>
          <p:nvPr/>
        </p:nvSpPr>
        <p:spPr>
          <a:xfrm>
            <a:off x="2686600" y="2229700"/>
            <a:ext cx="1788600" cy="1289400"/>
          </a:xfrm>
          <a:prstGeom prst="rect">
            <a:avLst/>
          </a:prstGeom>
          <a:noFill/>
          <a:ln>
            <a:noFill/>
          </a:ln>
        </p:spPr>
        <p:txBody>
          <a:bodyPr anchorCtr="0" anchor="ctr" bIns="91425" lIns="91425" spcFirstLastPara="1" rIns="91425" wrap="square" tIns="91425">
            <a:noAutofit/>
          </a:bodyPr>
          <a:lstStyle/>
          <a:p>
            <a:pPr indent="-311150" lvl="0" marL="457200" rtl="0" algn="l">
              <a:spcBef>
                <a:spcPts val="0"/>
              </a:spcBef>
              <a:spcAft>
                <a:spcPts val="0"/>
              </a:spcAft>
              <a:buClr>
                <a:srgbClr val="000000"/>
              </a:buClr>
              <a:buSzPts val="1300"/>
              <a:buFont typeface="Helvetica Neue"/>
              <a:buChar char="-"/>
            </a:pPr>
            <a:r>
              <a:rPr lang="en" sz="1300">
                <a:solidFill>
                  <a:srgbClr val="000000"/>
                </a:solidFill>
                <a:latin typeface="Helvetica Neue"/>
                <a:ea typeface="Helvetica Neue"/>
                <a:cs typeface="Helvetica Neue"/>
                <a:sym typeface="Helvetica Neue"/>
              </a:rPr>
              <a:t>Research </a:t>
            </a:r>
            <a:endParaRPr sz="1300">
              <a:solidFill>
                <a:srgbClr val="000000"/>
              </a:solidFill>
              <a:latin typeface="Helvetica Neue"/>
              <a:ea typeface="Helvetica Neue"/>
              <a:cs typeface="Helvetica Neue"/>
              <a:sym typeface="Helvetica Neue"/>
            </a:endParaRPr>
          </a:p>
          <a:p>
            <a:pPr indent="-311150" lvl="0" marL="457200" rtl="0" algn="l">
              <a:spcBef>
                <a:spcPts val="0"/>
              </a:spcBef>
              <a:spcAft>
                <a:spcPts val="0"/>
              </a:spcAft>
              <a:buClr>
                <a:srgbClr val="000000"/>
              </a:buClr>
              <a:buSzPts val="1300"/>
              <a:buFont typeface="Helvetica Neue"/>
              <a:buChar char="-"/>
            </a:pPr>
            <a:r>
              <a:rPr lang="en" sz="1300">
                <a:solidFill>
                  <a:srgbClr val="000000"/>
                </a:solidFill>
                <a:latin typeface="Helvetica Neue"/>
                <a:ea typeface="Helvetica Neue"/>
                <a:cs typeface="Helvetica Neue"/>
                <a:sym typeface="Helvetica Neue"/>
              </a:rPr>
              <a:t>Implementation </a:t>
            </a:r>
            <a:endParaRPr sz="1300">
              <a:solidFill>
                <a:srgbClr val="000000"/>
              </a:solidFill>
              <a:latin typeface="Helvetica Neue"/>
              <a:ea typeface="Helvetica Neue"/>
              <a:cs typeface="Helvetica Neue"/>
              <a:sym typeface="Helvetica Neue"/>
            </a:endParaRPr>
          </a:p>
          <a:p>
            <a:pPr indent="-311150" lvl="0" marL="457200" rtl="0" algn="l">
              <a:spcBef>
                <a:spcPts val="0"/>
              </a:spcBef>
              <a:spcAft>
                <a:spcPts val="0"/>
              </a:spcAft>
              <a:buClr>
                <a:srgbClr val="000000"/>
              </a:buClr>
              <a:buSzPts val="1300"/>
              <a:buFont typeface="Helvetica Neue"/>
              <a:buChar char="-"/>
            </a:pPr>
            <a:r>
              <a:rPr lang="en" sz="1300">
                <a:solidFill>
                  <a:srgbClr val="000000"/>
                </a:solidFill>
                <a:latin typeface="Helvetica Neue"/>
                <a:ea typeface="Helvetica Neue"/>
                <a:cs typeface="Helvetica Neue"/>
                <a:sym typeface="Helvetica Neue"/>
              </a:rPr>
              <a:t>General analysis for report</a:t>
            </a:r>
            <a:endParaRPr sz="1300">
              <a:solidFill>
                <a:srgbClr val="000000"/>
              </a:solidFill>
              <a:latin typeface="Helvetica Neue"/>
              <a:ea typeface="Helvetica Neue"/>
              <a:cs typeface="Helvetica Neue"/>
              <a:sym typeface="Helvetica Neue"/>
            </a:endParaRPr>
          </a:p>
        </p:txBody>
      </p:sp>
      <p:sp>
        <p:nvSpPr>
          <p:cNvPr id="235" name="Google Shape;235;p30"/>
          <p:cNvSpPr/>
          <p:nvPr/>
        </p:nvSpPr>
        <p:spPr>
          <a:xfrm>
            <a:off x="4715050" y="1529763"/>
            <a:ext cx="1872900" cy="2268000"/>
          </a:xfrm>
          <a:prstGeom prst="rect">
            <a:avLst/>
          </a:prstGeom>
          <a:noFill/>
          <a:ln cap="flat" cmpd="sng" w="9525">
            <a:solidFill>
              <a:srgbClr val="7D1916"/>
            </a:solidFill>
            <a:prstDash val="solid"/>
            <a:round/>
            <a:headEnd len="sm" w="sm" type="none"/>
            <a:tailEnd len="sm" w="sm" type="none"/>
          </a:ln>
        </p:spPr>
        <p:txBody>
          <a:bodyPr anchorCtr="0" anchor="b" bIns="91425" lIns="91425" spcFirstLastPara="1" rIns="91425" wrap="square" tIns="91425">
            <a:noAutofit/>
          </a:bodyPr>
          <a:lstStyle/>
          <a:p>
            <a:pPr indent="0" lvl="0" marL="0" rtl="0" algn="ctr">
              <a:spcBef>
                <a:spcPts val="0"/>
              </a:spcBef>
              <a:spcAft>
                <a:spcPts val="0"/>
              </a:spcAft>
              <a:buNone/>
            </a:pPr>
            <a:r>
              <a:t/>
            </a:r>
            <a:endParaRPr>
              <a:latin typeface="Helvetica Neue"/>
              <a:ea typeface="Helvetica Neue"/>
              <a:cs typeface="Helvetica Neue"/>
              <a:sym typeface="Helvetica Neue"/>
            </a:endParaRPr>
          </a:p>
        </p:txBody>
      </p:sp>
      <p:sp>
        <p:nvSpPr>
          <p:cNvPr id="236" name="Google Shape;236;p30"/>
          <p:cNvSpPr/>
          <p:nvPr/>
        </p:nvSpPr>
        <p:spPr>
          <a:xfrm>
            <a:off x="4714975" y="1529038"/>
            <a:ext cx="1872900" cy="519600"/>
          </a:xfrm>
          <a:prstGeom prst="rect">
            <a:avLst/>
          </a:prstGeom>
          <a:solidFill>
            <a:srgbClr val="7D191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Helvetica Neue"/>
              <a:ea typeface="Helvetica Neue"/>
              <a:cs typeface="Helvetica Neue"/>
              <a:sym typeface="Helvetica Neue"/>
            </a:endParaRPr>
          </a:p>
        </p:txBody>
      </p:sp>
      <p:sp>
        <p:nvSpPr>
          <p:cNvPr id="237" name="Google Shape;237;p30"/>
          <p:cNvSpPr txBox="1"/>
          <p:nvPr/>
        </p:nvSpPr>
        <p:spPr>
          <a:xfrm>
            <a:off x="4715023" y="1529763"/>
            <a:ext cx="1872900" cy="396000"/>
          </a:xfrm>
          <a:prstGeom prst="rect">
            <a:avLst/>
          </a:prstGeom>
          <a:solidFill>
            <a:srgbClr val="7D191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500">
                <a:solidFill>
                  <a:srgbClr val="FFFFFF"/>
                </a:solidFill>
                <a:latin typeface="Helvetica Neue"/>
                <a:ea typeface="Helvetica Neue"/>
                <a:cs typeface="Helvetica Neue"/>
                <a:sym typeface="Helvetica Neue"/>
              </a:rPr>
              <a:t>Astha Patel</a:t>
            </a:r>
            <a:endParaRPr sz="1500">
              <a:solidFill>
                <a:srgbClr val="FFFFFF"/>
              </a:solidFill>
              <a:latin typeface="Helvetica Neue"/>
              <a:ea typeface="Helvetica Neue"/>
              <a:cs typeface="Helvetica Neue"/>
              <a:sym typeface="Helvetica Neue"/>
            </a:endParaRPr>
          </a:p>
        </p:txBody>
      </p:sp>
      <p:sp>
        <p:nvSpPr>
          <p:cNvPr id="238" name="Google Shape;238;p30"/>
          <p:cNvSpPr txBox="1"/>
          <p:nvPr/>
        </p:nvSpPr>
        <p:spPr>
          <a:xfrm>
            <a:off x="4637175" y="2367650"/>
            <a:ext cx="1950600" cy="867600"/>
          </a:xfrm>
          <a:prstGeom prst="rect">
            <a:avLst/>
          </a:prstGeom>
          <a:noFill/>
          <a:ln>
            <a:noFill/>
          </a:ln>
        </p:spPr>
        <p:txBody>
          <a:bodyPr anchorCtr="0" anchor="ctr" bIns="91425" lIns="91425" spcFirstLastPara="1" rIns="91425" wrap="square" tIns="91425">
            <a:noAutofit/>
          </a:bodyPr>
          <a:lstStyle/>
          <a:p>
            <a:pPr indent="-311150" lvl="0" marL="457200" rtl="0" algn="l">
              <a:spcBef>
                <a:spcPts val="0"/>
              </a:spcBef>
              <a:spcAft>
                <a:spcPts val="0"/>
              </a:spcAft>
              <a:buClr>
                <a:srgbClr val="000000"/>
              </a:buClr>
              <a:buSzPts val="1300"/>
              <a:buFont typeface="Helvetica Neue"/>
              <a:buChar char="-"/>
            </a:pPr>
            <a:r>
              <a:rPr lang="en" sz="1300">
                <a:solidFill>
                  <a:srgbClr val="000000"/>
                </a:solidFill>
                <a:latin typeface="Helvetica Neue"/>
                <a:ea typeface="Helvetica Neue"/>
                <a:cs typeface="Helvetica Neue"/>
                <a:sym typeface="Helvetica Neue"/>
              </a:rPr>
              <a:t>Research</a:t>
            </a:r>
            <a:endParaRPr sz="1300">
              <a:solidFill>
                <a:srgbClr val="000000"/>
              </a:solidFill>
              <a:latin typeface="Helvetica Neue"/>
              <a:ea typeface="Helvetica Neue"/>
              <a:cs typeface="Helvetica Neue"/>
              <a:sym typeface="Helvetica Neue"/>
            </a:endParaRPr>
          </a:p>
          <a:p>
            <a:pPr indent="-311150" lvl="0" marL="457200" rtl="0" algn="l">
              <a:spcBef>
                <a:spcPts val="0"/>
              </a:spcBef>
              <a:spcAft>
                <a:spcPts val="0"/>
              </a:spcAft>
              <a:buClr>
                <a:srgbClr val="000000"/>
              </a:buClr>
              <a:buSzPts val="1300"/>
              <a:buFont typeface="Helvetica Neue"/>
              <a:buChar char="-"/>
            </a:pPr>
            <a:r>
              <a:rPr lang="en" sz="1300">
                <a:solidFill>
                  <a:srgbClr val="000000"/>
                </a:solidFill>
                <a:latin typeface="Helvetica Neue"/>
                <a:ea typeface="Helvetica Neue"/>
                <a:cs typeface="Helvetica Neue"/>
                <a:sym typeface="Helvetica Neue"/>
              </a:rPr>
              <a:t>General analysis for report</a:t>
            </a:r>
            <a:r>
              <a:rPr lang="en" sz="1300">
                <a:solidFill>
                  <a:srgbClr val="000000"/>
                </a:solidFill>
                <a:latin typeface="Helvetica Neue"/>
                <a:ea typeface="Helvetica Neue"/>
                <a:cs typeface="Helvetica Neue"/>
                <a:sym typeface="Helvetica Neue"/>
              </a:rPr>
              <a:t> , </a:t>
            </a:r>
            <a:endParaRPr sz="1300">
              <a:solidFill>
                <a:srgbClr val="000000"/>
              </a:solidFill>
              <a:latin typeface="Helvetica Neue"/>
              <a:ea typeface="Helvetica Neue"/>
              <a:cs typeface="Helvetica Neue"/>
              <a:sym typeface="Helvetica Neue"/>
            </a:endParaRPr>
          </a:p>
          <a:p>
            <a:pPr indent="-311150" lvl="0" marL="457200" rtl="0" algn="l">
              <a:spcBef>
                <a:spcPts val="0"/>
              </a:spcBef>
              <a:spcAft>
                <a:spcPts val="0"/>
              </a:spcAft>
              <a:buClr>
                <a:srgbClr val="000000"/>
              </a:buClr>
              <a:buSzPts val="1300"/>
              <a:buFont typeface="Helvetica Neue"/>
              <a:buChar char="-"/>
            </a:pPr>
            <a:r>
              <a:rPr lang="en" sz="1300">
                <a:solidFill>
                  <a:srgbClr val="000000"/>
                </a:solidFill>
                <a:latin typeface="Helvetica Neue"/>
                <a:ea typeface="Helvetica Neue"/>
                <a:cs typeface="Helvetica Neue"/>
                <a:sym typeface="Helvetica Neue"/>
              </a:rPr>
              <a:t>Some part of Implementation</a:t>
            </a:r>
            <a:endParaRPr sz="1300">
              <a:solidFill>
                <a:srgbClr val="000000"/>
              </a:solidFill>
              <a:latin typeface="Helvetica Neue"/>
              <a:ea typeface="Helvetica Neue"/>
              <a:cs typeface="Helvetica Neue"/>
              <a:sym typeface="Helvetica Neue"/>
            </a:endParaRPr>
          </a:p>
        </p:txBody>
      </p:sp>
      <p:sp>
        <p:nvSpPr>
          <p:cNvPr id="239" name="Google Shape;239;p30"/>
          <p:cNvSpPr/>
          <p:nvPr/>
        </p:nvSpPr>
        <p:spPr>
          <a:xfrm>
            <a:off x="6665825" y="1529775"/>
            <a:ext cx="2027700" cy="2268000"/>
          </a:xfrm>
          <a:prstGeom prst="rect">
            <a:avLst/>
          </a:prstGeom>
          <a:noFill/>
          <a:ln cap="flat" cmpd="sng" w="9525">
            <a:solidFill>
              <a:srgbClr val="7D1916"/>
            </a:solidFill>
            <a:prstDash val="solid"/>
            <a:round/>
            <a:headEnd len="sm" w="sm" type="none"/>
            <a:tailEnd len="sm" w="sm" type="none"/>
          </a:ln>
        </p:spPr>
        <p:txBody>
          <a:bodyPr anchorCtr="0" anchor="b" bIns="91425" lIns="91425" spcFirstLastPara="1" rIns="91425" wrap="square" tIns="91425">
            <a:noAutofit/>
          </a:bodyPr>
          <a:lstStyle/>
          <a:p>
            <a:pPr indent="0" lvl="0" marL="0" rtl="0" algn="ctr">
              <a:spcBef>
                <a:spcPts val="0"/>
              </a:spcBef>
              <a:spcAft>
                <a:spcPts val="0"/>
              </a:spcAft>
              <a:buNone/>
            </a:pPr>
            <a:r>
              <a:t/>
            </a:r>
            <a:endParaRPr>
              <a:latin typeface="Helvetica Neue"/>
              <a:ea typeface="Helvetica Neue"/>
              <a:cs typeface="Helvetica Neue"/>
              <a:sym typeface="Helvetica Neue"/>
            </a:endParaRPr>
          </a:p>
        </p:txBody>
      </p:sp>
      <p:sp>
        <p:nvSpPr>
          <p:cNvPr id="240" name="Google Shape;240;p30"/>
          <p:cNvSpPr/>
          <p:nvPr/>
        </p:nvSpPr>
        <p:spPr>
          <a:xfrm>
            <a:off x="6665750" y="1529050"/>
            <a:ext cx="2027700" cy="519600"/>
          </a:xfrm>
          <a:prstGeom prst="rect">
            <a:avLst/>
          </a:prstGeom>
          <a:solidFill>
            <a:srgbClr val="7D191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Helvetica Neue"/>
              <a:ea typeface="Helvetica Neue"/>
              <a:cs typeface="Helvetica Neue"/>
              <a:sym typeface="Helvetica Neue"/>
            </a:endParaRPr>
          </a:p>
        </p:txBody>
      </p:sp>
      <p:sp>
        <p:nvSpPr>
          <p:cNvPr id="241" name="Google Shape;241;p30"/>
          <p:cNvSpPr txBox="1"/>
          <p:nvPr/>
        </p:nvSpPr>
        <p:spPr>
          <a:xfrm>
            <a:off x="6665800" y="1529775"/>
            <a:ext cx="2027700" cy="396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500">
                <a:solidFill>
                  <a:srgbClr val="FFFFFF"/>
                </a:solidFill>
                <a:latin typeface="Helvetica Neue"/>
                <a:ea typeface="Helvetica Neue"/>
                <a:cs typeface="Helvetica Neue"/>
                <a:sym typeface="Helvetica Neue"/>
              </a:rPr>
              <a:t>Kareena Matwani</a:t>
            </a:r>
            <a:endParaRPr sz="1500">
              <a:solidFill>
                <a:srgbClr val="FFFFFF"/>
              </a:solidFill>
              <a:latin typeface="Helvetica Neue"/>
              <a:ea typeface="Helvetica Neue"/>
              <a:cs typeface="Helvetica Neue"/>
              <a:sym typeface="Helvetica Neue"/>
            </a:endParaRPr>
          </a:p>
        </p:txBody>
      </p:sp>
      <p:sp>
        <p:nvSpPr>
          <p:cNvPr id="242" name="Google Shape;242;p30"/>
          <p:cNvSpPr txBox="1"/>
          <p:nvPr/>
        </p:nvSpPr>
        <p:spPr>
          <a:xfrm>
            <a:off x="6474650" y="2128000"/>
            <a:ext cx="2142000" cy="1492800"/>
          </a:xfrm>
          <a:prstGeom prst="rect">
            <a:avLst/>
          </a:prstGeom>
          <a:noFill/>
          <a:ln>
            <a:noFill/>
          </a:ln>
        </p:spPr>
        <p:txBody>
          <a:bodyPr anchorCtr="0" anchor="ctr" bIns="91425" lIns="91425" spcFirstLastPara="1" rIns="91425" wrap="square" tIns="91425">
            <a:noAutofit/>
          </a:bodyPr>
          <a:lstStyle/>
          <a:p>
            <a:pPr indent="-311150" lvl="0" marL="457200" rtl="0" algn="l">
              <a:spcBef>
                <a:spcPts val="0"/>
              </a:spcBef>
              <a:spcAft>
                <a:spcPts val="0"/>
              </a:spcAft>
              <a:buClr>
                <a:srgbClr val="000000"/>
              </a:buClr>
              <a:buSzPts val="1300"/>
              <a:buFont typeface="Helvetica Neue"/>
              <a:buChar char="-"/>
            </a:pPr>
            <a:r>
              <a:rPr lang="en" sz="1300">
                <a:solidFill>
                  <a:srgbClr val="000000"/>
                </a:solidFill>
                <a:latin typeface="Helvetica Neue"/>
                <a:ea typeface="Helvetica Neue"/>
                <a:cs typeface="Helvetica Neue"/>
                <a:sym typeface="Helvetica Neue"/>
              </a:rPr>
              <a:t>Research</a:t>
            </a:r>
            <a:endParaRPr sz="1300">
              <a:solidFill>
                <a:srgbClr val="000000"/>
              </a:solidFill>
              <a:latin typeface="Helvetica Neue"/>
              <a:ea typeface="Helvetica Neue"/>
              <a:cs typeface="Helvetica Neue"/>
              <a:sym typeface="Helvetica Neue"/>
            </a:endParaRPr>
          </a:p>
          <a:p>
            <a:pPr indent="-311150" lvl="0" marL="457200" rtl="0" algn="l">
              <a:spcBef>
                <a:spcPts val="0"/>
              </a:spcBef>
              <a:spcAft>
                <a:spcPts val="0"/>
              </a:spcAft>
              <a:buClr>
                <a:srgbClr val="000000"/>
              </a:buClr>
              <a:buSzPts val="1300"/>
              <a:buFont typeface="Helvetica Neue"/>
              <a:buChar char="-"/>
            </a:pPr>
            <a:r>
              <a:rPr lang="en" sz="1300">
                <a:solidFill>
                  <a:srgbClr val="000000"/>
                </a:solidFill>
                <a:latin typeface="Helvetica Neue"/>
                <a:ea typeface="Helvetica Neue"/>
                <a:cs typeface="Helvetica Neue"/>
                <a:sym typeface="Helvetica Neue"/>
              </a:rPr>
              <a:t>General analysis for report , </a:t>
            </a:r>
            <a:endParaRPr sz="1300">
              <a:solidFill>
                <a:srgbClr val="000000"/>
              </a:solidFill>
              <a:latin typeface="Helvetica Neue"/>
              <a:ea typeface="Helvetica Neue"/>
              <a:cs typeface="Helvetica Neue"/>
              <a:sym typeface="Helvetica Neue"/>
            </a:endParaRPr>
          </a:p>
          <a:p>
            <a:pPr indent="-311150" lvl="0" marL="457200" rtl="0" algn="l">
              <a:spcBef>
                <a:spcPts val="0"/>
              </a:spcBef>
              <a:spcAft>
                <a:spcPts val="0"/>
              </a:spcAft>
              <a:buClr>
                <a:srgbClr val="000000"/>
              </a:buClr>
              <a:buSzPts val="1300"/>
              <a:buFont typeface="Helvetica Neue"/>
              <a:buChar char="-"/>
            </a:pPr>
            <a:r>
              <a:rPr lang="en" sz="1300">
                <a:solidFill>
                  <a:srgbClr val="000000"/>
                </a:solidFill>
                <a:latin typeface="Helvetica Neue"/>
                <a:ea typeface="Helvetica Neue"/>
                <a:cs typeface="Helvetica Neue"/>
                <a:sym typeface="Helvetica Neue"/>
              </a:rPr>
              <a:t>Some part of Implementation</a:t>
            </a:r>
            <a:endParaRPr sz="1300">
              <a:solidFill>
                <a:srgbClr val="000000"/>
              </a:solidFill>
              <a:latin typeface="Helvetica Neue"/>
              <a:ea typeface="Helvetica Neue"/>
              <a:cs typeface="Helvetica Neue"/>
              <a:sym typeface="Helvetica Neue"/>
            </a:endParaRPr>
          </a:p>
          <a:p>
            <a:pPr indent="0" lvl="0" marL="457200" rtl="0" algn="l">
              <a:spcBef>
                <a:spcPts val="0"/>
              </a:spcBef>
              <a:spcAft>
                <a:spcPts val="0"/>
              </a:spcAft>
              <a:buNone/>
            </a:pPr>
            <a:r>
              <a:t/>
            </a:r>
            <a:endParaRPr sz="1300">
              <a:solidFill>
                <a:srgbClr val="000000"/>
              </a:solidFill>
              <a:latin typeface="Helvetica Neue"/>
              <a:ea typeface="Helvetica Neue"/>
              <a:cs typeface="Helvetica Neue"/>
              <a:sym typeface="Helvetica Neue"/>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31"/>
          <p:cNvSpPr txBox="1"/>
          <p:nvPr>
            <p:ph type="title"/>
          </p:nvPr>
        </p:nvSpPr>
        <p:spPr>
          <a:xfrm>
            <a:off x="311700" y="323875"/>
            <a:ext cx="8520600" cy="572700"/>
          </a:xfrm>
          <a:prstGeom prst="rect">
            <a:avLst/>
          </a:prstGeom>
        </p:spPr>
        <p:txBody>
          <a:bodyPr anchorCtr="0" anchor="b" bIns="34275" lIns="68575" spcFirstLastPara="1" rIns="68575" wrap="square" tIns="34275">
            <a:normAutofit/>
          </a:bodyPr>
          <a:lstStyle/>
          <a:p>
            <a:pPr indent="0" lvl="0" marL="0" rtl="0" algn="l">
              <a:spcBef>
                <a:spcPts val="0"/>
              </a:spcBef>
              <a:spcAft>
                <a:spcPts val="0"/>
              </a:spcAft>
              <a:buNone/>
            </a:pPr>
            <a:r>
              <a:rPr lang="en">
                <a:solidFill>
                  <a:schemeClr val="dk2"/>
                </a:solidFill>
              </a:rPr>
              <a:t>CONCLUSIONS</a:t>
            </a:r>
            <a:endParaRPr>
              <a:solidFill>
                <a:schemeClr val="dk2"/>
              </a:solidFill>
            </a:endParaRPr>
          </a:p>
        </p:txBody>
      </p:sp>
      <p:sp>
        <p:nvSpPr>
          <p:cNvPr id="248" name="Google Shape;248;p31"/>
          <p:cNvSpPr txBox="1"/>
          <p:nvPr>
            <p:ph idx="1" type="body"/>
          </p:nvPr>
        </p:nvSpPr>
        <p:spPr>
          <a:xfrm>
            <a:off x="311700" y="1041925"/>
            <a:ext cx="8520600" cy="3656700"/>
          </a:xfrm>
          <a:prstGeom prst="rect">
            <a:avLst/>
          </a:prstGeom>
          <a:ln cap="flat" cmpd="sng" w="9525">
            <a:solidFill>
              <a:schemeClr val="dk2"/>
            </a:solidFill>
            <a:prstDash val="solid"/>
            <a:round/>
            <a:headEnd len="sm" w="sm" type="none"/>
            <a:tailEnd len="sm" w="sm" type="none"/>
          </a:ln>
        </p:spPr>
        <p:txBody>
          <a:bodyPr anchorCtr="0" anchor="t" bIns="34275" lIns="68575" spcFirstLastPara="1" rIns="68575" wrap="square" tIns="34275">
            <a:noAutofit/>
          </a:bodyPr>
          <a:lstStyle/>
          <a:p>
            <a:pPr indent="0" lvl="0" marL="0" rtl="0" algn="l">
              <a:lnSpc>
                <a:spcPct val="115000"/>
              </a:lnSpc>
              <a:spcBef>
                <a:spcPts val="0"/>
              </a:spcBef>
              <a:spcAft>
                <a:spcPts val="0"/>
              </a:spcAft>
              <a:buClr>
                <a:schemeClr val="dk1"/>
              </a:buClr>
              <a:buSzPts val="1100"/>
              <a:buFont typeface="Arial"/>
              <a:buNone/>
            </a:pPr>
            <a:r>
              <a:rPr b="1" lang="en" sz="1400">
                <a:solidFill>
                  <a:schemeClr val="dk2"/>
                </a:solidFill>
                <a:latin typeface="Helvetica Neue"/>
                <a:ea typeface="Helvetica Neue"/>
                <a:cs typeface="Helvetica Neue"/>
                <a:sym typeface="Helvetica Neue"/>
              </a:rPr>
              <a:t>Classification, and the higher accuracy model predictions will help in future implementation as follows :</a:t>
            </a:r>
            <a:endParaRPr b="1" sz="1400">
              <a:solidFill>
                <a:schemeClr val="dk2"/>
              </a:solidFill>
              <a:latin typeface="Helvetica Neue"/>
              <a:ea typeface="Helvetica Neue"/>
              <a:cs typeface="Helvetica Neue"/>
              <a:sym typeface="Helvetica Neue"/>
            </a:endParaRPr>
          </a:p>
          <a:p>
            <a:pPr indent="0" lvl="0" marL="0" rtl="0" algn="l">
              <a:lnSpc>
                <a:spcPct val="115000"/>
              </a:lnSpc>
              <a:spcBef>
                <a:spcPts val="0"/>
              </a:spcBef>
              <a:spcAft>
                <a:spcPts val="0"/>
              </a:spcAft>
              <a:buClr>
                <a:schemeClr val="dk1"/>
              </a:buClr>
              <a:buSzPts val="1100"/>
              <a:buFont typeface="Arial"/>
              <a:buNone/>
            </a:pPr>
            <a:r>
              <a:t/>
            </a:r>
            <a:endParaRPr sz="1400">
              <a:solidFill>
                <a:schemeClr val="dk2"/>
              </a:solidFill>
            </a:endParaRPr>
          </a:p>
          <a:p>
            <a:pPr indent="-317500" lvl="0" marL="457200" rtl="0" algn="l">
              <a:lnSpc>
                <a:spcPct val="150000"/>
              </a:lnSpc>
              <a:spcBef>
                <a:spcPts val="0"/>
              </a:spcBef>
              <a:spcAft>
                <a:spcPts val="0"/>
              </a:spcAft>
              <a:buClr>
                <a:schemeClr val="dk2"/>
              </a:buClr>
              <a:buSzPts val="1400"/>
              <a:buChar char="-"/>
            </a:pPr>
            <a:r>
              <a:rPr lang="en" sz="1400">
                <a:solidFill>
                  <a:schemeClr val="dk2"/>
                </a:solidFill>
              </a:rPr>
              <a:t>I</a:t>
            </a:r>
            <a:r>
              <a:rPr lang="en" sz="1400">
                <a:solidFill>
                  <a:schemeClr val="dk2"/>
                </a:solidFill>
              </a:rPr>
              <a:t>mplementation approach that can be useful in the future</a:t>
            </a:r>
            <a:endParaRPr sz="1400">
              <a:solidFill>
                <a:schemeClr val="dk2"/>
              </a:solidFill>
            </a:endParaRPr>
          </a:p>
          <a:p>
            <a:pPr indent="-317500" lvl="0" marL="457200" rtl="0" algn="l">
              <a:lnSpc>
                <a:spcPct val="150000"/>
              </a:lnSpc>
              <a:spcBef>
                <a:spcPts val="0"/>
              </a:spcBef>
              <a:spcAft>
                <a:spcPts val="0"/>
              </a:spcAft>
              <a:buClr>
                <a:schemeClr val="dk2"/>
              </a:buClr>
              <a:buSzPts val="1400"/>
              <a:buChar char="-"/>
            </a:pPr>
            <a:r>
              <a:rPr lang="en" sz="1400">
                <a:solidFill>
                  <a:schemeClr val="dk2"/>
                </a:solidFill>
              </a:rPr>
              <a:t>The main five features contributing to CO2 emissions can be regulated to lower the CO2 emissions due to transportation and vehicles. </a:t>
            </a:r>
            <a:endParaRPr sz="1400">
              <a:solidFill>
                <a:schemeClr val="dk2"/>
              </a:solidFill>
            </a:endParaRPr>
          </a:p>
          <a:p>
            <a:pPr indent="-317500" lvl="0" marL="457200" rtl="0" algn="l">
              <a:lnSpc>
                <a:spcPct val="150000"/>
              </a:lnSpc>
              <a:spcBef>
                <a:spcPts val="0"/>
              </a:spcBef>
              <a:spcAft>
                <a:spcPts val="0"/>
              </a:spcAft>
              <a:buClr>
                <a:schemeClr val="dk2"/>
              </a:buClr>
              <a:buSzPts val="1400"/>
              <a:buChar char="-"/>
            </a:pPr>
            <a:r>
              <a:rPr lang="en" sz="1400">
                <a:solidFill>
                  <a:schemeClr val="dk2"/>
                </a:solidFill>
              </a:rPr>
              <a:t>The manufacturers should aim for green manufacturing, where each new model developed would be responsible for least CO2 emissions. And the practical implementation like one point predictions can help them analyze the changes in designing and manufacturing. </a:t>
            </a:r>
            <a:endParaRPr sz="1400">
              <a:solidFill>
                <a:schemeClr val="dk2"/>
              </a:solidFill>
            </a:endParaRPr>
          </a:p>
          <a:p>
            <a:pPr indent="-317500" lvl="0" marL="457200" rtl="0" algn="l">
              <a:lnSpc>
                <a:spcPct val="150000"/>
              </a:lnSpc>
              <a:spcBef>
                <a:spcPts val="0"/>
              </a:spcBef>
              <a:spcAft>
                <a:spcPts val="0"/>
              </a:spcAft>
              <a:buClr>
                <a:schemeClr val="dk2"/>
              </a:buClr>
              <a:buSzPts val="1400"/>
              <a:buChar char="-"/>
            </a:pPr>
            <a:r>
              <a:rPr lang="en" sz="1400">
                <a:solidFill>
                  <a:schemeClr val="dk2"/>
                </a:solidFill>
              </a:rPr>
              <a:t>This implementation can be helpful to government and transportation authorities in order to impose taxation, duty fair, road tax and other policies on the basis of CO2 emissions of the vehicle to regulate the use of vehicles with lesser CO2 emissions </a:t>
            </a:r>
            <a:endParaRPr sz="1400">
              <a:solidFill>
                <a:schemeClr val="dk2"/>
              </a:solidFill>
            </a:endParaRPr>
          </a:p>
          <a:p>
            <a:pPr indent="0" lvl="0" marL="0" rtl="0" algn="l">
              <a:lnSpc>
                <a:spcPct val="115000"/>
              </a:lnSpc>
              <a:spcBef>
                <a:spcPts val="0"/>
              </a:spcBef>
              <a:spcAft>
                <a:spcPts val="0"/>
              </a:spcAft>
              <a:buClr>
                <a:schemeClr val="dk1"/>
              </a:buClr>
              <a:buSzPts val="1100"/>
              <a:buFont typeface="Arial"/>
              <a:buNone/>
            </a:pPr>
            <a:r>
              <a:t/>
            </a:r>
            <a:endParaRPr sz="1400">
              <a:solidFill>
                <a:schemeClr val="dk2"/>
              </a:solidFill>
            </a:endParaRPr>
          </a:p>
          <a:p>
            <a:pPr indent="0" lvl="0" marL="0" rtl="0" algn="l">
              <a:spcBef>
                <a:spcPts val="800"/>
              </a:spcBef>
              <a:spcAft>
                <a:spcPts val="0"/>
              </a:spcAft>
              <a:buNone/>
            </a:pPr>
            <a:r>
              <a:t/>
            </a:r>
            <a:endParaRPr sz="1400">
              <a:solidFill>
                <a:schemeClr val="dk2"/>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32"/>
          <p:cNvSpPr txBox="1"/>
          <p:nvPr>
            <p:ph type="title"/>
          </p:nvPr>
        </p:nvSpPr>
        <p:spPr>
          <a:xfrm>
            <a:off x="311700" y="312850"/>
            <a:ext cx="8520600" cy="572700"/>
          </a:xfrm>
          <a:prstGeom prst="rect">
            <a:avLst/>
          </a:prstGeom>
        </p:spPr>
        <p:txBody>
          <a:bodyPr anchorCtr="0" anchor="b" bIns="34275" lIns="68575" spcFirstLastPara="1" rIns="68575" wrap="square" tIns="34275">
            <a:normAutofit/>
          </a:bodyPr>
          <a:lstStyle/>
          <a:p>
            <a:pPr indent="0" lvl="0" marL="0" rtl="0" algn="l">
              <a:spcBef>
                <a:spcPts val="0"/>
              </a:spcBef>
              <a:spcAft>
                <a:spcPts val="0"/>
              </a:spcAft>
              <a:buNone/>
            </a:pPr>
            <a:r>
              <a:rPr lang="en">
                <a:solidFill>
                  <a:schemeClr val="dk2"/>
                </a:solidFill>
              </a:rPr>
              <a:t>REFERENCES</a:t>
            </a:r>
            <a:endParaRPr>
              <a:solidFill>
                <a:schemeClr val="dk2"/>
              </a:solidFill>
            </a:endParaRPr>
          </a:p>
        </p:txBody>
      </p:sp>
      <p:sp>
        <p:nvSpPr>
          <p:cNvPr id="254" name="Google Shape;254;p32"/>
          <p:cNvSpPr txBox="1"/>
          <p:nvPr>
            <p:ph idx="1" type="body"/>
          </p:nvPr>
        </p:nvSpPr>
        <p:spPr>
          <a:xfrm>
            <a:off x="311700" y="1152475"/>
            <a:ext cx="8520600" cy="3416400"/>
          </a:xfrm>
          <a:prstGeom prst="rect">
            <a:avLst/>
          </a:prstGeom>
        </p:spPr>
        <p:txBody>
          <a:bodyPr anchorCtr="0" anchor="t" bIns="34275" lIns="68575" spcFirstLastPara="1" rIns="68575" wrap="square" tIns="34275">
            <a:noAutofit/>
          </a:bodyPr>
          <a:lstStyle/>
          <a:p>
            <a:pPr indent="-311150" lvl="0" marL="457200" rtl="0" algn="l">
              <a:lnSpc>
                <a:spcPct val="115000"/>
              </a:lnSpc>
              <a:spcBef>
                <a:spcPts val="1200"/>
              </a:spcBef>
              <a:spcAft>
                <a:spcPts val="0"/>
              </a:spcAft>
              <a:buSzPts val="1300"/>
              <a:buFont typeface="Helvetica Neue"/>
              <a:buAutoNum type="arabicPeriod"/>
            </a:pPr>
            <a:r>
              <a:rPr lang="en" sz="1300">
                <a:latin typeface="Helvetica Neue"/>
                <a:ea typeface="Helvetica Neue"/>
                <a:cs typeface="Helvetica Neue"/>
                <a:sym typeface="Helvetica Neue"/>
              </a:rPr>
              <a:t>D. Podder, “CO2 emission by vehicles,” </a:t>
            </a:r>
            <a:r>
              <a:rPr i="1" lang="en" sz="1300">
                <a:latin typeface="Helvetica Neue"/>
                <a:ea typeface="Helvetica Neue"/>
                <a:cs typeface="Helvetica Neue"/>
                <a:sym typeface="Helvetica Neue"/>
              </a:rPr>
              <a:t>Kaggle</a:t>
            </a:r>
            <a:r>
              <a:rPr lang="en" sz="1300">
                <a:latin typeface="Helvetica Neue"/>
                <a:ea typeface="Helvetica Neue"/>
                <a:cs typeface="Helvetica Neue"/>
                <a:sym typeface="Helvetica Neue"/>
              </a:rPr>
              <a:t>, 05-Aug-2020. [Online]. Available: </a:t>
            </a:r>
            <a:r>
              <a:rPr lang="en" sz="1300" u="sng">
                <a:solidFill>
                  <a:srgbClr val="1155CC"/>
                </a:solidFill>
                <a:latin typeface="Helvetica Neue"/>
                <a:ea typeface="Helvetica Neue"/>
                <a:cs typeface="Helvetica Neue"/>
                <a:sym typeface="Helvetica Neue"/>
                <a:hlinkClick r:id="rId3">
                  <a:extLst>
                    <a:ext uri="{A12FA001-AC4F-418D-AE19-62706E023703}">
                      <ahyp:hlinkClr val="tx"/>
                    </a:ext>
                  </a:extLst>
                </a:hlinkClick>
              </a:rPr>
              <a:t>https://www.kaggle.com/datasets/debajyotipodder/co2-emission-by-vehicles</a:t>
            </a:r>
            <a:r>
              <a:rPr lang="en" sz="1300">
                <a:latin typeface="Helvetica Neue"/>
                <a:ea typeface="Helvetica Neue"/>
                <a:cs typeface="Helvetica Neue"/>
                <a:sym typeface="Helvetica Neue"/>
              </a:rPr>
              <a:t>. [Accessed: 22-Apr-2022]. </a:t>
            </a:r>
            <a:endParaRPr sz="1300">
              <a:latin typeface="Helvetica Neue"/>
              <a:ea typeface="Helvetica Neue"/>
              <a:cs typeface="Helvetica Neue"/>
              <a:sym typeface="Helvetica Neue"/>
            </a:endParaRPr>
          </a:p>
          <a:p>
            <a:pPr indent="-311150" lvl="0" marL="457200" rtl="0" algn="l">
              <a:lnSpc>
                <a:spcPct val="115000"/>
              </a:lnSpc>
              <a:spcBef>
                <a:spcPts val="0"/>
              </a:spcBef>
              <a:spcAft>
                <a:spcPts val="0"/>
              </a:spcAft>
              <a:buSzPts val="1300"/>
              <a:buFont typeface="Helvetica Neue"/>
              <a:buAutoNum type="arabicPeriod"/>
            </a:pPr>
            <a:r>
              <a:rPr lang="en" sz="1300">
                <a:highlight>
                  <a:srgbClr val="FFFFFF"/>
                </a:highlight>
                <a:latin typeface="Helvetica Neue"/>
                <a:ea typeface="Helvetica Neue"/>
                <a:cs typeface="Helvetica Neue"/>
                <a:sym typeface="Helvetica Neue"/>
              </a:rPr>
              <a:t>Eeer.org. 2022. [online] Available at: &lt;</a:t>
            </a:r>
            <a:r>
              <a:rPr lang="en" sz="1300" u="sng">
                <a:solidFill>
                  <a:srgbClr val="1155CC"/>
                </a:solidFill>
                <a:highlight>
                  <a:srgbClr val="FFFFFF"/>
                </a:highlight>
                <a:latin typeface="Helvetica Neue"/>
                <a:ea typeface="Helvetica Neue"/>
                <a:cs typeface="Helvetica Neue"/>
                <a:sym typeface="Helvetica Neue"/>
                <a:hlinkClick r:id="rId4">
                  <a:extLst>
                    <a:ext uri="{A12FA001-AC4F-418D-AE19-62706E023703}">
                      <ahyp:hlinkClr val="tx"/>
                    </a:ext>
                  </a:extLst>
                </a:hlinkClick>
              </a:rPr>
              <a:t>https://www.eeer.org/upload/eer-1489554553.pdf</a:t>
            </a:r>
            <a:r>
              <a:rPr lang="en" sz="1300">
                <a:highlight>
                  <a:srgbClr val="FFFFFF"/>
                </a:highlight>
                <a:latin typeface="Helvetica Neue"/>
                <a:ea typeface="Helvetica Neue"/>
                <a:cs typeface="Helvetica Neue"/>
                <a:sym typeface="Helvetica Neue"/>
              </a:rPr>
              <a:t>&gt;  [Accessed 24 April 2022].</a:t>
            </a:r>
            <a:endParaRPr sz="1300">
              <a:latin typeface="Helvetica Neue"/>
              <a:ea typeface="Helvetica Neue"/>
              <a:cs typeface="Helvetica Neue"/>
              <a:sym typeface="Helvetica Neue"/>
            </a:endParaRPr>
          </a:p>
          <a:p>
            <a:pPr indent="-311150" lvl="0" marL="457200" rtl="0" algn="l">
              <a:lnSpc>
                <a:spcPct val="115000"/>
              </a:lnSpc>
              <a:spcBef>
                <a:spcPts val="0"/>
              </a:spcBef>
              <a:spcAft>
                <a:spcPts val="0"/>
              </a:spcAft>
              <a:buSzPts val="1300"/>
              <a:buFont typeface="Helvetica Neue"/>
              <a:buAutoNum type="arabicPeriod"/>
            </a:pPr>
            <a:r>
              <a:rPr lang="en" sz="1300">
                <a:latin typeface="Helvetica Neue"/>
                <a:ea typeface="Helvetica Neue"/>
                <a:cs typeface="Helvetica Neue"/>
                <a:sym typeface="Helvetica Neue"/>
              </a:rPr>
              <a:t>“CO emissions from cars: The facts - transport &amp; environment.” [Online]. Available: </a:t>
            </a:r>
            <a:r>
              <a:rPr lang="en" sz="1300" u="sng">
                <a:solidFill>
                  <a:srgbClr val="1155CC"/>
                </a:solidFill>
                <a:latin typeface="Helvetica Neue"/>
                <a:ea typeface="Helvetica Neue"/>
                <a:cs typeface="Helvetica Neue"/>
                <a:sym typeface="Helvetica Neue"/>
                <a:hlinkClick r:id="rId5">
                  <a:extLst>
                    <a:ext uri="{A12FA001-AC4F-418D-AE19-62706E023703}">
                      <ahyp:hlinkClr val="tx"/>
                    </a:ext>
                  </a:extLst>
                </a:hlinkClick>
              </a:rPr>
              <a:t>https://www.transportenvironment.org/wp-content/uploads/2021/07/2018_04_CO2_emissions_cars_The_facts_report_final_0_0.pdf.</a:t>
            </a:r>
            <a:r>
              <a:rPr lang="en" sz="1300">
                <a:latin typeface="Helvetica Neue"/>
                <a:ea typeface="Helvetica Neue"/>
                <a:cs typeface="Helvetica Neue"/>
                <a:sym typeface="Helvetica Neue"/>
              </a:rPr>
              <a:t> [Accessed: 22-Apr-2022]. </a:t>
            </a:r>
            <a:endParaRPr sz="1300">
              <a:latin typeface="Helvetica Neue"/>
              <a:ea typeface="Helvetica Neue"/>
              <a:cs typeface="Helvetica Neue"/>
              <a:sym typeface="Helvetica Neue"/>
            </a:endParaRPr>
          </a:p>
          <a:p>
            <a:pPr indent="-311150" lvl="0" marL="457200" rtl="0" algn="l">
              <a:lnSpc>
                <a:spcPct val="115000"/>
              </a:lnSpc>
              <a:spcBef>
                <a:spcPts val="0"/>
              </a:spcBef>
              <a:spcAft>
                <a:spcPts val="0"/>
              </a:spcAft>
              <a:buSzPts val="1300"/>
              <a:buFont typeface="Helvetica Neue"/>
              <a:buAutoNum type="arabicPeriod"/>
            </a:pPr>
            <a:r>
              <a:rPr lang="en" sz="1300">
                <a:latin typeface="Helvetica Neue"/>
                <a:ea typeface="Helvetica Neue"/>
                <a:cs typeface="Helvetica Neue"/>
                <a:sym typeface="Helvetica Neue"/>
              </a:rPr>
              <a:t>“Fuel consumption ratings,” </a:t>
            </a:r>
            <a:r>
              <a:rPr i="1" lang="en" sz="1300">
                <a:latin typeface="Helvetica Neue"/>
                <a:ea typeface="Helvetica Neue"/>
                <a:cs typeface="Helvetica Neue"/>
                <a:sym typeface="Helvetica Neue"/>
              </a:rPr>
              <a:t>Open Government Portal</a:t>
            </a:r>
            <a:r>
              <a:rPr lang="en" sz="1300">
                <a:latin typeface="Helvetica Neue"/>
                <a:ea typeface="Helvetica Neue"/>
                <a:cs typeface="Helvetica Neue"/>
                <a:sym typeface="Helvetica Neue"/>
              </a:rPr>
              <a:t>. [Online]. Available: </a:t>
            </a:r>
            <a:r>
              <a:rPr lang="en" sz="1300" u="sng">
                <a:solidFill>
                  <a:srgbClr val="1155CC"/>
                </a:solidFill>
                <a:latin typeface="Helvetica Neue"/>
                <a:ea typeface="Helvetica Neue"/>
                <a:cs typeface="Helvetica Neue"/>
                <a:sym typeface="Helvetica Neue"/>
                <a:hlinkClick r:id="rId6">
                  <a:extLst>
                    <a:ext uri="{A12FA001-AC4F-418D-AE19-62706E023703}">
                      <ahyp:hlinkClr val="tx"/>
                    </a:ext>
                  </a:extLst>
                </a:hlinkClick>
              </a:rPr>
              <a:t>https://open.canada.ca/data/en/dataset/98f1a129-f628-4ce4-b24d-6f16bf24dd64#wb-auto-6</a:t>
            </a:r>
            <a:r>
              <a:rPr lang="en" sz="1300">
                <a:latin typeface="Helvetica Neue"/>
                <a:ea typeface="Helvetica Neue"/>
                <a:cs typeface="Helvetica Neue"/>
                <a:sym typeface="Helvetica Neue"/>
              </a:rPr>
              <a:t>. [Accessed: 22-Apr-2022]. </a:t>
            </a:r>
            <a:endParaRPr sz="1300">
              <a:latin typeface="Helvetica Neue"/>
              <a:ea typeface="Helvetica Neue"/>
              <a:cs typeface="Helvetica Neue"/>
              <a:sym typeface="Helvetica Neue"/>
            </a:endParaRPr>
          </a:p>
          <a:p>
            <a:pPr indent="-311150" lvl="0" marL="457200" rtl="0" algn="l">
              <a:lnSpc>
                <a:spcPct val="115000"/>
              </a:lnSpc>
              <a:spcBef>
                <a:spcPts val="0"/>
              </a:spcBef>
              <a:spcAft>
                <a:spcPts val="0"/>
              </a:spcAft>
              <a:buSzPts val="1300"/>
              <a:buFont typeface="Helvetica Neue"/>
              <a:buAutoNum type="arabicPeriod"/>
            </a:pPr>
            <a:r>
              <a:rPr lang="en" sz="1300">
                <a:latin typeface="Helvetica Neue"/>
                <a:ea typeface="Helvetica Neue"/>
                <a:cs typeface="Helvetica Neue"/>
                <a:sym typeface="Helvetica Neue"/>
              </a:rPr>
              <a:t> </a:t>
            </a:r>
            <a:r>
              <a:rPr lang="en" sz="1300">
                <a:highlight>
                  <a:srgbClr val="FFFFFF"/>
                </a:highlight>
                <a:latin typeface="Helvetica Neue"/>
                <a:ea typeface="Helvetica Neue"/>
                <a:cs typeface="Helvetica Neue"/>
                <a:sym typeface="Helvetica Neue"/>
              </a:rPr>
              <a:t>J Mater Environ Sci.com, </a:t>
            </a:r>
            <a:r>
              <a:rPr lang="en" sz="1300">
                <a:latin typeface="Helvetica Neue"/>
                <a:ea typeface="Helvetica Neue"/>
                <a:cs typeface="Helvetica Neue"/>
                <a:sym typeface="Helvetica Neue"/>
              </a:rPr>
              <a:t>Journal of Materials and Environmental Science. [Online]. Available: </a:t>
            </a:r>
            <a:r>
              <a:rPr lang="en" sz="1300" u="sng">
                <a:solidFill>
                  <a:srgbClr val="1155CC"/>
                </a:solidFill>
                <a:latin typeface="Helvetica Neue"/>
                <a:ea typeface="Helvetica Neue"/>
                <a:cs typeface="Helvetica Neue"/>
                <a:sym typeface="Helvetica Neue"/>
                <a:hlinkClick r:id="rId7">
                  <a:extLst>
                    <a:ext uri="{A12FA001-AC4F-418D-AE19-62706E023703}">
                      <ahyp:hlinkClr val="tx"/>
                    </a:ext>
                  </a:extLst>
                </a:hlinkClick>
              </a:rPr>
              <a:t>https://www.jmaterenvironsci.com/Journal/vol11-2.html.</a:t>
            </a:r>
            <a:r>
              <a:rPr lang="en" sz="1300">
                <a:latin typeface="Helvetica Neue"/>
                <a:ea typeface="Helvetica Neue"/>
                <a:cs typeface="Helvetica Neue"/>
                <a:sym typeface="Helvetica Neue"/>
              </a:rPr>
              <a:t> [Accessed: 22-Apr-2022].</a:t>
            </a:r>
            <a:endParaRPr sz="1300">
              <a:latin typeface="Helvetica Neue"/>
              <a:ea typeface="Helvetica Neue"/>
              <a:cs typeface="Helvetica Neue"/>
              <a:sym typeface="Helvetica Neue"/>
            </a:endParaRPr>
          </a:p>
          <a:p>
            <a:pPr indent="-311150" lvl="0" marL="457200" rtl="0" algn="l">
              <a:lnSpc>
                <a:spcPct val="115000"/>
              </a:lnSpc>
              <a:spcBef>
                <a:spcPts val="0"/>
              </a:spcBef>
              <a:spcAft>
                <a:spcPts val="0"/>
              </a:spcAft>
              <a:buSzPts val="1300"/>
              <a:buFont typeface="Helvetica Neue"/>
              <a:buAutoNum type="arabicPeriod"/>
            </a:pPr>
            <a:r>
              <a:rPr lang="en" sz="1300">
                <a:highlight>
                  <a:srgbClr val="FFFFFF"/>
                </a:highlight>
                <a:latin typeface="Helvetica Neue"/>
                <a:ea typeface="Helvetica Neue"/>
                <a:cs typeface="Helvetica Neue"/>
                <a:sym typeface="Helvetica Neue"/>
              </a:rPr>
              <a:t>Iopscience.iop.org. 2022. </a:t>
            </a:r>
            <a:r>
              <a:rPr i="1" lang="en" sz="1300">
                <a:highlight>
                  <a:srgbClr val="FFFFFF"/>
                </a:highlight>
                <a:latin typeface="Helvetica Neue"/>
                <a:ea typeface="Helvetica Neue"/>
                <a:cs typeface="Helvetica Neue"/>
                <a:sym typeface="Helvetica Neue"/>
              </a:rPr>
              <a:t>ShieldSquare Captcha</a:t>
            </a:r>
            <a:r>
              <a:rPr lang="en" sz="1300">
                <a:highlight>
                  <a:srgbClr val="FFFFFF"/>
                </a:highlight>
                <a:latin typeface="Helvetica Neue"/>
                <a:ea typeface="Helvetica Neue"/>
                <a:cs typeface="Helvetica Neue"/>
                <a:sym typeface="Helvetica Neue"/>
              </a:rPr>
              <a:t>. [online] Available at: &lt;</a:t>
            </a:r>
            <a:r>
              <a:rPr lang="en" sz="1300" u="sng">
                <a:solidFill>
                  <a:srgbClr val="1155CC"/>
                </a:solidFill>
                <a:highlight>
                  <a:srgbClr val="FFFFFF"/>
                </a:highlight>
                <a:latin typeface="Helvetica Neue"/>
                <a:ea typeface="Helvetica Neue"/>
                <a:cs typeface="Helvetica Neue"/>
                <a:sym typeface="Helvetica Neue"/>
                <a:hlinkClick r:id="rId8">
                  <a:extLst>
                    <a:ext uri="{A12FA001-AC4F-418D-AE19-62706E023703}">
                      <ahyp:hlinkClr val="tx"/>
                    </a:ext>
                  </a:extLst>
                </a:hlinkClick>
              </a:rPr>
              <a:t>https://iopscience.iop.org/article/10.1088/1757-899X/114/1/012148/pdf</a:t>
            </a:r>
            <a:r>
              <a:rPr lang="en" sz="1300">
                <a:solidFill>
                  <a:srgbClr val="0B5394"/>
                </a:solidFill>
                <a:highlight>
                  <a:srgbClr val="FFFFFF"/>
                </a:highlight>
                <a:latin typeface="Helvetica Neue"/>
                <a:ea typeface="Helvetica Neue"/>
                <a:cs typeface="Helvetica Neue"/>
                <a:sym typeface="Helvetica Neue"/>
              </a:rPr>
              <a:t> </a:t>
            </a:r>
            <a:r>
              <a:rPr lang="en" sz="1300">
                <a:highlight>
                  <a:srgbClr val="FFFFFF"/>
                </a:highlight>
                <a:latin typeface="Helvetica Neue"/>
                <a:ea typeface="Helvetica Neue"/>
                <a:cs typeface="Helvetica Neue"/>
                <a:sym typeface="Helvetica Neue"/>
              </a:rPr>
              <a:t>&gt; [Accessed 21 April 2022].</a:t>
            </a:r>
            <a:endParaRPr sz="1300">
              <a:highlight>
                <a:srgbClr val="FFFFFF"/>
              </a:highlight>
              <a:latin typeface="Helvetica Neue"/>
              <a:ea typeface="Helvetica Neue"/>
              <a:cs typeface="Helvetica Neue"/>
              <a:sym typeface="Helvetica Neue"/>
            </a:endParaRPr>
          </a:p>
          <a:p>
            <a:pPr indent="0" lvl="0" marL="457200" rtl="0" algn="l">
              <a:lnSpc>
                <a:spcPct val="115000"/>
              </a:lnSpc>
              <a:spcBef>
                <a:spcPts val="1200"/>
              </a:spcBef>
              <a:spcAft>
                <a:spcPts val="0"/>
              </a:spcAft>
              <a:buNone/>
            </a:pPr>
            <a:r>
              <a:t/>
            </a:r>
            <a:endParaRPr sz="1300">
              <a:highlight>
                <a:srgbClr val="FFFFFF"/>
              </a:highlight>
              <a:latin typeface="Helvetica Neue"/>
              <a:ea typeface="Helvetica Neue"/>
              <a:cs typeface="Helvetica Neue"/>
              <a:sym typeface="Helvetica Neue"/>
            </a:endParaRPr>
          </a:p>
          <a:p>
            <a:pPr indent="0" lvl="0" marL="457200" rtl="0" algn="l">
              <a:lnSpc>
                <a:spcPct val="115000"/>
              </a:lnSpc>
              <a:spcBef>
                <a:spcPts val="1200"/>
              </a:spcBef>
              <a:spcAft>
                <a:spcPts val="0"/>
              </a:spcAft>
              <a:buNone/>
            </a:pPr>
            <a:r>
              <a:t/>
            </a:r>
            <a:endParaRPr sz="1300">
              <a:highlight>
                <a:srgbClr val="FFFFFF"/>
              </a:highlight>
              <a:latin typeface="Helvetica Neue"/>
              <a:ea typeface="Helvetica Neue"/>
              <a:cs typeface="Helvetica Neue"/>
              <a:sym typeface="Helvetica Neue"/>
            </a:endParaRPr>
          </a:p>
          <a:p>
            <a:pPr indent="0" lvl="0" marL="0" rtl="0" algn="l">
              <a:lnSpc>
                <a:spcPct val="115000"/>
              </a:lnSpc>
              <a:spcBef>
                <a:spcPts val="1200"/>
              </a:spcBef>
              <a:spcAft>
                <a:spcPts val="0"/>
              </a:spcAft>
              <a:buNone/>
            </a:pPr>
            <a:r>
              <a:t/>
            </a:r>
            <a:endParaRPr sz="1300">
              <a:latin typeface="Helvetica Neue"/>
              <a:ea typeface="Helvetica Neue"/>
              <a:cs typeface="Helvetica Neue"/>
              <a:sym typeface="Helvetica Neue"/>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6"/>
          <p:cNvSpPr txBox="1"/>
          <p:nvPr>
            <p:ph type="title"/>
          </p:nvPr>
        </p:nvSpPr>
        <p:spPr>
          <a:xfrm>
            <a:off x="311700" y="312900"/>
            <a:ext cx="8520600" cy="572700"/>
          </a:xfrm>
          <a:prstGeom prst="rect">
            <a:avLst/>
          </a:prstGeom>
        </p:spPr>
        <p:txBody>
          <a:bodyPr anchorCtr="0" anchor="b" bIns="34275" lIns="68575" spcFirstLastPara="1" rIns="68575" wrap="square" tIns="34275">
            <a:normAutofit/>
          </a:bodyPr>
          <a:lstStyle/>
          <a:p>
            <a:pPr indent="0" lvl="0" marL="0" rtl="0" algn="l">
              <a:spcBef>
                <a:spcPts val="0"/>
              </a:spcBef>
              <a:spcAft>
                <a:spcPts val="0"/>
              </a:spcAft>
              <a:buNone/>
            </a:pPr>
            <a:r>
              <a:rPr lang="en">
                <a:solidFill>
                  <a:schemeClr val="dk2"/>
                </a:solidFill>
              </a:rPr>
              <a:t>INTRODUCTION</a:t>
            </a:r>
            <a:endParaRPr>
              <a:solidFill>
                <a:schemeClr val="dk2"/>
              </a:solidFill>
            </a:endParaRPr>
          </a:p>
        </p:txBody>
      </p:sp>
      <p:sp>
        <p:nvSpPr>
          <p:cNvPr id="99" name="Google Shape;99;p16"/>
          <p:cNvSpPr txBox="1"/>
          <p:nvPr>
            <p:ph idx="1" type="body"/>
          </p:nvPr>
        </p:nvSpPr>
        <p:spPr>
          <a:xfrm>
            <a:off x="311700" y="1064375"/>
            <a:ext cx="8520600" cy="3416400"/>
          </a:xfrm>
          <a:prstGeom prst="rect">
            <a:avLst/>
          </a:prstGeom>
        </p:spPr>
        <p:txBody>
          <a:bodyPr anchorCtr="0" anchor="t" bIns="34275" lIns="68575" spcFirstLastPara="1" rIns="68575" wrap="square" tIns="34275">
            <a:noAutofit/>
          </a:bodyPr>
          <a:lstStyle/>
          <a:p>
            <a:pPr indent="-317500" lvl="0" marL="457200" rtl="0" algn="l">
              <a:lnSpc>
                <a:spcPct val="150000"/>
              </a:lnSpc>
              <a:spcBef>
                <a:spcPts val="0"/>
              </a:spcBef>
              <a:spcAft>
                <a:spcPts val="0"/>
              </a:spcAft>
              <a:buClr>
                <a:srgbClr val="801B19"/>
              </a:buClr>
              <a:buSzPts val="1400"/>
              <a:buChar char="•"/>
            </a:pPr>
            <a:r>
              <a:rPr lang="en" sz="1400">
                <a:solidFill>
                  <a:srgbClr val="801B19"/>
                </a:solidFill>
                <a:latin typeface="Helvetica Neue"/>
                <a:ea typeface="Helvetica Neue"/>
                <a:cs typeface="Helvetica Neue"/>
                <a:sym typeface="Helvetica Neue"/>
              </a:rPr>
              <a:t>The main goal is to </a:t>
            </a:r>
            <a:r>
              <a:rPr b="1" lang="en" sz="1400">
                <a:solidFill>
                  <a:srgbClr val="801B19"/>
                </a:solidFill>
                <a:latin typeface="Helvetica Neue"/>
                <a:ea typeface="Helvetica Neue"/>
                <a:cs typeface="Helvetica Neue"/>
                <a:sym typeface="Helvetica Neue"/>
              </a:rPr>
              <a:t>predict CO2 emissions with highest accuracy</a:t>
            </a:r>
            <a:r>
              <a:rPr lang="en" sz="1400">
                <a:solidFill>
                  <a:srgbClr val="801B19"/>
                </a:solidFill>
                <a:latin typeface="Helvetica Neue"/>
                <a:ea typeface="Helvetica Neue"/>
                <a:cs typeface="Helvetica Neue"/>
                <a:sym typeface="Helvetica Neue"/>
              </a:rPr>
              <a:t> and to know which </a:t>
            </a:r>
            <a:r>
              <a:rPr b="1" lang="en" sz="1400">
                <a:solidFill>
                  <a:srgbClr val="801B19"/>
                </a:solidFill>
                <a:latin typeface="Helvetica Neue"/>
                <a:ea typeface="Helvetica Neue"/>
                <a:cs typeface="Helvetica Neue"/>
                <a:sym typeface="Helvetica Neue"/>
              </a:rPr>
              <a:t>features mainly contribute to CO2 emission</a:t>
            </a:r>
            <a:r>
              <a:rPr lang="en" sz="1400">
                <a:solidFill>
                  <a:srgbClr val="801B19"/>
                </a:solidFill>
                <a:latin typeface="Helvetica Neue"/>
                <a:ea typeface="Helvetica Neue"/>
                <a:cs typeface="Helvetica Neue"/>
                <a:sym typeface="Helvetica Neue"/>
              </a:rPr>
              <a:t>. </a:t>
            </a:r>
            <a:endParaRPr sz="1400">
              <a:solidFill>
                <a:srgbClr val="801B19"/>
              </a:solidFill>
              <a:latin typeface="Helvetica Neue"/>
              <a:ea typeface="Helvetica Neue"/>
              <a:cs typeface="Helvetica Neue"/>
              <a:sym typeface="Helvetica Neue"/>
            </a:endParaRPr>
          </a:p>
          <a:p>
            <a:pPr indent="-317500" lvl="0" marL="457200" rtl="0" algn="l">
              <a:lnSpc>
                <a:spcPct val="150000"/>
              </a:lnSpc>
              <a:spcBef>
                <a:spcPts val="0"/>
              </a:spcBef>
              <a:spcAft>
                <a:spcPts val="0"/>
              </a:spcAft>
              <a:buClr>
                <a:srgbClr val="801B19"/>
              </a:buClr>
              <a:buSzPts val="1400"/>
              <a:buFont typeface="Helvetica Neue"/>
              <a:buChar char="•"/>
            </a:pPr>
            <a:r>
              <a:rPr lang="en" sz="1400">
                <a:solidFill>
                  <a:srgbClr val="801B19"/>
                </a:solidFill>
                <a:latin typeface="Helvetica Neue"/>
                <a:ea typeface="Helvetica Neue"/>
                <a:cs typeface="Helvetica Neue"/>
                <a:sym typeface="Helvetica Neue"/>
              </a:rPr>
              <a:t>Classifying the light duty cars into certain categories based on CO2 emission and </a:t>
            </a:r>
            <a:r>
              <a:rPr lang="en" sz="1400">
                <a:solidFill>
                  <a:srgbClr val="801B19"/>
                </a:solidFill>
                <a:latin typeface="Helvetica Neue"/>
                <a:ea typeface="Helvetica Neue"/>
                <a:cs typeface="Helvetica Neue"/>
                <a:sym typeface="Helvetica Neue"/>
              </a:rPr>
              <a:t>predicting</a:t>
            </a:r>
            <a:r>
              <a:rPr lang="en" sz="1400">
                <a:solidFill>
                  <a:srgbClr val="801B19"/>
                </a:solidFill>
                <a:latin typeface="Helvetica Neue"/>
                <a:ea typeface="Helvetica Neue"/>
                <a:cs typeface="Helvetica Neue"/>
                <a:sym typeface="Helvetica Neue"/>
              </a:rPr>
              <a:t> its values also helps in practical implementation as follows: </a:t>
            </a:r>
            <a:endParaRPr sz="1400">
              <a:solidFill>
                <a:srgbClr val="801B19"/>
              </a:solidFill>
              <a:latin typeface="Helvetica Neue"/>
              <a:ea typeface="Helvetica Neue"/>
              <a:cs typeface="Helvetica Neue"/>
              <a:sym typeface="Helvetica Neue"/>
            </a:endParaRPr>
          </a:p>
          <a:p>
            <a:pPr indent="-317500" lvl="1" marL="914400" rtl="0" algn="l">
              <a:lnSpc>
                <a:spcPct val="150000"/>
              </a:lnSpc>
              <a:spcBef>
                <a:spcPts val="0"/>
              </a:spcBef>
              <a:spcAft>
                <a:spcPts val="0"/>
              </a:spcAft>
              <a:buClr>
                <a:srgbClr val="801B19"/>
              </a:buClr>
              <a:buSzPts val="1400"/>
              <a:buChar char="•"/>
            </a:pPr>
            <a:r>
              <a:rPr lang="en" sz="1400">
                <a:solidFill>
                  <a:srgbClr val="801B19"/>
                </a:solidFill>
                <a:latin typeface="Helvetica Neue"/>
                <a:ea typeface="Helvetica Neue"/>
                <a:cs typeface="Helvetica Neue"/>
                <a:sym typeface="Helvetica Neue"/>
              </a:rPr>
              <a:t>Designing and testing in </a:t>
            </a:r>
            <a:r>
              <a:rPr b="1" lang="en" sz="1400">
                <a:solidFill>
                  <a:srgbClr val="801B19"/>
                </a:solidFill>
                <a:latin typeface="Helvetica Neue"/>
                <a:ea typeface="Helvetica Neue"/>
                <a:cs typeface="Helvetica Neue"/>
                <a:sym typeface="Helvetica Neue"/>
              </a:rPr>
              <a:t>green manufacturing.</a:t>
            </a:r>
            <a:endParaRPr b="1" sz="1400">
              <a:solidFill>
                <a:srgbClr val="801B19"/>
              </a:solidFill>
              <a:latin typeface="Helvetica Neue"/>
              <a:ea typeface="Helvetica Neue"/>
              <a:cs typeface="Helvetica Neue"/>
              <a:sym typeface="Helvetica Neue"/>
            </a:endParaRPr>
          </a:p>
          <a:p>
            <a:pPr indent="-317500" lvl="1" marL="914400" rtl="0" algn="l">
              <a:lnSpc>
                <a:spcPct val="150000"/>
              </a:lnSpc>
              <a:spcBef>
                <a:spcPts val="0"/>
              </a:spcBef>
              <a:spcAft>
                <a:spcPts val="0"/>
              </a:spcAft>
              <a:buClr>
                <a:srgbClr val="801B19"/>
              </a:buClr>
              <a:buSzPts val="1400"/>
              <a:buChar char="•"/>
            </a:pPr>
            <a:r>
              <a:rPr lang="en" sz="1400">
                <a:solidFill>
                  <a:srgbClr val="801B19"/>
                </a:solidFill>
                <a:latin typeface="Helvetica Neue"/>
                <a:ea typeface="Helvetica Neue"/>
                <a:cs typeface="Helvetica Neue"/>
                <a:sym typeface="Helvetica Neue"/>
              </a:rPr>
              <a:t>Saves cost of trial to reduce CO2 emission by using different components, the </a:t>
            </a:r>
            <a:r>
              <a:rPr b="1" lang="en" sz="1400">
                <a:solidFill>
                  <a:srgbClr val="801B19"/>
                </a:solidFill>
                <a:latin typeface="Helvetica Neue"/>
                <a:ea typeface="Helvetica Neue"/>
                <a:cs typeface="Helvetica Neue"/>
                <a:sym typeface="Helvetica Neue"/>
              </a:rPr>
              <a:t>features that mainly contribute to CO2 emissions can be regulated. </a:t>
            </a:r>
            <a:r>
              <a:rPr lang="en" sz="1400">
                <a:solidFill>
                  <a:srgbClr val="801B19"/>
                </a:solidFill>
                <a:latin typeface="Helvetica Neue"/>
                <a:ea typeface="Helvetica Neue"/>
                <a:cs typeface="Helvetica Neue"/>
                <a:sym typeface="Helvetica Neue"/>
              </a:rPr>
              <a:t>(Feature Importance).</a:t>
            </a:r>
            <a:endParaRPr sz="1400">
              <a:solidFill>
                <a:srgbClr val="801B19"/>
              </a:solidFill>
              <a:latin typeface="Helvetica Neue"/>
              <a:ea typeface="Helvetica Neue"/>
              <a:cs typeface="Helvetica Neue"/>
              <a:sym typeface="Helvetica Neue"/>
            </a:endParaRPr>
          </a:p>
          <a:p>
            <a:pPr indent="-317500" lvl="0" marL="457200" rtl="0" algn="l">
              <a:lnSpc>
                <a:spcPct val="150000"/>
              </a:lnSpc>
              <a:spcBef>
                <a:spcPts val="0"/>
              </a:spcBef>
              <a:spcAft>
                <a:spcPts val="0"/>
              </a:spcAft>
              <a:buClr>
                <a:srgbClr val="801B19"/>
              </a:buClr>
              <a:buSzPts val="1400"/>
              <a:buChar char="•"/>
            </a:pPr>
            <a:r>
              <a:rPr lang="en" sz="1400">
                <a:solidFill>
                  <a:srgbClr val="801B19"/>
                </a:solidFill>
                <a:latin typeface="Helvetica Neue"/>
                <a:ea typeface="Helvetica Neue"/>
                <a:cs typeface="Helvetica Neue"/>
                <a:sym typeface="Helvetica Neue"/>
              </a:rPr>
              <a:t>CO2 emissions prediction can help </a:t>
            </a:r>
            <a:r>
              <a:rPr b="1" lang="en" sz="1400">
                <a:solidFill>
                  <a:srgbClr val="801B19"/>
                </a:solidFill>
                <a:latin typeface="Helvetica Neue"/>
                <a:ea typeface="Helvetica Neue"/>
                <a:cs typeface="Helvetica Neue"/>
                <a:sym typeface="Helvetica Neue"/>
              </a:rPr>
              <a:t>regulate laws, policies  </a:t>
            </a:r>
            <a:r>
              <a:rPr lang="en" sz="1400">
                <a:solidFill>
                  <a:srgbClr val="801B19"/>
                </a:solidFill>
                <a:latin typeface="Helvetica Neue"/>
                <a:ea typeface="Helvetica Neue"/>
                <a:cs typeface="Helvetica Neue"/>
                <a:sym typeface="Helvetica Neue"/>
              </a:rPr>
              <a:t>and rules on the co2 emission like high taxation.</a:t>
            </a:r>
            <a:endParaRPr sz="1400">
              <a:solidFill>
                <a:srgbClr val="801B19"/>
              </a:solidFill>
              <a:latin typeface="Helvetica Neue"/>
              <a:ea typeface="Helvetica Neue"/>
              <a:cs typeface="Helvetica Neue"/>
              <a:sym typeface="Helvetica Neue"/>
            </a:endParaRPr>
          </a:p>
          <a:p>
            <a:pPr indent="-311150" lvl="0" marL="457200" rtl="0" algn="just">
              <a:lnSpc>
                <a:spcPct val="150000"/>
              </a:lnSpc>
              <a:spcBef>
                <a:spcPts val="0"/>
              </a:spcBef>
              <a:spcAft>
                <a:spcPts val="0"/>
              </a:spcAft>
              <a:buClr>
                <a:srgbClr val="801B19"/>
              </a:buClr>
              <a:buSzPts val="1300"/>
              <a:buFont typeface="Helvetica Neue"/>
              <a:buChar char="●"/>
            </a:pPr>
            <a:r>
              <a:rPr lang="en" sz="1300">
                <a:solidFill>
                  <a:srgbClr val="801B19"/>
                </a:solidFill>
                <a:latin typeface="Helvetica Neue"/>
                <a:ea typeface="Helvetica Neue"/>
                <a:cs typeface="Helvetica Neue"/>
                <a:sym typeface="Helvetica Neue"/>
              </a:rPr>
              <a:t>A better understanding and approach for the </a:t>
            </a:r>
            <a:r>
              <a:rPr b="1" lang="en" sz="1300">
                <a:solidFill>
                  <a:srgbClr val="801B19"/>
                </a:solidFill>
                <a:latin typeface="Helvetica Neue"/>
                <a:ea typeface="Helvetica Neue"/>
                <a:cs typeface="Helvetica Neue"/>
                <a:sym typeface="Helvetica Neue"/>
              </a:rPr>
              <a:t>reduction emission of the Co2</a:t>
            </a:r>
            <a:r>
              <a:rPr lang="en" sz="1300">
                <a:solidFill>
                  <a:srgbClr val="801B19"/>
                </a:solidFill>
                <a:latin typeface="Helvetica Neue"/>
                <a:ea typeface="Helvetica Neue"/>
                <a:cs typeface="Helvetica Neue"/>
                <a:sym typeface="Helvetica Neue"/>
              </a:rPr>
              <a:t> through many r</a:t>
            </a:r>
            <a:r>
              <a:rPr lang="en" sz="1300">
                <a:solidFill>
                  <a:srgbClr val="801B19"/>
                </a:solidFill>
                <a:latin typeface="Helvetica Neue"/>
                <a:ea typeface="Helvetica Neue"/>
                <a:cs typeface="Helvetica Neue"/>
                <a:sym typeface="Helvetica Neue"/>
              </a:rPr>
              <a:t>elevant ways to improve the AQI in the states of India.</a:t>
            </a:r>
            <a:endParaRPr sz="1300">
              <a:solidFill>
                <a:srgbClr val="801B19"/>
              </a:solidFill>
              <a:latin typeface="Helvetica Neue"/>
              <a:ea typeface="Helvetica Neue"/>
              <a:cs typeface="Helvetica Neue"/>
              <a:sym typeface="Helvetica Neue"/>
            </a:endParaRPr>
          </a:p>
          <a:p>
            <a:pPr indent="0" lvl="0" marL="457200" rtl="0" algn="just">
              <a:lnSpc>
                <a:spcPct val="150000"/>
              </a:lnSpc>
              <a:spcBef>
                <a:spcPts val="0"/>
              </a:spcBef>
              <a:spcAft>
                <a:spcPts val="0"/>
              </a:spcAft>
              <a:buNone/>
            </a:pPr>
            <a:r>
              <a:t/>
            </a:r>
            <a:endParaRPr sz="1300">
              <a:solidFill>
                <a:srgbClr val="801B19"/>
              </a:solidFill>
              <a:latin typeface="Inter"/>
              <a:ea typeface="Inter"/>
              <a:cs typeface="Inter"/>
              <a:sym typeface="Inte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7"/>
          <p:cNvSpPr txBox="1"/>
          <p:nvPr>
            <p:ph type="title"/>
          </p:nvPr>
        </p:nvSpPr>
        <p:spPr>
          <a:xfrm>
            <a:off x="255050" y="279825"/>
            <a:ext cx="8520600" cy="572700"/>
          </a:xfrm>
          <a:prstGeom prst="rect">
            <a:avLst/>
          </a:prstGeom>
        </p:spPr>
        <p:txBody>
          <a:bodyPr anchorCtr="0" anchor="b" bIns="34275" lIns="68575" spcFirstLastPara="1" rIns="68575" wrap="square" tIns="34275">
            <a:normAutofit/>
          </a:bodyPr>
          <a:lstStyle/>
          <a:p>
            <a:pPr indent="0" lvl="0" marL="0" rtl="0" algn="l">
              <a:spcBef>
                <a:spcPts val="0"/>
              </a:spcBef>
              <a:spcAft>
                <a:spcPts val="0"/>
              </a:spcAft>
              <a:buNone/>
            </a:pPr>
            <a:r>
              <a:rPr lang="en">
                <a:solidFill>
                  <a:schemeClr val="dk2"/>
                </a:solidFill>
              </a:rPr>
              <a:t>WHAT IS THE </a:t>
            </a:r>
            <a:r>
              <a:rPr lang="en">
                <a:solidFill>
                  <a:schemeClr val="dk2"/>
                </a:solidFill>
              </a:rPr>
              <a:t>PROBLEM </a:t>
            </a:r>
            <a:endParaRPr/>
          </a:p>
        </p:txBody>
      </p:sp>
      <p:sp>
        <p:nvSpPr>
          <p:cNvPr id="105" name="Google Shape;105;p17"/>
          <p:cNvSpPr txBox="1"/>
          <p:nvPr>
            <p:ph idx="1" type="body"/>
          </p:nvPr>
        </p:nvSpPr>
        <p:spPr>
          <a:xfrm>
            <a:off x="255050" y="973650"/>
            <a:ext cx="3373500" cy="3416400"/>
          </a:xfrm>
          <a:prstGeom prst="rect">
            <a:avLst/>
          </a:prstGeom>
        </p:spPr>
        <p:txBody>
          <a:bodyPr anchorCtr="0" anchor="t" bIns="34275" lIns="68575" spcFirstLastPara="1" rIns="68575" wrap="square" tIns="34275">
            <a:noAutofit/>
          </a:bodyPr>
          <a:lstStyle/>
          <a:p>
            <a:pPr indent="0" lvl="0" marL="0" rtl="0" algn="just">
              <a:lnSpc>
                <a:spcPct val="100000"/>
              </a:lnSpc>
              <a:spcBef>
                <a:spcPts val="0"/>
              </a:spcBef>
              <a:spcAft>
                <a:spcPts val="0"/>
              </a:spcAft>
              <a:buClr>
                <a:schemeClr val="dk1"/>
              </a:buClr>
              <a:buSzPts val="1100"/>
              <a:buFont typeface="Arial"/>
              <a:buNone/>
            </a:pPr>
            <a:r>
              <a:t/>
            </a:r>
            <a:endParaRPr b="1" sz="1300">
              <a:solidFill>
                <a:schemeClr val="dk2"/>
              </a:solidFill>
              <a:latin typeface="Inter"/>
              <a:ea typeface="Inter"/>
              <a:cs typeface="Inter"/>
              <a:sym typeface="Inter"/>
            </a:endParaRPr>
          </a:p>
          <a:p>
            <a:pPr indent="-317500" lvl="0" marL="457200" rtl="0" algn="just">
              <a:lnSpc>
                <a:spcPct val="100000"/>
              </a:lnSpc>
              <a:spcBef>
                <a:spcPts val="0"/>
              </a:spcBef>
              <a:spcAft>
                <a:spcPts val="0"/>
              </a:spcAft>
              <a:buClr>
                <a:schemeClr val="dk2"/>
              </a:buClr>
              <a:buSzPts val="1400"/>
              <a:buChar char="•"/>
            </a:pPr>
            <a:r>
              <a:rPr lang="en" sz="1400">
                <a:solidFill>
                  <a:schemeClr val="dk2"/>
                </a:solidFill>
              </a:rPr>
              <a:t>India’s ranks under </a:t>
            </a:r>
            <a:r>
              <a:rPr b="1" lang="en" sz="1400">
                <a:solidFill>
                  <a:schemeClr val="dk2"/>
                </a:solidFill>
                <a:latin typeface="Helvetica Neue"/>
                <a:ea typeface="Helvetica Neue"/>
                <a:cs typeface="Helvetica Neue"/>
                <a:sym typeface="Helvetica Neue"/>
              </a:rPr>
              <a:t>TOP 5 for the most polluted countries  </a:t>
            </a:r>
            <a:r>
              <a:rPr lang="en" sz="1400">
                <a:solidFill>
                  <a:schemeClr val="dk2"/>
                </a:solidFill>
              </a:rPr>
              <a:t>in the world list.</a:t>
            </a:r>
            <a:endParaRPr sz="1400">
              <a:solidFill>
                <a:schemeClr val="dk2"/>
              </a:solidFill>
            </a:endParaRPr>
          </a:p>
          <a:p>
            <a:pPr indent="0" lvl="0" marL="457200" rtl="0" algn="just">
              <a:lnSpc>
                <a:spcPct val="100000"/>
              </a:lnSpc>
              <a:spcBef>
                <a:spcPts val="0"/>
              </a:spcBef>
              <a:spcAft>
                <a:spcPts val="0"/>
              </a:spcAft>
              <a:buNone/>
            </a:pPr>
            <a:r>
              <a:t/>
            </a:r>
            <a:endParaRPr sz="1400">
              <a:solidFill>
                <a:schemeClr val="dk2"/>
              </a:solidFill>
            </a:endParaRPr>
          </a:p>
          <a:p>
            <a:pPr indent="-317500" lvl="0" marL="457200" rtl="0" algn="just">
              <a:lnSpc>
                <a:spcPct val="100000"/>
              </a:lnSpc>
              <a:spcBef>
                <a:spcPts val="0"/>
              </a:spcBef>
              <a:spcAft>
                <a:spcPts val="0"/>
              </a:spcAft>
              <a:buClr>
                <a:schemeClr val="dk2"/>
              </a:buClr>
              <a:buSzPts val="1400"/>
              <a:buChar char="•"/>
            </a:pPr>
            <a:r>
              <a:rPr lang="en" sz="1400">
                <a:solidFill>
                  <a:schemeClr val="dk2"/>
                </a:solidFill>
              </a:rPr>
              <a:t>The problem lies in the fact that one of the </a:t>
            </a:r>
            <a:r>
              <a:rPr b="1" lang="en" sz="1400">
                <a:solidFill>
                  <a:schemeClr val="dk2"/>
                </a:solidFill>
                <a:latin typeface="Helvetica Neue"/>
                <a:ea typeface="Helvetica Neue"/>
                <a:cs typeface="Helvetica Neue"/>
                <a:sym typeface="Helvetica Neue"/>
              </a:rPr>
              <a:t>most dominant factors contributing 29% (in world carbon dioxide emission</a:t>
            </a:r>
            <a:r>
              <a:rPr lang="en" sz="1400">
                <a:solidFill>
                  <a:schemeClr val="dk2"/>
                </a:solidFill>
              </a:rPr>
              <a:t>) severely to the environment is</a:t>
            </a:r>
            <a:r>
              <a:rPr b="1" lang="en" sz="1400">
                <a:solidFill>
                  <a:schemeClr val="dk2"/>
                </a:solidFill>
                <a:latin typeface="Helvetica Neue"/>
                <a:ea typeface="Helvetica Neue"/>
                <a:cs typeface="Helvetica Neue"/>
                <a:sym typeface="Helvetica Neue"/>
              </a:rPr>
              <a:t> transportation</a:t>
            </a:r>
            <a:r>
              <a:rPr lang="en" sz="1400">
                <a:solidFill>
                  <a:schemeClr val="dk2"/>
                </a:solidFill>
              </a:rPr>
              <a:t>.</a:t>
            </a:r>
            <a:endParaRPr sz="1400">
              <a:solidFill>
                <a:schemeClr val="dk2"/>
              </a:solidFill>
            </a:endParaRPr>
          </a:p>
          <a:p>
            <a:pPr indent="0" lvl="0" marL="457200" rtl="0" algn="just">
              <a:lnSpc>
                <a:spcPct val="100000"/>
              </a:lnSpc>
              <a:spcBef>
                <a:spcPts val="0"/>
              </a:spcBef>
              <a:spcAft>
                <a:spcPts val="0"/>
              </a:spcAft>
              <a:buNone/>
            </a:pPr>
            <a:r>
              <a:t/>
            </a:r>
            <a:endParaRPr sz="1400">
              <a:solidFill>
                <a:schemeClr val="dk2"/>
              </a:solidFill>
            </a:endParaRPr>
          </a:p>
          <a:p>
            <a:pPr indent="-317500" lvl="0" marL="457200" rtl="0" algn="just">
              <a:lnSpc>
                <a:spcPct val="100000"/>
              </a:lnSpc>
              <a:spcBef>
                <a:spcPts val="0"/>
              </a:spcBef>
              <a:spcAft>
                <a:spcPts val="0"/>
              </a:spcAft>
              <a:buClr>
                <a:schemeClr val="dk2"/>
              </a:buClr>
              <a:buSzPts val="1400"/>
              <a:buChar char="•"/>
            </a:pPr>
            <a:r>
              <a:rPr lang="en" sz="1400">
                <a:solidFill>
                  <a:schemeClr val="dk2"/>
                </a:solidFill>
              </a:rPr>
              <a:t>Harmful gasses like Co2 released affects most of the environment leading to risks like </a:t>
            </a:r>
            <a:r>
              <a:rPr b="1" lang="en" sz="1400">
                <a:solidFill>
                  <a:schemeClr val="dk2"/>
                </a:solidFill>
                <a:latin typeface="Helvetica Neue"/>
                <a:ea typeface="Helvetica Neue"/>
                <a:cs typeface="Helvetica Neue"/>
                <a:sym typeface="Helvetica Neue"/>
              </a:rPr>
              <a:t>Rising air bone disease, global warming and breathing issue.</a:t>
            </a:r>
            <a:endParaRPr sz="1400">
              <a:solidFill>
                <a:schemeClr val="dk2"/>
              </a:solidFill>
            </a:endParaRPr>
          </a:p>
        </p:txBody>
      </p:sp>
      <p:pic>
        <p:nvPicPr>
          <p:cNvPr id="106" name="Google Shape;106;p17"/>
          <p:cNvPicPr preferRelativeResize="0"/>
          <p:nvPr/>
        </p:nvPicPr>
        <p:blipFill rotWithShape="1">
          <a:blip r:embed="rId3">
            <a:alphaModFix/>
          </a:blip>
          <a:srcRect b="2066" l="0" r="0" t="0"/>
          <a:stretch/>
        </p:blipFill>
        <p:spPr>
          <a:xfrm>
            <a:off x="4022275" y="1288600"/>
            <a:ext cx="4810024" cy="3101450"/>
          </a:xfrm>
          <a:prstGeom prst="rect">
            <a:avLst/>
          </a:prstGeom>
          <a:noFill/>
          <a:ln cap="flat" cmpd="sng" w="9525">
            <a:solidFill>
              <a:schemeClr val="dk2"/>
            </a:solidFill>
            <a:prstDash val="solid"/>
            <a:round/>
            <a:headEnd len="sm" w="sm" type="none"/>
            <a:tailEnd len="sm" w="sm" type="none"/>
          </a:ln>
        </p:spPr>
      </p:pic>
      <p:sp>
        <p:nvSpPr>
          <p:cNvPr id="107" name="Google Shape;107;p17"/>
          <p:cNvSpPr txBox="1"/>
          <p:nvPr/>
        </p:nvSpPr>
        <p:spPr>
          <a:xfrm>
            <a:off x="5776400" y="4390050"/>
            <a:ext cx="2662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Helvetica Neue Light"/>
                <a:ea typeface="Helvetica Neue Light"/>
                <a:cs typeface="Helvetica Neue Light"/>
                <a:sym typeface="Helvetica Neue Light"/>
              </a:rPr>
              <a:t>Source : </a:t>
            </a:r>
            <a:r>
              <a:rPr lang="en" u="sng">
                <a:solidFill>
                  <a:schemeClr val="hlink"/>
                </a:solidFill>
                <a:latin typeface="Helvetica Neue Light"/>
                <a:ea typeface="Helvetica Neue Light"/>
                <a:cs typeface="Helvetica Neue Light"/>
                <a:sym typeface="Helvetica Neue Light"/>
                <a:hlinkClick r:id="rId4"/>
              </a:rPr>
              <a:t>Our world in data </a:t>
            </a:r>
            <a:endParaRPr>
              <a:latin typeface="Helvetica Neue Light"/>
              <a:ea typeface="Helvetica Neue Light"/>
              <a:cs typeface="Helvetica Neue Light"/>
              <a:sym typeface="Helvetica Neue 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8"/>
          <p:cNvSpPr txBox="1"/>
          <p:nvPr>
            <p:ph idx="1" type="body"/>
          </p:nvPr>
        </p:nvSpPr>
        <p:spPr>
          <a:xfrm>
            <a:off x="311700" y="578250"/>
            <a:ext cx="8520600" cy="3987000"/>
          </a:xfrm>
          <a:prstGeom prst="rect">
            <a:avLst/>
          </a:prstGeom>
          <a:ln cap="flat" cmpd="sng" w="9525">
            <a:solidFill>
              <a:schemeClr val="dk2"/>
            </a:solidFill>
            <a:prstDash val="solid"/>
            <a:round/>
            <a:headEnd len="sm" w="sm" type="none"/>
            <a:tailEnd len="sm" w="sm" type="none"/>
          </a:ln>
        </p:spPr>
        <p:txBody>
          <a:bodyPr anchorCtr="0" anchor="t" bIns="34275" lIns="68575" spcFirstLastPara="1" rIns="68575" wrap="square" tIns="34275">
            <a:normAutofit/>
          </a:bodyPr>
          <a:lstStyle/>
          <a:p>
            <a:pPr indent="0" lvl="0" marL="0" rtl="0" algn="just">
              <a:lnSpc>
                <a:spcPct val="100000"/>
              </a:lnSpc>
              <a:spcBef>
                <a:spcPts val="0"/>
              </a:spcBef>
              <a:spcAft>
                <a:spcPts val="0"/>
              </a:spcAft>
              <a:buClr>
                <a:schemeClr val="dk1"/>
              </a:buClr>
              <a:buSzPts val="1100"/>
              <a:buFont typeface="Arial"/>
              <a:buNone/>
            </a:pPr>
            <a:r>
              <a:t/>
            </a:r>
            <a:endParaRPr b="1" sz="1400">
              <a:solidFill>
                <a:schemeClr val="dk2"/>
              </a:solidFill>
              <a:latin typeface="Inter"/>
              <a:ea typeface="Inter"/>
              <a:cs typeface="Inter"/>
              <a:sym typeface="Inter"/>
            </a:endParaRPr>
          </a:p>
          <a:p>
            <a:pPr indent="0" lvl="0" marL="0" rtl="0" algn="just">
              <a:lnSpc>
                <a:spcPct val="100000"/>
              </a:lnSpc>
              <a:spcBef>
                <a:spcPts val="0"/>
              </a:spcBef>
              <a:spcAft>
                <a:spcPts val="0"/>
              </a:spcAft>
              <a:buClr>
                <a:schemeClr val="dk1"/>
              </a:buClr>
              <a:buSzPts val="1100"/>
              <a:buFont typeface="Arial"/>
              <a:buNone/>
            </a:pPr>
            <a:r>
              <a:rPr b="1" lang="en" sz="1700">
                <a:solidFill>
                  <a:schemeClr val="dk2"/>
                </a:solidFill>
                <a:latin typeface="Helvetica Neue"/>
                <a:ea typeface="Helvetica Neue"/>
                <a:cs typeface="Helvetica Neue"/>
                <a:sym typeface="Helvetica Neue"/>
              </a:rPr>
              <a:t>  </a:t>
            </a:r>
            <a:r>
              <a:rPr b="1" lang="en" sz="1700">
                <a:solidFill>
                  <a:schemeClr val="dk2"/>
                </a:solidFill>
                <a:latin typeface="Helvetica Neue"/>
                <a:ea typeface="Helvetica Neue"/>
                <a:cs typeface="Helvetica Neue"/>
                <a:sym typeface="Helvetica Neue"/>
              </a:rPr>
              <a:t>Problem statement</a:t>
            </a:r>
            <a:r>
              <a:rPr lang="en" sz="1700">
                <a:solidFill>
                  <a:schemeClr val="dk2"/>
                </a:solidFill>
                <a:latin typeface="Helvetica Neue"/>
                <a:ea typeface="Helvetica Neue"/>
                <a:cs typeface="Helvetica Neue"/>
                <a:sym typeface="Helvetica Neue"/>
              </a:rPr>
              <a:t> </a:t>
            </a:r>
            <a:endParaRPr sz="1700">
              <a:solidFill>
                <a:schemeClr val="dk2"/>
              </a:solidFill>
              <a:latin typeface="Helvetica Neue"/>
              <a:ea typeface="Helvetica Neue"/>
              <a:cs typeface="Helvetica Neue"/>
              <a:sym typeface="Helvetica Neue"/>
            </a:endParaRPr>
          </a:p>
          <a:p>
            <a:pPr indent="0" lvl="0" marL="0" rtl="0" algn="just">
              <a:lnSpc>
                <a:spcPct val="100000"/>
              </a:lnSpc>
              <a:spcBef>
                <a:spcPts val="0"/>
              </a:spcBef>
              <a:spcAft>
                <a:spcPts val="0"/>
              </a:spcAft>
              <a:buClr>
                <a:schemeClr val="dk1"/>
              </a:buClr>
              <a:buSzPts val="1100"/>
              <a:buFont typeface="Arial"/>
              <a:buNone/>
            </a:pPr>
            <a:r>
              <a:t/>
            </a:r>
            <a:endParaRPr sz="1700">
              <a:solidFill>
                <a:schemeClr val="dk2"/>
              </a:solidFill>
              <a:latin typeface="Helvetica Neue"/>
              <a:ea typeface="Helvetica Neue"/>
              <a:cs typeface="Helvetica Neue"/>
              <a:sym typeface="Helvetica Neue"/>
            </a:endParaRPr>
          </a:p>
          <a:p>
            <a:pPr indent="-317500" lvl="0" marL="457200" rtl="0" algn="just">
              <a:lnSpc>
                <a:spcPct val="100000"/>
              </a:lnSpc>
              <a:spcBef>
                <a:spcPts val="0"/>
              </a:spcBef>
              <a:spcAft>
                <a:spcPts val="0"/>
              </a:spcAft>
              <a:buClr>
                <a:schemeClr val="dk2"/>
              </a:buClr>
              <a:buSzPts val="1400"/>
              <a:buChar char="•"/>
            </a:pPr>
            <a:r>
              <a:rPr lang="en" sz="1400">
                <a:solidFill>
                  <a:schemeClr val="dk2"/>
                </a:solidFill>
              </a:rPr>
              <a:t>CO2 emissions </a:t>
            </a:r>
            <a:r>
              <a:rPr b="1" lang="en" sz="1400">
                <a:solidFill>
                  <a:schemeClr val="dk2"/>
                </a:solidFill>
                <a:latin typeface="Helvetica Neue"/>
                <a:ea typeface="Helvetica Neue"/>
                <a:cs typeface="Helvetica Neue"/>
                <a:sym typeface="Helvetica Neue"/>
              </a:rPr>
              <a:t>severely affect the environment and humans</a:t>
            </a:r>
            <a:r>
              <a:rPr lang="en" sz="1400">
                <a:solidFill>
                  <a:schemeClr val="dk2"/>
                </a:solidFill>
              </a:rPr>
              <a:t> for which the prediction of emissions and analysis is necessary.</a:t>
            </a:r>
            <a:endParaRPr sz="1400">
              <a:solidFill>
                <a:schemeClr val="dk2"/>
              </a:solidFill>
            </a:endParaRPr>
          </a:p>
          <a:p>
            <a:pPr indent="0" lvl="0" marL="0" rtl="0" algn="just">
              <a:lnSpc>
                <a:spcPct val="100000"/>
              </a:lnSpc>
              <a:spcBef>
                <a:spcPts val="0"/>
              </a:spcBef>
              <a:spcAft>
                <a:spcPts val="0"/>
              </a:spcAft>
              <a:buClr>
                <a:schemeClr val="dk1"/>
              </a:buClr>
              <a:buSzPts val="1100"/>
              <a:buFont typeface="Arial"/>
              <a:buNone/>
            </a:pPr>
            <a:r>
              <a:t/>
            </a:r>
            <a:endParaRPr sz="1400">
              <a:solidFill>
                <a:schemeClr val="dk2"/>
              </a:solidFill>
              <a:latin typeface="Helvetica Neue"/>
              <a:ea typeface="Helvetica Neue"/>
              <a:cs typeface="Helvetica Neue"/>
              <a:sym typeface="Helvetica Neue"/>
            </a:endParaRPr>
          </a:p>
          <a:p>
            <a:pPr indent="0" lvl="0" marL="0" rtl="0" algn="just">
              <a:lnSpc>
                <a:spcPct val="100000"/>
              </a:lnSpc>
              <a:spcBef>
                <a:spcPts val="0"/>
              </a:spcBef>
              <a:spcAft>
                <a:spcPts val="0"/>
              </a:spcAft>
              <a:buClr>
                <a:schemeClr val="dk1"/>
              </a:buClr>
              <a:buSzPts val="1100"/>
              <a:buFont typeface="Arial"/>
              <a:buNone/>
            </a:pPr>
            <a:r>
              <a:rPr b="1" lang="en" sz="1600">
                <a:solidFill>
                  <a:schemeClr val="dk2"/>
                </a:solidFill>
                <a:latin typeface="Helvetica Neue"/>
                <a:ea typeface="Helvetica Neue"/>
                <a:cs typeface="Helvetica Neue"/>
                <a:sym typeface="Helvetica Neue"/>
              </a:rPr>
              <a:t>  Where is the problem</a:t>
            </a:r>
            <a:endParaRPr b="1" sz="1600">
              <a:solidFill>
                <a:schemeClr val="dk2"/>
              </a:solidFill>
              <a:latin typeface="Helvetica Neue"/>
              <a:ea typeface="Helvetica Neue"/>
              <a:cs typeface="Helvetica Neue"/>
              <a:sym typeface="Helvetica Neue"/>
            </a:endParaRPr>
          </a:p>
          <a:p>
            <a:pPr indent="0" lvl="0" marL="0" rtl="0" algn="just">
              <a:lnSpc>
                <a:spcPct val="100000"/>
              </a:lnSpc>
              <a:spcBef>
                <a:spcPts val="0"/>
              </a:spcBef>
              <a:spcAft>
                <a:spcPts val="0"/>
              </a:spcAft>
              <a:buClr>
                <a:schemeClr val="dk1"/>
              </a:buClr>
              <a:buSzPts val="1100"/>
              <a:buFont typeface="Arial"/>
              <a:buNone/>
            </a:pPr>
            <a:r>
              <a:t/>
            </a:r>
            <a:endParaRPr b="1" sz="1400">
              <a:solidFill>
                <a:schemeClr val="dk2"/>
              </a:solidFill>
              <a:latin typeface="Helvetica Neue"/>
              <a:ea typeface="Helvetica Neue"/>
              <a:cs typeface="Helvetica Neue"/>
              <a:sym typeface="Helvetica Neue"/>
            </a:endParaRPr>
          </a:p>
          <a:p>
            <a:pPr indent="-317500" lvl="0" marL="457200" rtl="0" algn="just">
              <a:lnSpc>
                <a:spcPct val="100000"/>
              </a:lnSpc>
              <a:spcBef>
                <a:spcPts val="0"/>
              </a:spcBef>
              <a:spcAft>
                <a:spcPts val="0"/>
              </a:spcAft>
              <a:buClr>
                <a:schemeClr val="dk2"/>
              </a:buClr>
              <a:buSzPts val="1400"/>
              <a:buChar char="•"/>
            </a:pPr>
            <a:r>
              <a:rPr lang="en" sz="1400">
                <a:solidFill>
                  <a:schemeClr val="dk2"/>
                </a:solidFill>
              </a:rPr>
              <a:t>The problem is in many parts of the </a:t>
            </a:r>
            <a:r>
              <a:rPr b="1" lang="en" sz="1400">
                <a:solidFill>
                  <a:schemeClr val="dk2"/>
                </a:solidFill>
                <a:latin typeface="Helvetica Neue"/>
                <a:ea typeface="Helvetica Neue"/>
                <a:cs typeface="Helvetica Neue"/>
                <a:sym typeface="Helvetica Neue"/>
              </a:rPr>
              <a:t>world but predominantly in India</a:t>
            </a:r>
            <a:r>
              <a:rPr lang="en" sz="1400">
                <a:solidFill>
                  <a:schemeClr val="dk2"/>
                </a:solidFill>
              </a:rPr>
              <a:t> and in Northern states of India</a:t>
            </a:r>
            <a:endParaRPr sz="1400">
              <a:solidFill>
                <a:schemeClr val="dk2"/>
              </a:solidFill>
            </a:endParaRPr>
          </a:p>
          <a:p>
            <a:pPr indent="-317500" lvl="0" marL="457200" rtl="0" algn="just">
              <a:lnSpc>
                <a:spcPct val="100000"/>
              </a:lnSpc>
              <a:spcBef>
                <a:spcPts val="0"/>
              </a:spcBef>
              <a:spcAft>
                <a:spcPts val="0"/>
              </a:spcAft>
              <a:buClr>
                <a:schemeClr val="dk2"/>
              </a:buClr>
              <a:buSzPts val="1400"/>
              <a:buChar char="•"/>
            </a:pPr>
            <a:r>
              <a:rPr lang="en" sz="1400">
                <a:solidFill>
                  <a:schemeClr val="dk2"/>
                </a:solidFill>
              </a:rPr>
              <a:t>The consequences are worse due to high levels of carbon dioxide (shown in AQI[Air Quality Index]).</a:t>
            </a:r>
            <a:endParaRPr sz="1400">
              <a:solidFill>
                <a:schemeClr val="dk2"/>
              </a:solidFill>
            </a:endParaRPr>
          </a:p>
          <a:p>
            <a:pPr indent="0" lvl="0" marL="0" rtl="0" algn="just">
              <a:lnSpc>
                <a:spcPct val="100000"/>
              </a:lnSpc>
              <a:spcBef>
                <a:spcPts val="0"/>
              </a:spcBef>
              <a:spcAft>
                <a:spcPts val="0"/>
              </a:spcAft>
              <a:buClr>
                <a:schemeClr val="dk1"/>
              </a:buClr>
              <a:buSzPts val="1100"/>
              <a:buFont typeface="Arial"/>
              <a:buNone/>
            </a:pPr>
            <a:r>
              <a:t/>
            </a:r>
            <a:endParaRPr b="1" sz="1400">
              <a:solidFill>
                <a:schemeClr val="dk2"/>
              </a:solidFill>
              <a:latin typeface="Helvetica Neue"/>
              <a:ea typeface="Helvetica Neue"/>
              <a:cs typeface="Helvetica Neue"/>
              <a:sym typeface="Helvetica Neue"/>
            </a:endParaRPr>
          </a:p>
          <a:p>
            <a:pPr indent="0" lvl="0" marL="0" rtl="0" algn="just">
              <a:lnSpc>
                <a:spcPct val="100000"/>
              </a:lnSpc>
              <a:spcBef>
                <a:spcPts val="0"/>
              </a:spcBef>
              <a:spcAft>
                <a:spcPts val="0"/>
              </a:spcAft>
              <a:buClr>
                <a:schemeClr val="dk1"/>
              </a:buClr>
              <a:buSzPts val="1100"/>
              <a:buFont typeface="Arial"/>
              <a:buNone/>
            </a:pPr>
            <a:r>
              <a:rPr b="1" lang="en" sz="1600">
                <a:solidFill>
                  <a:schemeClr val="dk2"/>
                </a:solidFill>
                <a:latin typeface="Helvetica Neue"/>
                <a:ea typeface="Helvetica Neue"/>
                <a:cs typeface="Helvetica Neue"/>
                <a:sym typeface="Helvetica Neue"/>
              </a:rPr>
              <a:t>  Why there is problem</a:t>
            </a:r>
            <a:r>
              <a:rPr lang="en" sz="1600">
                <a:solidFill>
                  <a:schemeClr val="dk2"/>
                </a:solidFill>
                <a:latin typeface="Helvetica Neue"/>
                <a:ea typeface="Helvetica Neue"/>
                <a:cs typeface="Helvetica Neue"/>
                <a:sym typeface="Helvetica Neue"/>
              </a:rPr>
              <a:t> </a:t>
            </a:r>
            <a:endParaRPr sz="1600">
              <a:solidFill>
                <a:schemeClr val="dk2"/>
              </a:solidFill>
            </a:endParaRPr>
          </a:p>
          <a:p>
            <a:pPr indent="0" lvl="0" marL="457200" rtl="0" algn="just">
              <a:lnSpc>
                <a:spcPct val="100000"/>
              </a:lnSpc>
              <a:spcBef>
                <a:spcPts val="0"/>
              </a:spcBef>
              <a:spcAft>
                <a:spcPts val="0"/>
              </a:spcAft>
              <a:buNone/>
            </a:pPr>
            <a:r>
              <a:t/>
            </a:r>
            <a:endParaRPr sz="1400">
              <a:solidFill>
                <a:schemeClr val="dk2"/>
              </a:solidFill>
            </a:endParaRPr>
          </a:p>
          <a:p>
            <a:pPr indent="-317500" lvl="0" marL="457200" rtl="0" algn="just">
              <a:lnSpc>
                <a:spcPct val="100000"/>
              </a:lnSpc>
              <a:spcBef>
                <a:spcPts val="0"/>
              </a:spcBef>
              <a:spcAft>
                <a:spcPts val="0"/>
              </a:spcAft>
              <a:buClr>
                <a:schemeClr val="dk2"/>
              </a:buClr>
              <a:buSzPts val="1400"/>
              <a:buChar char="•"/>
            </a:pPr>
            <a:r>
              <a:rPr lang="en" sz="1400">
                <a:solidFill>
                  <a:schemeClr val="dk2"/>
                </a:solidFill>
              </a:rPr>
              <a:t>Due to massive consumption of non renewable fuel (a non renewable source) and other components that are used in the light duty vehicle like engine size(L) and cylinders. </a:t>
            </a:r>
            <a:endParaRPr sz="1400">
              <a:solidFill>
                <a:schemeClr val="dk2"/>
              </a:solidFill>
              <a:latin typeface="Inter Light"/>
              <a:ea typeface="Inter Light"/>
              <a:cs typeface="Inter Light"/>
              <a:sym typeface="Inter Light"/>
            </a:endParaRPr>
          </a:p>
        </p:txBody>
      </p:sp>
      <p:sp>
        <p:nvSpPr>
          <p:cNvPr id="113" name="Google Shape;113;p18"/>
          <p:cNvSpPr txBox="1"/>
          <p:nvPr/>
        </p:nvSpPr>
        <p:spPr>
          <a:xfrm>
            <a:off x="7164600" y="4112150"/>
            <a:ext cx="16677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latin typeface="Helvetica Neue Light"/>
                <a:ea typeface="Helvetica Neue Light"/>
                <a:cs typeface="Helvetica Neue Light"/>
                <a:sym typeface="Helvetica Neue Light"/>
              </a:rPr>
              <a:t>Source : </a:t>
            </a:r>
            <a:r>
              <a:rPr lang="en" sz="1100" u="sng">
                <a:solidFill>
                  <a:schemeClr val="hlink"/>
                </a:solidFill>
                <a:latin typeface="Helvetica Neue Light"/>
                <a:ea typeface="Helvetica Neue Light"/>
                <a:cs typeface="Helvetica Neue Light"/>
                <a:sym typeface="Helvetica Neue Light"/>
                <a:hlinkClick r:id="rId3"/>
              </a:rPr>
              <a:t>IQAir</a:t>
            </a:r>
            <a:r>
              <a:rPr lang="en" sz="1100">
                <a:latin typeface="Helvetica Neue Light"/>
                <a:ea typeface="Helvetica Neue Light"/>
                <a:cs typeface="Helvetica Neue Light"/>
                <a:sym typeface="Helvetica Neue Light"/>
              </a:rPr>
              <a:t>, </a:t>
            </a:r>
            <a:r>
              <a:rPr lang="en" sz="1100" u="sng">
                <a:solidFill>
                  <a:schemeClr val="hlink"/>
                </a:solidFill>
                <a:latin typeface="Helvetica Neue Light"/>
                <a:ea typeface="Helvetica Neue Light"/>
                <a:cs typeface="Helvetica Neue Light"/>
                <a:sym typeface="Helvetica Neue Light"/>
                <a:hlinkClick r:id="rId4"/>
              </a:rPr>
              <a:t>AQi</a:t>
            </a:r>
            <a:endParaRPr sz="1100">
              <a:latin typeface="Helvetica Neue Light"/>
              <a:ea typeface="Helvetica Neue Light"/>
              <a:cs typeface="Helvetica Neue Light"/>
              <a:sym typeface="Helvetica Neue Ligh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9"/>
          <p:cNvSpPr txBox="1"/>
          <p:nvPr>
            <p:ph type="title"/>
          </p:nvPr>
        </p:nvSpPr>
        <p:spPr>
          <a:xfrm>
            <a:off x="223575" y="163700"/>
            <a:ext cx="8520600" cy="572700"/>
          </a:xfrm>
          <a:prstGeom prst="rect">
            <a:avLst/>
          </a:prstGeom>
        </p:spPr>
        <p:txBody>
          <a:bodyPr anchorCtr="0" anchor="b" bIns="34275" lIns="68575" spcFirstLastPara="1" rIns="68575" wrap="square" tIns="34275">
            <a:normAutofit/>
          </a:bodyPr>
          <a:lstStyle/>
          <a:p>
            <a:pPr indent="0" lvl="0" marL="0" rtl="0" algn="l">
              <a:spcBef>
                <a:spcPts val="0"/>
              </a:spcBef>
              <a:spcAft>
                <a:spcPts val="0"/>
              </a:spcAft>
              <a:buNone/>
            </a:pPr>
            <a:r>
              <a:rPr lang="en">
                <a:solidFill>
                  <a:schemeClr val="dk2"/>
                </a:solidFill>
              </a:rPr>
              <a:t>GANTT CHART - ML PROJECT PROGRESS</a:t>
            </a:r>
            <a:endParaRPr>
              <a:solidFill>
                <a:schemeClr val="dk2"/>
              </a:solidFill>
            </a:endParaRPr>
          </a:p>
        </p:txBody>
      </p:sp>
      <p:pic>
        <p:nvPicPr>
          <p:cNvPr id="119" name="Google Shape;119;p19"/>
          <p:cNvPicPr preferRelativeResize="0"/>
          <p:nvPr/>
        </p:nvPicPr>
        <p:blipFill rotWithShape="1">
          <a:blip r:embed="rId3">
            <a:alphaModFix/>
          </a:blip>
          <a:srcRect b="0" l="0" r="0" t="9444"/>
          <a:stretch/>
        </p:blipFill>
        <p:spPr>
          <a:xfrm>
            <a:off x="0" y="917675"/>
            <a:ext cx="9144003" cy="422582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0"/>
          <p:cNvSpPr txBox="1"/>
          <p:nvPr>
            <p:ph type="title"/>
          </p:nvPr>
        </p:nvSpPr>
        <p:spPr>
          <a:xfrm>
            <a:off x="311700" y="246800"/>
            <a:ext cx="8520600" cy="572700"/>
          </a:xfrm>
          <a:prstGeom prst="rect">
            <a:avLst/>
          </a:prstGeom>
        </p:spPr>
        <p:txBody>
          <a:bodyPr anchorCtr="0" anchor="b" bIns="34275" lIns="68575" spcFirstLastPara="1" rIns="68575" wrap="square" tIns="34275">
            <a:normAutofit/>
          </a:bodyPr>
          <a:lstStyle/>
          <a:p>
            <a:pPr indent="0" lvl="0" marL="0" rtl="0" algn="l">
              <a:spcBef>
                <a:spcPts val="0"/>
              </a:spcBef>
              <a:spcAft>
                <a:spcPts val="0"/>
              </a:spcAft>
              <a:buNone/>
            </a:pPr>
            <a:r>
              <a:rPr lang="en">
                <a:solidFill>
                  <a:schemeClr val="dk2"/>
                </a:solidFill>
              </a:rPr>
              <a:t>EXISTING BODY OF WORK</a:t>
            </a:r>
            <a:endParaRPr>
              <a:solidFill>
                <a:schemeClr val="dk2"/>
              </a:solidFill>
            </a:endParaRPr>
          </a:p>
        </p:txBody>
      </p:sp>
      <p:sp>
        <p:nvSpPr>
          <p:cNvPr id="125" name="Google Shape;125;p20"/>
          <p:cNvSpPr/>
          <p:nvPr/>
        </p:nvSpPr>
        <p:spPr>
          <a:xfrm>
            <a:off x="949900" y="1101187"/>
            <a:ext cx="2748300" cy="3378000"/>
          </a:xfrm>
          <a:prstGeom prst="rect">
            <a:avLst/>
          </a:prstGeom>
          <a:noFill/>
          <a:ln cap="flat" cmpd="sng" w="9525">
            <a:solidFill>
              <a:srgbClr val="7D1916"/>
            </a:solidFill>
            <a:prstDash val="solid"/>
            <a:round/>
            <a:headEnd len="sm" w="sm" type="none"/>
            <a:tailEnd len="sm" w="sm" type="none"/>
          </a:ln>
        </p:spPr>
        <p:txBody>
          <a:bodyPr anchorCtr="0" anchor="b"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t/>
            </a:r>
            <a:endParaRPr>
              <a:solidFill>
                <a:srgbClr val="7D1916"/>
              </a:solidFill>
              <a:latin typeface="Times New Roman"/>
              <a:ea typeface="Times New Roman"/>
              <a:cs typeface="Times New Roman"/>
              <a:sym typeface="Times New Roman"/>
            </a:endParaRPr>
          </a:p>
          <a:p>
            <a:pPr indent="0" lvl="0" marL="0" rtl="0" algn="l">
              <a:spcBef>
                <a:spcPts val="0"/>
              </a:spcBef>
              <a:spcAft>
                <a:spcPts val="0"/>
              </a:spcAft>
              <a:buClr>
                <a:srgbClr val="000000"/>
              </a:buClr>
              <a:buSzPts val="1100"/>
              <a:buFont typeface="Arial"/>
              <a:buNone/>
            </a:pPr>
            <a:r>
              <a:t/>
            </a:r>
            <a:endParaRPr sz="1300">
              <a:solidFill>
                <a:srgbClr val="7D1916"/>
              </a:solidFill>
              <a:latin typeface="Times New Roman"/>
              <a:ea typeface="Times New Roman"/>
              <a:cs typeface="Times New Roman"/>
              <a:sym typeface="Times New Roman"/>
            </a:endParaRPr>
          </a:p>
          <a:p>
            <a:pPr indent="0" lvl="0" marL="0" rtl="0" algn="l">
              <a:spcBef>
                <a:spcPts val="0"/>
              </a:spcBef>
              <a:spcAft>
                <a:spcPts val="0"/>
              </a:spcAft>
              <a:buClr>
                <a:srgbClr val="000000"/>
              </a:buClr>
              <a:buSzPts val="1100"/>
              <a:buFont typeface="Arial"/>
              <a:buNone/>
            </a:pPr>
            <a:r>
              <a:t/>
            </a:r>
            <a:endParaRPr sz="1100">
              <a:solidFill>
                <a:srgbClr val="7D1916"/>
              </a:solidFill>
              <a:latin typeface="Times New Roman"/>
              <a:ea typeface="Times New Roman"/>
              <a:cs typeface="Times New Roman"/>
              <a:sym typeface="Times New Roman"/>
            </a:endParaRPr>
          </a:p>
          <a:p>
            <a:pPr indent="0" lvl="0" marL="0" rtl="0" algn="l">
              <a:spcBef>
                <a:spcPts val="0"/>
              </a:spcBef>
              <a:spcAft>
                <a:spcPts val="0"/>
              </a:spcAft>
              <a:buClr>
                <a:srgbClr val="000000"/>
              </a:buClr>
              <a:buSzPts val="1100"/>
              <a:buFont typeface="Arial"/>
              <a:buNone/>
            </a:pPr>
            <a:r>
              <a:rPr lang="en" sz="1100">
                <a:solidFill>
                  <a:srgbClr val="7D1916"/>
                </a:solidFill>
                <a:latin typeface="Times New Roman"/>
                <a:ea typeface="Times New Roman"/>
                <a:cs typeface="Times New Roman"/>
                <a:sym typeface="Times New Roman"/>
              </a:rPr>
              <a:t>The frequently used techniques like SVM , PCA have been used to generate accurate results and other classification algorithms have been used to implement across countries globally, there have been use of these algorithms but in India , there is a need of  a accurate and a precise model to be implemented for reducing AQI and creating a green environment. The implementation on the basis of quality performance measures are taken into consideration across globe which needs to be implemented in countries where AQI is getting degraded.</a:t>
            </a:r>
            <a:endParaRPr sz="1100">
              <a:solidFill>
                <a:srgbClr val="7D1916"/>
              </a:solidFill>
              <a:latin typeface="Times New Roman"/>
              <a:ea typeface="Times New Roman"/>
              <a:cs typeface="Times New Roman"/>
              <a:sym typeface="Times New Roman"/>
            </a:endParaRPr>
          </a:p>
          <a:p>
            <a:pPr indent="0" lvl="0" marL="0" rtl="0" algn="l">
              <a:spcBef>
                <a:spcPts val="0"/>
              </a:spcBef>
              <a:spcAft>
                <a:spcPts val="0"/>
              </a:spcAft>
              <a:buClr>
                <a:srgbClr val="000000"/>
              </a:buClr>
              <a:buSzPts val="1100"/>
              <a:buFont typeface="Arial"/>
              <a:buNone/>
            </a:pPr>
            <a:r>
              <a:t/>
            </a:r>
            <a:endParaRPr sz="1200">
              <a:solidFill>
                <a:srgbClr val="000000"/>
              </a:solidFill>
              <a:latin typeface="Times New Roman"/>
              <a:ea typeface="Times New Roman"/>
              <a:cs typeface="Times New Roman"/>
              <a:sym typeface="Times New Roman"/>
            </a:endParaRPr>
          </a:p>
          <a:p>
            <a:pPr indent="0" lvl="0" marL="0" rtl="0" algn="ctr">
              <a:spcBef>
                <a:spcPts val="0"/>
              </a:spcBef>
              <a:spcAft>
                <a:spcPts val="0"/>
              </a:spcAft>
              <a:buNone/>
            </a:pPr>
            <a:r>
              <a:t/>
            </a:r>
            <a:endParaRPr>
              <a:latin typeface="Helvetica Neue"/>
              <a:ea typeface="Helvetica Neue"/>
              <a:cs typeface="Helvetica Neue"/>
              <a:sym typeface="Helvetica Neue"/>
            </a:endParaRPr>
          </a:p>
        </p:txBody>
      </p:sp>
      <p:sp>
        <p:nvSpPr>
          <p:cNvPr id="126" name="Google Shape;126;p20"/>
          <p:cNvSpPr/>
          <p:nvPr/>
        </p:nvSpPr>
        <p:spPr>
          <a:xfrm>
            <a:off x="949888" y="1100100"/>
            <a:ext cx="2748300" cy="561000"/>
          </a:xfrm>
          <a:prstGeom prst="rect">
            <a:avLst/>
          </a:prstGeom>
          <a:solidFill>
            <a:srgbClr val="7D191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Helvetica Neue"/>
              <a:ea typeface="Helvetica Neue"/>
              <a:cs typeface="Helvetica Neue"/>
              <a:sym typeface="Helvetica Neue"/>
            </a:endParaRPr>
          </a:p>
        </p:txBody>
      </p:sp>
      <p:sp>
        <p:nvSpPr>
          <p:cNvPr id="127" name="Google Shape;127;p20"/>
          <p:cNvSpPr txBox="1"/>
          <p:nvPr/>
        </p:nvSpPr>
        <p:spPr>
          <a:xfrm>
            <a:off x="1049805" y="1205100"/>
            <a:ext cx="2962800" cy="351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500">
                <a:solidFill>
                  <a:srgbClr val="FFFFFF"/>
                </a:solidFill>
                <a:latin typeface="Helvetica Neue"/>
                <a:ea typeface="Helvetica Neue"/>
                <a:cs typeface="Helvetica Neue"/>
                <a:sym typeface="Helvetica Neue"/>
              </a:rPr>
              <a:t>Methods &amp; </a:t>
            </a:r>
            <a:r>
              <a:rPr lang="en" sz="1500">
                <a:solidFill>
                  <a:srgbClr val="FFFFFF"/>
                </a:solidFill>
                <a:latin typeface="Helvetica Neue"/>
                <a:ea typeface="Helvetica Neue"/>
                <a:cs typeface="Helvetica Neue"/>
                <a:sym typeface="Helvetica Neue"/>
              </a:rPr>
              <a:t>Implementation</a:t>
            </a:r>
            <a:endParaRPr sz="1500">
              <a:solidFill>
                <a:srgbClr val="FFFFFF"/>
              </a:solidFill>
              <a:latin typeface="Helvetica Neue"/>
              <a:ea typeface="Helvetica Neue"/>
              <a:cs typeface="Helvetica Neue"/>
              <a:sym typeface="Helvetica Neue"/>
            </a:endParaRPr>
          </a:p>
        </p:txBody>
      </p:sp>
      <p:sp>
        <p:nvSpPr>
          <p:cNvPr id="128" name="Google Shape;128;p20"/>
          <p:cNvSpPr txBox="1"/>
          <p:nvPr/>
        </p:nvSpPr>
        <p:spPr>
          <a:xfrm>
            <a:off x="1516925" y="4640675"/>
            <a:ext cx="21198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latin typeface="Helvetica Neue Light"/>
                <a:ea typeface="Helvetica Neue Light"/>
                <a:cs typeface="Helvetica Neue Light"/>
                <a:sym typeface="Helvetica Neue Light"/>
              </a:rPr>
              <a:t>Source :  </a:t>
            </a:r>
            <a:r>
              <a:rPr lang="en" sz="1100" u="sng">
                <a:solidFill>
                  <a:schemeClr val="hlink"/>
                </a:solidFill>
                <a:latin typeface="Helvetica Neue Light"/>
                <a:ea typeface="Helvetica Neue Light"/>
                <a:cs typeface="Helvetica Neue Light"/>
                <a:sym typeface="Helvetica Neue Light"/>
                <a:hlinkClick r:id="rId3"/>
              </a:rPr>
              <a:t>Iop science</a:t>
            </a:r>
            <a:endParaRPr sz="1100">
              <a:latin typeface="Helvetica Neue Light"/>
              <a:ea typeface="Helvetica Neue Light"/>
              <a:cs typeface="Helvetica Neue Light"/>
              <a:sym typeface="Helvetica Neue Light"/>
            </a:endParaRPr>
          </a:p>
        </p:txBody>
      </p:sp>
      <p:sp>
        <p:nvSpPr>
          <p:cNvPr id="129" name="Google Shape;129;p20"/>
          <p:cNvSpPr txBox="1"/>
          <p:nvPr/>
        </p:nvSpPr>
        <p:spPr>
          <a:xfrm>
            <a:off x="5626675" y="4640675"/>
            <a:ext cx="14769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latin typeface="Helvetica Neue Light"/>
                <a:ea typeface="Helvetica Neue Light"/>
                <a:cs typeface="Helvetica Neue Light"/>
                <a:sym typeface="Helvetica Neue Light"/>
              </a:rPr>
              <a:t>Source : </a:t>
            </a:r>
            <a:r>
              <a:rPr lang="en" sz="1100" u="sng">
                <a:solidFill>
                  <a:schemeClr val="hlink"/>
                </a:solidFill>
                <a:latin typeface="Helvetica Neue Light"/>
                <a:ea typeface="Helvetica Neue Light"/>
                <a:cs typeface="Helvetica Neue Light"/>
                <a:sym typeface="Helvetica Neue Light"/>
                <a:hlinkClick r:id="rId4"/>
              </a:rPr>
              <a:t>EEER</a:t>
            </a:r>
            <a:endParaRPr sz="1100">
              <a:latin typeface="Helvetica Neue Light"/>
              <a:ea typeface="Helvetica Neue Light"/>
              <a:cs typeface="Helvetica Neue Light"/>
              <a:sym typeface="Helvetica Neue Light"/>
            </a:endParaRPr>
          </a:p>
        </p:txBody>
      </p:sp>
      <p:sp>
        <p:nvSpPr>
          <p:cNvPr id="130" name="Google Shape;130;p20"/>
          <p:cNvSpPr/>
          <p:nvPr/>
        </p:nvSpPr>
        <p:spPr>
          <a:xfrm>
            <a:off x="4965925" y="1101187"/>
            <a:ext cx="2748300" cy="3378000"/>
          </a:xfrm>
          <a:prstGeom prst="rect">
            <a:avLst/>
          </a:prstGeom>
          <a:noFill/>
          <a:ln cap="flat" cmpd="sng" w="9525">
            <a:solidFill>
              <a:srgbClr val="7D1916"/>
            </a:solidFill>
            <a:prstDash val="solid"/>
            <a:round/>
            <a:headEnd len="sm" w="sm" type="none"/>
            <a:tailEnd len="sm" w="sm" type="none"/>
          </a:ln>
        </p:spPr>
        <p:txBody>
          <a:bodyPr anchorCtr="0" anchor="b"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t/>
            </a:r>
            <a:endParaRPr>
              <a:solidFill>
                <a:srgbClr val="7D1916"/>
              </a:solidFill>
              <a:latin typeface="Times New Roman"/>
              <a:ea typeface="Times New Roman"/>
              <a:cs typeface="Times New Roman"/>
              <a:sym typeface="Times New Roman"/>
            </a:endParaRPr>
          </a:p>
          <a:p>
            <a:pPr indent="0" lvl="0" marL="0" rtl="0" algn="l">
              <a:spcBef>
                <a:spcPts val="0"/>
              </a:spcBef>
              <a:spcAft>
                <a:spcPts val="0"/>
              </a:spcAft>
              <a:buClr>
                <a:srgbClr val="000000"/>
              </a:buClr>
              <a:buSzPts val="1100"/>
              <a:buFont typeface="Arial"/>
              <a:buNone/>
            </a:pPr>
            <a:r>
              <a:t/>
            </a:r>
            <a:endParaRPr sz="1300">
              <a:solidFill>
                <a:srgbClr val="7D1916"/>
              </a:solidFill>
              <a:latin typeface="Times New Roman"/>
              <a:ea typeface="Times New Roman"/>
              <a:cs typeface="Times New Roman"/>
              <a:sym typeface="Times New Roman"/>
            </a:endParaRPr>
          </a:p>
          <a:p>
            <a:pPr indent="0" lvl="0" marL="0" rtl="0" algn="l">
              <a:spcBef>
                <a:spcPts val="0"/>
              </a:spcBef>
              <a:spcAft>
                <a:spcPts val="0"/>
              </a:spcAft>
              <a:buClr>
                <a:srgbClr val="000000"/>
              </a:buClr>
              <a:buSzPts val="1100"/>
              <a:buFont typeface="Arial"/>
              <a:buNone/>
            </a:pPr>
            <a:r>
              <a:t/>
            </a:r>
            <a:endParaRPr sz="1100">
              <a:solidFill>
                <a:srgbClr val="7D1916"/>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sz="1200">
                <a:solidFill>
                  <a:schemeClr val="dk2"/>
                </a:solidFill>
                <a:latin typeface="Times New Roman"/>
                <a:ea typeface="Times New Roman"/>
                <a:cs typeface="Times New Roman"/>
                <a:sym typeface="Times New Roman"/>
              </a:rPr>
              <a:t>The Model reach will be very vast in the countries like India , Bangladesh , Iraq etc . as they rank under 10 for the most polluted countries , In India there has been technological advancements , in which some leading to severely affecting mother earth , the prediction of Co2 can then be implemented to set limits , save carbon footprints , policies with stringent rules for vehicles and  industries emitting C02 as byproduct etc. </a:t>
            </a:r>
            <a:endParaRPr sz="1200">
              <a:solidFill>
                <a:schemeClr val="dk2"/>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sz="1200">
              <a:solidFill>
                <a:schemeClr val="dk2"/>
              </a:solidFill>
              <a:latin typeface="Times New Roman"/>
              <a:ea typeface="Times New Roman"/>
              <a:cs typeface="Times New Roman"/>
              <a:sym typeface="Times New Roman"/>
            </a:endParaRPr>
          </a:p>
          <a:p>
            <a:pPr indent="0" lvl="0" marL="0" rtl="0" algn="l">
              <a:spcBef>
                <a:spcPts val="0"/>
              </a:spcBef>
              <a:spcAft>
                <a:spcPts val="0"/>
              </a:spcAft>
              <a:buClr>
                <a:srgbClr val="000000"/>
              </a:buClr>
              <a:buSzPts val="1100"/>
              <a:buFont typeface="Arial"/>
              <a:buNone/>
            </a:pPr>
            <a:r>
              <a:t/>
            </a:r>
            <a:endParaRPr sz="1100">
              <a:solidFill>
                <a:srgbClr val="7D1916"/>
              </a:solidFill>
              <a:latin typeface="Times New Roman"/>
              <a:ea typeface="Times New Roman"/>
              <a:cs typeface="Times New Roman"/>
              <a:sym typeface="Times New Roman"/>
            </a:endParaRPr>
          </a:p>
          <a:p>
            <a:pPr indent="0" lvl="0" marL="0" rtl="0" algn="l">
              <a:spcBef>
                <a:spcPts val="0"/>
              </a:spcBef>
              <a:spcAft>
                <a:spcPts val="0"/>
              </a:spcAft>
              <a:buClr>
                <a:srgbClr val="000000"/>
              </a:buClr>
              <a:buSzPts val="1100"/>
              <a:buFont typeface="Arial"/>
              <a:buNone/>
            </a:pPr>
            <a:r>
              <a:t/>
            </a:r>
            <a:endParaRPr sz="1200">
              <a:solidFill>
                <a:srgbClr val="000000"/>
              </a:solidFill>
              <a:latin typeface="Times New Roman"/>
              <a:ea typeface="Times New Roman"/>
              <a:cs typeface="Times New Roman"/>
              <a:sym typeface="Times New Roman"/>
            </a:endParaRPr>
          </a:p>
          <a:p>
            <a:pPr indent="0" lvl="0" marL="0" rtl="0" algn="ctr">
              <a:spcBef>
                <a:spcPts val="0"/>
              </a:spcBef>
              <a:spcAft>
                <a:spcPts val="0"/>
              </a:spcAft>
              <a:buNone/>
            </a:pPr>
            <a:r>
              <a:t/>
            </a:r>
            <a:endParaRPr>
              <a:latin typeface="Helvetica Neue"/>
              <a:ea typeface="Helvetica Neue"/>
              <a:cs typeface="Helvetica Neue"/>
              <a:sym typeface="Helvetica Neue"/>
            </a:endParaRPr>
          </a:p>
        </p:txBody>
      </p:sp>
      <p:sp>
        <p:nvSpPr>
          <p:cNvPr id="131" name="Google Shape;131;p20"/>
          <p:cNvSpPr/>
          <p:nvPr/>
        </p:nvSpPr>
        <p:spPr>
          <a:xfrm>
            <a:off x="4965913" y="1100100"/>
            <a:ext cx="2748300" cy="561000"/>
          </a:xfrm>
          <a:prstGeom prst="rect">
            <a:avLst/>
          </a:prstGeom>
          <a:solidFill>
            <a:srgbClr val="7D191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Helvetica Neue"/>
              <a:ea typeface="Helvetica Neue"/>
              <a:cs typeface="Helvetica Neue"/>
              <a:sym typeface="Helvetica Neue"/>
            </a:endParaRPr>
          </a:p>
        </p:txBody>
      </p:sp>
      <p:sp>
        <p:nvSpPr>
          <p:cNvPr id="132" name="Google Shape;132;p20"/>
          <p:cNvSpPr txBox="1"/>
          <p:nvPr/>
        </p:nvSpPr>
        <p:spPr>
          <a:xfrm>
            <a:off x="5065830" y="1205100"/>
            <a:ext cx="2962800" cy="351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500">
                <a:solidFill>
                  <a:srgbClr val="FFFFFF"/>
                </a:solidFill>
                <a:latin typeface="Helvetica Neue"/>
                <a:ea typeface="Helvetica Neue"/>
                <a:cs typeface="Helvetica Neue"/>
                <a:sym typeface="Helvetica Neue"/>
              </a:rPr>
              <a:t>Future Scope</a:t>
            </a:r>
            <a:endParaRPr sz="1500">
              <a:solidFill>
                <a:srgbClr val="FFFFFF"/>
              </a:solidFill>
              <a:latin typeface="Helvetica Neue"/>
              <a:ea typeface="Helvetica Neue"/>
              <a:cs typeface="Helvetica Neue"/>
              <a:sym typeface="Helvetica Neue"/>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1"/>
          <p:cNvSpPr txBox="1"/>
          <p:nvPr>
            <p:ph type="title"/>
          </p:nvPr>
        </p:nvSpPr>
        <p:spPr>
          <a:xfrm>
            <a:off x="311700" y="191700"/>
            <a:ext cx="8520600" cy="572700"/>
          </a:xfrm>
          <a:prstGeom prst="rect">
            <a:avLst/>
          </a:prstGeom>
        </p:spPr>
        <p:txBody>
          <a:bodyPr anchorCtr="0" anchor="b" bIns="34275" lIns="68575" spcFirstLastPara="1" rIns="68575" wrap="square" tIns="34275">
            <a:normAutofit/>
          </a:bodyPr>
          <a:lstStyle/>
          <a:p>
            <a:pPr indent="0" lvl="0" marL="0" rtl="0" algn="l">
              <a:spcBef>
                <a:spcPts val="0"/>
              </a:spcBef>
              <a:spcAft>
                <a:spcPts val="0"/>
              </a:spcAft>
              <a:buNone/>
            </a:pPr>
            <a:r>
              <a:rPr lang="en">
                <a:solidFill>
                  <a:schemeClr val="dk2"/>
                </a:solidFill>
              </a:rPr>
              <a:t>APPROACH</a:t>
            </a:r>
            <a:endParaRPr>
              <a:solidFill>
                <a:schemeClr val="dk2"/>
              </a:solidFill>
            </a:endParaRPr>
          </a:p>
        </p:txBody>
      </p:sp>
      <p:sp>
        <p:nvSpPr>
          <p:cNvPr id="138" name="Google Shape;138;p21"/>
          <p:cNvSpPr txBox="1"/>
          <p:nvPr>
            <p:ph idx="1" type="body"/>
          </p:nvPr>
        </p:nvSpPr>
        <p:spPr>
          <a:xfrm>
            <a:off x="311700" y="926875"/>
            <a:ext cx="5205600" cy="3840600"/>
          </a:xfrm>
          <a:prstGeom prst="rect">
            <a:avLst/>
          </a:prstGeom>
        </p:spPr>
        <p:txBody>
          <a:bodyPr anchorCtr="0" anchor="t" bIns="34275" lIns="68575" spcFirstLastPara="1" rIns="68575" wrap="square" tIns="34275">
            <a:noAutofit/>
          </a:bodyPr>
          <a:lstStyle/>
          <a:p>
            <a:pPr indent="-304800" lvl="0" marL="457200" rtl="0" algn="l">
              <a:lnSpc>
                <a:spcPct val="115000"/>
              </a:lnSpc>
              <a:spcBef>
                <a:spcPts val="0"/>
              </a:spcBef>
              <a:spcAft>
                <a:spcPts val="0"/>
              </a:spcAft>
              <a:buClr>
                <a:schemeClr val="dk2"/>
              </a:buClr>
              <a:buSzPts val="1200"/>
              <a:buChar char="•"/>
            </a:pPr>
            <a:r>
              <a:rPr b="1" lang="en" sz="1200">
                <a:solidFill>
                  <a:schemeClr val="dk2"/>
                </a:solidFill>
                <a:latin typeface="Helvetica Neue"/>
                <a:ea typeface="Helvetica Neue"/>
                <a:cs typeface="Helvetica Neue"/>
                <a:sym typeface="Helvetica Neue"/>
              </a:rPr>
              <a:t>Dataset </a:t>
            </a:r>
            <a:r>
              <a:rPr lang="en" sz="1200">
                <a:solidFill>
                  <a:schemeClr val="dk2"/>
                </a:solidFill>
              </a:rPr>
              <a:t>from kaggle, published by the </a:t>
            </a:r>
            <a:r>
              <a:rPr b="1" lang="en" sz="1200">
                <a:solidFill>
                  <a:schemeClr val="dk2"/>
                </a:solidFill>
                <a:latin typeface="Helvetica Neue"/>
                <a:ea typeface="Helvetica Neue"/>
                <a:cs typeface="Helvetica Neue"/>
                <a:sym typeface="Helvetica Neue"/>
              </a:rPr>
              <a:t>Canadian Government</a:t>
            </a:r>
            <a:r>
              <a:rPr lang="en" sz="1200">
                <a:solidFill>
                  <a:schemeClr val="dk2"/>
                </a:solidFill>
              </a:rPr>
              <a:t> has </a:t>
            </a:r>
            <a:r>
              <a:rPr b="1" lang="en" sz="1200">
                <a:solidFill>
                  <a:schemeClr val="dk2"/>
                </a:solidFill>
                <a:latin typeface="Helvetica Neue"/>
                <a:ea typeface="Helvetica Neue"/>
                <a:cs typeface="Helvetica Neue"/>
                <a:sym typeface="Helvetica Neue"/>
              </a:rPr>
              <a:t>7385 rows</a:t>
            </a:r>
            <a:r>
              <a:rPr lang="en" sz="1200">
                <a:solidFill>
                  <a:schemeClr val="dk2"/>
                </a:solidFill>
              </a:rPr>
              <a:t>, </a:t>
            </a:r>
            <a:r>
              <a:rPr b="1" lang="en" sz="1200">
                <a:solidFill>
                  <a:schemeClr val="dk2"/>
                </a:solidFill>
                <a:latin typeface="Helvetica Neue"/>
                <a:ea typeface="Helvetica Neue"/>
                <a:cs typeface="Helvetica Neue"/>
                <a:sym typeface="Helvetica Neue"/>
              </a:rPr>
              <a:t>11 features</a:t>
            </a:r>
            <a:r>
              <a:rPr lang="en" sz="1200">
                <a:solidFill>
                  <a:schemeClr val="dk2"/>
                </a:solidFill>
              </a:rPr>
              <a:t> including </a:t>
            </a:r>
            <a:r>
              <a:rPr b="1" lang="en" sz="1200">
                <a:solidFill>
                  <a:schemeClr val="dk2"/>
                </a:solidFill>
                <a:latin typeface="Helvetica Neue"/>
                <a:ea typeface="Helvetica Neue"/>
                <a:cs typeface="Helvetica Neue"/>
                <a:sym typeface="Helvetica Neue"/>
              </a:rPr>
              <a:t>5 non numerical columns</a:t>
            </a:r>
            <a:r>
              <a:rPr lang="en" sz="1200">
                <a:solidFill>
                  <a:schemeClr val="dk2"/>
                </a:solidFill>
              </a:rPr>
              <a:t>.</a:t>
            </a:r>
            <a:endParaRPr sz="1200">
              <a:solidFill>
                <a:schemeClr val="dk2"/>
              </a:solidFill>
            </a:endParaRPr>
          </a:p>
          <a:p>
            <a:pPr indent="-304800" lvl="0" marL="457200" rtl="0" algn="l">
              <a:lnSpc>
                <a:spcPct val="115000"/>
              </a:lnSpc>
              <a:spcBef>
                <a:spcPts val="0"/>
              </a:spcBef>
              <a:spcAft>
                <a:spcPts val="0"/>
              </a:spcAft>
              <a:buClr>
                <a:schemeClr val="dk2"/>
              </a:buClr>
              <a:buSzPts val="1200"/>
              <a:buChar char="•"/>
            </a:pPr>
            <a:r>
              <a:rPr lang="en" sz="1200">
                <a:solidFill>
                  <a:schemeClr val="dk2"/>
                </a:solidFill>
              </a:rPr>
              <a:t>Includes </a:t>
            </a:r>
            <a:r>
              <a:rPr b="1" lang="en" sz="1200">
                <a:solidFill>
                  <a:schemeClr val="dk2"/>
                </a:solidFill>
                <a:latin typeface="Helvetica Neue"/>
                <a:ea typeface="Helvetica Neue"/>
                <a:cs typeface="Helvetica Neue"/>
                <a:sym typeface="Helvetica Neue"/>
              </a:rPr>
              <a:t>light duty vehicles </a:t>
            </a:r>
            <a:r>
              <a:rPr lang="en" sz="1200">
                <a:solidFill>
                  <a:schemeClr val="dk2"/>
                </a:solidFill>
              </a:rPr>
              <a:t>data for vehicles modeled from 2017-2021.</a:t>
            </a:r>
            <a:endParaRPr sz="1200">
              <a:solidFill>
                <a:schemeClr val="dk2"/>
              </a:solidFill>
            </a:endParaRPr>
          </a:p>
          <a:p>
            <a:pPr indent="-304800" lvl="0" marL="457200" rtl="0" algn="l">
              <a:lnSpc>
                <a:spcPct val="115000"/>
              </a:lnSpc>
              <a:spcBef>
                <a:spcPts val="0"/>
              </a:spcBef>
              <a:spcAft>
                <a:spcPts val="0"/>
              </a:spcAft>
              <a:buClr>
                <a:schemeClr val="dk2"/>
              </a:buClr>
              <a:buSzPts val="1200"/>
              <a:buChar char="•"/>
            </a:pPr>
            <a:r>
              <a:rPr b="1" lang="en" sz="1200">
                <a:solidFill>
                  <a:schemeClr val="dk2"/>
                </a:solidFill>
                <a:latin typeface="Helvetica Neue"/>
                <a:ea typeface="Helvetica Neue"/>
                <a:cs typeface="Helvetica Neue"/>
                <a:sym typeface="Helvetica Neue"/>
              </a:rPr>
              <a:t>Data cleaning and processing </a:t>
            </a:r>
            <a:r>
              <a:rPr lang="en" sz="1200">
                <a:solidFill>
                  <a:schemeClr val="dk2"/>
                </a:solidFill>
              </a:rPr>
              <a:t>: dropped duplicates and outliers, and checked null values or any other not applicable values.</a:t>
            </a:r>
            <a:endParaRPr sz="1200">
              <a:solidFill>
                <a:schemeClr val="dk2"/>
              </a:solidFill>
            </a:endParaRPr>
          </a:p>
          <a:p>
            <a:pPr indent="0" lvl="0" marL="457200" rtl="0" algn="l">
              <a:lnSpc>
                <a:spcPct val="115000"/>
              </a:lnSpc>
              <a:spcBef>
                <a:spcPts val="0"/>
              </a:spcBef>
              <a:spcAft>
                <a:spcPts val="0"/>
              </a:spcAft>
              <a:buNone/>
            </a:pPr>
            <a:r>
              <a:t/>
            </a:r>
            <a:endParaRPr sz="1200">
              <a:solidFill>
                <a:schemeClr val="dk2"/>
              </a:solidFill>
            </a:endParaRPr>
          </a:p>
          <a:p>
            <a:pPr indent="-304800" lvl="0" marL="457200" rtl="0" algn="l">
              <a:lnSpc>
                <a:spcPct val="115000"/>
              </a:lnSpc>
              <a:spcBef>
                <a:spcPts val="0"/>
              </a:spcBef>
              <a:spcAft>
                <a:spcPts val="0"/>
              </a:spcAft>
              <a:buClr>
                <a:schemeClr val="dk2"/>
              </a:buClr>
              <a:buSzPts val="1200"/>
              <a:buChar char="•"/>
            </a:pPr>
            <a:r>
              <a:rPr b="1" lang="en" sz="1200">
                <a:solidFill>
                  <a:schemeClr val="dk2"/>
                </a:solidFill>
                <a:latin typeface="Helvetica Neue"/>
                <a:ea typeface="Helvetica Neue"/>
                <a:cs typeface="Helvetica Neue"/>
                <a:sym typeface="Helvetica Neue"/>
              </a:rPr>
              <a:t>Feature Engineering :</a:t>
            </a:r>
            <a:endParaRPr b="1" sz="1200">
              <a:solidFill>
                <a:schemeClr val="dk2"/>
              </a:solidFill>
              <a:latin typeface="Helvetica Neue"/>
              <a:ea typeface="Helvetica Neue"/>
              <a:cs typeface="Helvetica Neue"/>
              <a:sym typeface="Helvetica Neue"/>
            </a:endParaRPr>
          </a:p>
          <a:p>
            <a:pPr indent="-304800" lvl="0" marL="457200" rtl="0" algn="l">
              <a:lnSpc>
                <a:spcPct val="115000"/>
              </a:lnSpc>
              <a:spcBef>
                <a:spcPts val="0"/>
              </a:spcBef>
              <a:spcAft>
                <a:spcPts val="0"/>
              </a:spcAft>
              <a:buClr>
                <a:schemeClr val="dk2"/>
              </a:buClr>
              <a:buSzPts val="1200"/>
              <a:buChar char="-"/>
            </a:pPr>
            <a:r>
              <a:rPr lang="en" sz="1200">
                <a:solidFill>
                  <a:schemeClr val="dk2"/>
                </a:solidFill>
              </a:rPr>
              <a:t>Non Numeric Columns Fuel Type, Vehicle class, transmission  </a:t>
            </a:r>
            <a:endParaRPr sz="1200">
              <a:solidFill>
                <a:schemeClr val="dk2"/>
              </a:solidFill>
            </a:endParaRPr>
          </a:p>
          <a:p>
            <a:pPr indent="-304800" lvl="0" marL="457200" rtl="0" algn="l">
              <a:lnSpc>
                <a:spcPct val="115000"/>
              </a:lnSpc>
              <a:spcBef>
                <a:spcPts val="0"/>
              </a:spcBef>
              <a:spcAft>
                <a:spcPts val="0"/>
              </a:spcAft>
              <a:buClr>
                <a:schemeClr val="dk2"/>
              </a:buClr>
              <a:buSzPts val="1200"/>
              <a:buChar char="-"/>
            </a:pPr>
            <a:r>
              <a:rPr lang="en" sz="1200">
                <a:solidFill>
                  <a:schemeClr val="dk2"/>
                </a:solidFill>
              </a:rPr>
              <a:t>important aspects in prediction of CO2 emissions </a:t>
            </a:r>
            <a:endParaRPr sz="1200">
              <a:solidFill>
                <a:schemeClr val="dk2"/>
              </a:solidFill>
            </a:endParaRPr>
          </a:p>
          <a:p>
            <a:pPr indent="-304800" lvl="0" marL="457200" rtl="0" algn="l">
              <a:lnSpc>
                <a:spcPct val="115000"/>
              </a:lnSpc>
              <a:spcBef>
                <a:spcPts val="0"/>
              </a:spcBef>
              <a:spcAft>
                <a:spcPts val="0"/>
              </a:spcAft>
              <a:buClr>
                <a:schemeClr val="dk2"/>
              </a:buClr>
              <a:buSzPts val="1200"/>
              <a:buChar char="-"/>
            </a:pPr>
            <a:r>
              <a:rPr lang="en" sz="1200">
                <a:solidFill>
                  <a:schemeClr val="dk2"/>
                </a:solidFill>
              </a:rPr>
              <a:t>To include these features, the unique values were counted and the column was converted to a dictionary such that each similar value would get a similar numeric value.</a:t>
            </a:r>
            <a:endParaRPr sz="1200">
              <a:solidFill>
                <a:schemeClr val="dk2"/>
              </a:solidFill>
            </a:endParaRPr>
          </a:p>
          <a:p>
            <a:pPr indent="-304800" lvl="0" marL="457200" rtl="0" algn="l">
              <a:lnSpc>
                <a:spcPct val="115000"/>
              </a:lnSpc>
              <a:spcBef>
                <a:spcPts val="0"/>
              </a:spcBef>
              <a:spcAft>
                <a:spcPts val="0"/>
              </a:spcAft>
              <a:buClr>
                <a:schemeClr val="dk2"/>
              </a:buClr>
              <a:buSzPts val="1200"/>
              <a:buChar char="-"/>
            </a:pPr>
            <a:r>
              <a:rPr lang="en" sz="1200">
                <a:solidFill>
                  <a:schemeClr val="dk2"/>
                </a:solidFill>
              </a:rPr>
              <a:t>As the data columns were multi categorical, adding columns with 0, 1 encoding was not feasible.</a:t>
            </a:r>
            <a:endParaRPr sz="1200">
              <a:solidFill>
                <a:schemeClr val="dk2"/>
              </a:solidFill>
            </a:endParaRPr>
          </a:p>
          <a:p>
            <a:pPr indent="0" lvl="0" marL="914400" rtl="0" algn="l">
              <a:lnSpc>
                <a:spcPct val="115000"/>
              </a:lnSpc>
              <a:spcBef>
                <a:spcPts val="0"/>
              </a:spcBef>
              <a:spcAft>
                <a:spcPts val="0"/>
              </a:spcAft>
              <a:buNone/>
            </a:pPr>
            <a:r>
              <a:t/>
            </a:r>
            <a:endParaRPr sz="1200">
              <a:solidFill>
                <a:schemeClr val="dk2"/>
              </a:solidFill>
            </a:endParaRPr>
          </a:p>
          <a:p>
            <a:pPr indent="-304800" lvl="0" marL="457200" rtl="0" algn="l">
              <a:lnSpc>
                <a:spcPct val="115000"/>
              </a:lnSpc>
              <a:spcBef>
                <a:spcPts val="0"/>
              </a:spcBef>
              <a:spcAft>
                <a:spcPts val="0"/>
              </a:spcAft>
              <a:buClr>
                <a:schemeClr val="dk2"/>
              </a:buClr>
              <a:buSzPts val="1200"/>
              <a:buFont typeface="Inter Light"/>
              <a:buChar char="•"/>
            </a:pPr>
            <a:r>
              <a:rPr b="1" lang="en" sz="1200">
                <a:solidFill>
                  <a:schemeClr val="dk2"/>
                </a:solidFill>
                <a:latin typeface="Helvetica Neue"/>
                <a:ea typeface="Helvetica Neue"/>
                <a:cs typeface="Helvetica Neue"/>
                <a:sym typeface="Helvetica Neue"/>
              </a:rPr>
              <a:t>Feature Selection :</a:t>
            </a:r>
            <a:r>
              <a:rPr lang="en" sz="1200">
                <a:solidFill>
                  <a:schemeClr val="dk2"/>
                </a:solidFill>
              </a:rPr>
              <a:t> Chi2 Score, Cross Validation and Feature Importance Score for each model.</a:t>
            </a:r>
            <a:endParaRPr sz="1200">
              <a:solidFill>
                <a:schemeClr val="dk2"/>
              </a:solidFill>
            </a:endParaRPr>
          </a:p>
          <a:p>
            <a:pPr indent="0" lvl="0" marL="0" rtl="0" algn="l">
              <a:lnSpc>
                <a:spcPct val="115000"/>
              </a:lnSpc>
              <a:spcBef>
                <a:spcPts val="800"/>
              </a:spcBef>
              <a:spcAft>
                <a:spcPts val="0"/>
              </a:spcAft>
              <a:buNone/>
            </a:pPr>
            <a:r>
              <a:t/>
            </a:r>
            <a:endParaRPr sz="1200">
              <a:solidFill>
                <a:schemeClr val="dk2"/>
              </a:solidFill>
            </a:endParaRPr>
          </a:p>
        </p:txBody>
      </p:sp>
      <p:sp>
        <p:nvSpPr>
          <p:cNvPr id="139" name="Google Shape;139;p21"/>
          <p:cNvSpPr txBox="1"/>
          <p:nvPr/>
        </p:nvSpPr>
        <p:spPr>
          <a:xfrm>
            <a:off x="6412375" y="3682025"/>
            <a:ext cx="2481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pic>
        <p:nvPicPr>
          <p:cNvPr id="140" name="Google Shape;140;p21"/>
          <p:cNvPicPr preferRelativeResize="0"/>
          <p:nvPr/>
        </p:nvPicPr>
        <p:blipFill>
          <a:blip r:embed="rId3">
            <a:alphaModFix/>
          </a:blip>
          <a:stretch>
            <a:fillRect/>
          </a:stretch>
        </p:blipFill>
        <p:spPr>
          <a:xfrm>
            <a:off x="5845925" y="3077813"/>
            <a:ext cx="2922142" cy="1608625"/>
          </a:xfrm>
          <a:prstGeom prst="rect">
            <a:avLst/>
          </a:prstGeom>
          <a:noFill/>
          <a:ln>
            <a:noFill/>
          </a:ln>
        </p:spPr>
      </p:pic>
      <p:cxnSp>
        <p:nvCxnSpPr>
          <p:cNvPr id="141" name="Google Shape;141;p21"/>
          <p:cNvCxnSpPr/>
          <p:nvPr/>
        </p:nvCxnSpPr>
        <p:spPr>
          <a:xfrm flipH="1" rot="10800000">
            <a:off x="5068600" y="4225025"/>
            <a:ext cx="759900" cy="297300"/>
          </a:xfrm>
          <a:prstGeom prst="straightConnector1">
            <a:avLst/>
          </a:prstGeom>
          <a:noFill/>
          <a:ln cap="flat" cmpd="sng" w="9525">
            <a:solidFill>
              <a:schemeClr val="dk2"/>
            </a:solidFill>
            <a:prstDash val="solid"/>
            <a:round/>
            <a:headEnd len="med" w="med" type="none"/>
            <a:tailEnd len="med" w="med" type="triangle"/>
          </a:ln>
        </p:spPr>
      </p:cxnSp>
      <p:sp>
        <p:nvSpPr>
          <p:cNvPr id="142" name="Google Shape;142;p21"/>
          <p:cNvSpPr txBox="1"/>
          <p:nvPr/>
        </p:nvSpPr>
        <p:spPr>
          <a:xfrm>
            <a:off x="6836525" y="4620025"/>
            <a:ext cx="10875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200">
                <a:solidFill>
                  <a:schemeClr val="dk2"/>
                </a:solidFill>
                <a:latin typeface="Helvetica Neue"/>
                <a:ea typeface="Helvetica Neue"/>
                <a:cs typeface="Helvetica Neue"/>
                <a:sym typeface="Helvetica Neue"/>
              </a:rPr>
              <a:t>Chi score</a:t>
            </a:r>
            <a:endParaRPr b="1" sz="1200">
              <a:solidFill>
                <a:schemeClr val="dk2"/>
              </a:solidFill>
              <a:latin typeface="Helvetica Neue"/>
              <a:ea typeface="Helvetica Neue"/>
              <a:cs typeface="Helvetica Neue"/>
              <a:sym typeface="Helvetica Neue"/>
            </a:endParaRPr>
          </a:p>
        </p:txBody>
      </p:sp>
      <p:graphicFrame>
        <p:nvGraphicFramePr>
          <p:cNvPr id="143" name="Google Shape;143;p21"/>
          <p:cNvGraphicFramePr/>
          <p:nvPr/>
        </p:nvGraphicFramePr>
        <p:xfrm>
          <a:off x="5958550" y="621250"/>
          <a:ext cx="3000000" cy="3000000"/>
        </p:xfrm>
        <a:graphic>
          <a:graphicData uri="http://schemas.openxmlformats.org/drawingml/2006/table">
            <a:tbl>
              <a:tblPr>
                <a:noFill/>
                <a:tableStyleId>{CA7A14CD-ACEF-4686-ACE4-92FC34295683}</a:tableStyleId>
              </a:tblPr>
              <a:tblGrid>
                <a:gridCol w="1348450"/>
                <a:gridCol w="1348450"/>
              </a:tblGrid>
              <a:tr h="305625">
                <a:tc>
                  <a:txBody>
                    <a:bodyPr/>
                    <a:lstStyle/>
                    <a:p>
                      <a:pPr indent="0" lvl="0" marL="0" rtl="0" algn="ctr">
                        <a:spcBef>
                          <a:spcPts val="0"/>
                        </a:spcBef>
                        <a:spcAft>
                          <a:spcPts val="0"/>
                        </a:spcAft>
                        <a:buNone/>
                      </a:pPr>
                      <a:r>
                        <a:rPr lang="en" sz="800">
                          <a:solidFill>
                            <a:schemeClr val="lt1"/>
                          </a:solidFill>
                          <a:latin typeface="Helvetica Neue"/>
                          <a:ea typeface="Helvetica Neue"/>
                          <a:cs typeface="Helvetica Neue"/>
                          <a:sym typeface="Helvetica Neue"/>
                        </a:rPr>
                        <a:t>Numeric Features</a:t>
                      </a:r>
                      <a:endParaRPr sz="800">
                        <a:solidFill>
                          <a:schemeClr val="lt1"/>
                        </a:solidFill>
                        <a:latin typeface="Helvetica Neue"/>
                        <a:ea typeface="Helvetica Neue"/>
                        <a:cs typeface="Helvetica Neue"/>
                        <a:sym typeface="Helvetica Neue"/>
                      </a:endParaRPr>
                    </a:p>
                  </a:txBody>
                  <a:tcPr marT="91425" marB="91425" marR="91425" marL="91425">
                    <a:lnL cap="flat" cmpd="sng" w="9525">
                      <a:solidFill>
                        <a:schemeClr val="dk2"/>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lang="en" sz="800">
                          <a:solidFill>
                            <a:schemeClr val="lt1"/>
                          </a:solidFill>
                          <a:latin typeface="Helvetica Neue"/>
                          <a:ea typeface="Helvetica Neue"/>
                          <a:cs typeface="Helvetica Neue"/>
                          <a:sym typeface="Helvetica Neue"/>
                        </a:rPr>
                        <a:t>Non - Numeric Features</a:t>
                      </a:r>
                      <a:endParaRPr sz="800">
                        <a:solidFill>
                          <a:schemeClr val="lt1"/>
                        </a:solidFill>
                        <a:latin typeface="Helvetica Neue"/>
                        <a:ea typeface="Helvetica Neue"/>
                        <a:cs typeface="Helvetica Neue"/>
                        <a:sym typeface="Helvetica Neue"/>
                      </a:endParaRPr>
                    </a:p>
                  </a:txBody>
                  <a:tcPr marT="91425" marB="91425" marR="91425" marL="91425">
                    <a:lnL cap="flat" cmpd="sng" w="9525">
                      <a:solidFill>
                        <a:schemeClr val="lt1"/>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chemeClr val="dk2"/>
                    </a:solidFill>
                  </a:tcPr>
                </a:tc>
              </a:tr>
              <a:tr h="305625">
                <a:tc>
                  <a:txBody>
                    <a:bodyPr/>
                    <a:lstStyle/>
                    <a:p>
                      <a:pPr indent="0" lvl="0" marL="0" rtl="0" algn="ctr">
                        <a:spcBef>
                          <a:spcPts val="0"/>
                        </a:spcBef>
                        <a:spcAft>
                          <a:spcPts val="0"/>
                        </a:spcAft>
                        <a:buNone/>
                      </a:pPr>
                      <a:r>
                        <a:rPr b="1" lang="en" sz="800">
                          <a:solidFill>
                            <a:schemeClr val="dk2"/>
                          </a:solidFill>
                          <a:latin typeface="Helvetica Neue"/>
                          <a:ea typeface="Helvetica Neue"/>
                          <a:cs typeface="Helvetica Neue"/>
                          <a:sym typeface="Helvetica Neue"/>
                        </a:rPr>
                        <a:t>Engine Size (L)</a:t>
                      </a:r>
                      <a:endParaRPr b="1" sz="800">
                        <a:solidFill>
                          <a:schemeClr val="dk2"/>
                        </a:solidFill>
                        <a:latin typeface="Helvetica Neue"/>
                        <a:ea typeface="Helvetica Neue"/>
                        <a:cs typeface="Helvetica Neue"/>
                        <a:sym typeface="Helvetica Neue"/>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b="1" lang="en" sz="800">
                          <a:solidFill>
                            <a:schemeClr val="dk2"/>
                          </a:solidFill>
                          <a:latin typeface="Helvetica Neue"/>
                          <a:ea typeface="Helvetica Neue"/>
                          <a:cs typeface="Helvetica Neue"/>
                          <a:sym typeface="Helvetica Neue"/>
                        </a:rPr>
                        <a:t>Fuel Type</a:t>
                      </a:r>
                      <a:endParaRPr b="1" sz="800">
                        <a:solidFill>
                          <a:schemeClr val="dk2"/>
                        </a:solidFill>
                        <a:latin typeface="Helvetica Neue"/>
                        <a:ea typeface="Helvetica Neue"/>
                        <a:cs typeface="Helvetica Neue"/>
                        <a:sym typeface="Helvetica Neue"/>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305625">
                <a:tc>
                  <a:txBody>
                    <a:bodyPr/>
                    <a:lstStyle/>
                    <a:p>
                      <a:pPr indent="0" lvl="0" marL="0" rtl="0" algn="ctr">
                        <a:spcBef>
                          <a:spcPts val="0"/>
                        </a:spcBef>
                        <a:spcAft>
                          <a:spcPts val="0"/>
                        </a:spcAft>
                        <a:buNone/>
                      </a:pPr>
                      <a:r>
                        <a:rPr b="1" lang="en" sz="800">
                          <a:solidFill>
                            <a:schemeClr val="dk2"/>
                          </a:solidFill>
                          <a:latin typeface="Helvetica Neue"/>
                          <a:ea typeface="Helvetica Neue"/>
                          <a:cs typeface="Helvetica Neue"/>
                          <a:sym typeface="Helvetica Neue"/>
                        </a:rPr>
                        <a:t>Cylinders</a:t>
                      </a:r>
                      <a:endParaRPr b="1" sz="800">
                        <a:solidFill>
                          <a:schemeClr val="dk2"/>
                        </a:solidFill>
                        <a:latin typeface="Helvetica Neue"/>
                        <a:ea typeface="Helvetica Neue"/>
                        <a:cs typeface="Helvetica Neue"/>
                        <a:sym typeface="Helvetica Neue"/>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b="1" lang="en" sz="800">
                          <a:solidFill>
                            <a:schemeClr val="dk2"/>
                          </a:solidFill>
                          <a:latin typeface="Helvetica Neue"/>
                          <a:ea typeface="Helvetica Neue"/>
                          <a:cs typeface="Helvetica Neue"/>
                          <a:sym typeface="Helvetica Neue"/>
                        </a:rPr>
                        <a:t>Transmission</a:t>
                      </a:r>
                      <a:endParaRPr b="1" sz="800">
                        <a:solidFill>
                          <a:schemeClr val="dk2"/>
                        </a:solidFill>
                        <a:latin typeface="Helvetica Neue"/>
                        <a:ea typeface="Helvetica Neue"/>
                        <a:cs typeface="Helvetica Neue"/>
                        <a:sym typeface="Helvetica Neue"/>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305625">
                <a:tc>
                  <a:txBody>
                    <a:bodyPr/>
                    <a:lstStyle/>
                    <a:p>
                      <a:pPr indent="0" lvl="0" marL="0" rtl="0" algn="ctr">
                        <a:spcBef>
                          <a:spcPts val="0"/>
                        </a:spcBef>
                        <a:spcAft>
                          <a:spcPts val="0"/>
                        </a:spcAft>
                        <a:buNone/>
                      </a:pPr>
                      <a:r>
                        <a:rPr b="1" lang="en" sz="800">
                          <a:solidFill>
                            <a:schemeClr val="dk2"/>
                          </a:solidFill>
                          <a:latin typeface="Helvetica Neue"/>
                          <a:ea typeface="Helvetica Neue"/>
                          <a:cs typeface="Helvetica Neue"/>
                          <a:sym typeface="Helvetica Neue"/>
                        </a:rPr>
                        <a:t>Fuel consumption city</a:t>
                      </a:r>
                      <a:endParaRPr b="1" sz="800">
                        <a:solidFill>
                          <a:schemeClr val="dk2"/>
                        </a:solidFill>
                        <a:latin typeface="Helvetica Neue"/>
                        <a:ea typeface="Helvetica Neue"/>
                        <a:cs typeface="Helvetica Neue"/>
                        <a:sym typeface="Helvetica Neue"/>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b="1" lang="en" sz="800">
                          <a:solidFill>
                            <a:schemeClr val="dk2"/>
                          </a:solidFill>
                          <a:latin typeface="Helvetica Neue"/>
                          <a:ea typeface="Helvetica Neue"/>
                          <a:cs typeface="Helvetica Neue"/>
                          <a:sym typeface="Helvetica Neue"/>
                        </a:rPr>
                        <a:t>Model</a:t>
                      </a:r>
                      <a:endParaRPr b="1" sz="800">
                        <a:solidFill>
                          <a:schemeClr val="dk2"/>
                        </a:solidFill>
                        <a:latin typeface="Helvetica Neue"/>
                        <a:ea typeface="Helvetica Neue"/>
                        <a:cs typeface="Helvetica Neue"/>
                        <a:sym typeface="Helvetica Neue"/>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305625">
                <a:tc>
                  <a:txBody>
                    <a:bodyPr/>
                    <a:lstStyle/>
                    <a:p>
                      <a:pPr indent="0" lvl="0" marL="0" rtl="0" algn="ctr">
                        <a:spcBef>
                          <a:spcPts val="0"/>
                        </a:spcBef>
                        <a:spcAft>
                          <a:spcPts val="0"/>
                        </a:spcAft>
                        <a:buNone/>
                      </a:pPr>
                      <a:r>
                        <a:rPr b="1" lang="en" sz="800">
                          <a:solidFill>
                            <a:schemeClr val="dk2"/>
                          </a:solidFill>
                          <a:latin typeface="Helvetica Neue"/>
                          <a:ea typeface="Helvetica Neue"/>
                          <a:cs typeface="Helvetica Neue"/>
                          <a:sym typeface="Helvetica Neue"/>
                        </a:rPr>
                        <a:t>Fuel consumption hwy</a:t>
                      </a:r>
                      <a:endParaRPr b="1" sz="800">
                        <a:solidFill>
                          <a:schemeClr val="dk2"/>
                        </a:solidFill>
                        <a:latin typeface="Helvetica Neue"/>
                        <a:ea typeface="Helvetica Neue"/>
                        <a:cs typeface="Helvetica Neue"/>
                        <a:sym typeface="Helvetica Neue"/>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b="1" lang="en" sz="800">
                          <a:solidFill>
                            <a:schemeClr val="dk2"/>
                          </a:solidFill>
                          <a:latin typeface="Helvetica Neue"/>
                          <a:ea typeface="Helvetica Neue"/>
                          <a:cs typeface="Helvetica Neue"/>
                          <a:sym typeface="Helvetica Neue"/>
                        </a:rPr>
                        <a:t>Make</a:t>
                      </a:r>
                      <a:endParaRPr b="1" sz="800">
                        <a:solidFill>
                          <a:schemeClr val="dk2"/>
                        </a:solidFill>
                        <a:latin typeface="Helvetica Neue"/>
                        <a:ea typeface="Helvetica Neue"/>
                        <a:cs typeface="Helvetica Neue"/>
                        <a:sym typeface="Helvetica Neue"/>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305625">
                <a:tc>
                  <a:txBody>
                    <a:bodyPr/>
                    <a:lstStyle/>
                    <a:p>
                      <a:pPr indent="0" lvl="0" marL="0" rtl="0" algn="ctr">
                        <a:spcBef>
                          <a:spcPts val="0"/>
                        </a:spcBef>
                        <a:spcAft>
                          <a:spcPts val="0"/>
                        </a:spcAft>
                        <a:buNone/>
                      </a:pPr>
                      <a:r>
                        <a:rPr b="1" lang="en" sz="800">
                          <a:solidFill>
                            <a:schemeClr val="dk2"/>
                          </a:solidFill>
                          <a:latin typeface="Helvetica Neue"/>
                          <a:ea typeface="Helvetica Neue"/>
                          <a:cs typeface="Helvetica Neue"/>
                          <a:sym typeface="Helvetica Neue"/>
                        </a:rPr>
                        <a:t>Fuel consumption comb</a:t>
                      </a:r>
                      <a:endParaRPr b="1" sz="800">
                        <a:solidFill>
                          <a:schemeClr val="dk2"/>
                        </a:solidFill>
                        <a:latin typeface="Helvetica Neue"/>
                        <a:ea typeface="Helvetica Neue"/>
                        <a:cs typeface="Helvetica Neue"/>
                        <a:sym typeface="Helvetica Neue"/>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b="1" lang="en" sz="800">
                          <a:solidFill>
                            <a:schemeClr val="dk2"/>
                          </a:solidFill>
                          <a:latin typeface="Helvetica Neue"/>
                          <a:ea typeface="Helvetica Neue"/>
                          <a:cs typeface="Helvetica Neue"/>
                          <a:sym typeface="Helvetica Neue"/>
                        </a:rPr>
                        <a:t>Vehicle class</a:t>
                      </a:r>
                      <a:endParaRPr b="1" sz="800">
                        <a:solidFill>
                          <a:schemeClr val="dk2"/>
                        </a:solidFill>
                        <a:latin typeface="Helvetica Neue"/>
                        <a:ea typeface="Helvetica Neue"/>
                        <a:cs typeface="Helvetica Neue"/>
                        <a:sym typeface="Helvetica Neue"/>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305625">
                <a:tc>
                  <a:txBody>
                    <a:bodyPr/>
                    <a:lstStyle/>
                    <a:p>
                      <a:pPr indent="0" lvl="0" marL="0" rtl="0" algn="ctr">
                        <a:spcBef>
                          <a:spcPts val="0"/>
                        </a:spcBef>
                        <a:spcAft>
                          <a:spcPts val="0"/>
                        </a:spcAft>
                        <a:buNone/>
                      </a:pPr>
                      <a:r>
                        <a:rPr b="1" lang="en" sz="800">
                          <a:solidFill>
                            <a:schemeClr val="dk2"/>
                          </a:solidFill>
                          <a:latin typeface="Helvetica Neue"/>
                          <a:ea typeface="Helvetica Neue"/>
                          <a:cs typeface="Helvetica Neue"/>
                          <a:sym typeface="Helvetica Neue"/>
                        </a:rPr>
                        <a:t>CO2 emission (g/km)</a:t>
                      </a:r>
                      <a:endParaRPr b="1" sz="800">
                        <a:solidFill>
                          <a:schemeClr val="dk2"/>
                        </a:solidFill>
                        <a:latin typeface="Helvetica Neue"/>
                        <a:ea typeface="Helvetica Neue"/>
                        <a:cs typeface="Helvetica Neue"/>
                        <a:sym typeface="Helvetica Neue"/>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t/>
                      </a:r>
                      <a:endParaRPr b="1" sz="800">
                        <a:solidFill>
                          <a:schemeClr val="dk2"/>
                        </a:solidFill>
                        <a:latin typeface="Helvetica Neue"/>
                        <a:ea typeface="Helvetica Neue"/>
                        <a:cs typeface="Helvetica Neue"/>
                        <a:sym typeface="Helvetica Neue"/>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2"/>
          <p:cNvSpPr txBox="1"/>
          <p:nvPr>
            <p:ph idx="1" type="body"/>
          </p:nvPr>
        </p:nvSpPr>
        <p:spPr>
          <a:xfrm>
            <a:off x="300675" y="256050"/>
            <a:ext cx="4008000" cy="4631400"/>
          </a:xfrm>
          <a:prstGeom prst="rect">
            <a:avLst/>
          </a:prstGeom>
        </p:spPr>
        <p:txBody>
          <a:bodyPr anchorCtr="0" anchor="t" bIns="34275" lIns="68575" spcFirstLastPara="1" rIns="68575" wrap="square" tIns="34275">
            <a:noAutofit/>
          </a:bodyPr>
          <a:lstStyle/>
          <a:p>
            <a:pPr indent="0" lvl="0" marL="0" rtl="0" algn="l">
              <a:lnSpc>
                <a:spcPct val="115000"/>
              </a:lnSpc>
              <a:spcBef>
                <a:spcPts val="0"/>
              </a:spcBef>
              <a:spcAft>
                <a:spcPts val="0"/>
              </a:spcAft>
              <a:buNone/>
            </a:pPr>
            <a:r>
              <a:rPr b="1" lang="en" sz="1400">
                <a:solidFill>
                  <a:schemeClr val="dk2"/>
                </a:solidFill>
                <a:latin typeface="Helvetica Neue"/>
                <a:ea typeface="Helvetica Neue"/>
                <a:cs typeface="Helvetica Neue"/>
                <a:sym typeface="Helvetica Neue"/>
              </a:rPr>
              <a:t>Linear Regression </a:t>
            </a:r>
            <a:endParaRPr b="1" sz="1400">
              <a:solidFill>
                <a:schemeClr val="dk2"/>
              </a:solidFill>
              <a:latin typeface="Helvetica Neue"/>
              <a:ea typeface="Helvetica Neue"/>
              <a:cs typeface="Helvetica Neue"/>
              <a:sym typeface="Helvetica Neue"/>
            </a:endParaRPr>
          </a:p>
          <a:p>
            <a:pPr indent="-304800" lvl="0" marL="457200" rtl="0" algn="l">
              <a:lnSpc>
                <a:spcPct val="115000"/>
              </a:lnSpc>
              <a:spcBef>
                <a:spcPts val="0"/>
              </a:spcBef>
              <a:spcAft>
                <a:spcPts val="0"/>
              </a:spcAft>
              <a:buClr>
                <a:schemeClr val="dk2"/>
              </a:buClr>
              <a:buSzPts val="1200"/>
              <a:buFont typeface="Helvetica Neue"/>
              <a:buChar char="-"/>
            </a:pPr>
            <a:r>
              <a:rPr lang="en" sz="1200">
                <a:solidFill>
                  <a:schemeClr val="dk2"/>
                </a:solidFill>
                <a:latin typeface="Helvetica Neue"/>
                <a:ea typeface="Helvetica Neue"/>
                <a:cs typeface="Helvetica Neue"/>
                <a:sym typeface="Helvetica Neue"/>
              </a:rPr>
              <a:t>Single linear regression which helped us know more about the dependency and the prediction among feature variable</a:t>
            </a:r>
            <a:endParaRPr sz="1200">
              <a:solidFill>
                <a:schemeClr val="dk2"/>
              </a:solidFill>
              <a:latin typeface="Helvetica Neue"/>
              <a:ea typeface="Helvetica Neue"/>
              <a:cs typeface="Helvetica Neue"/>
              <a:sym typeface="Helvetica Neue"/>
            </a:endParaRPr>
          </a:p>
          <a:p>
            <a:pPr indent="-304800" lvl="0" marL="457200" rtl="0" algn="l">
              <a:lnSpc>
                <a:spcPct val="115000"/>
              </a:lnSpc>
              <a:spcBef>
                <a:spcPts val="0"/>
              </a:spcBef>
              <a:spcAft>
                <a:spcPts val="0"/>
              </a:spcAft>
              <a:buClr>
                <a:schemeClr val="dk2"/>
              </a:buClr>
              <a:buSzPts val="1200"/>
              <a:buFont typeface="Inter"/>
              <a:buChar char="-"/>
            </a:pPr>
            <a:r>
              <a:rPr lang="en" sz="1200">
                <a:solidFill>
                  <a:schemeClr val="dk2"/>
                </a:solidFill>
                <a:latin typeface="Helvetica Neue"/>
                <a:ea typeface="Helvetica Neue"/>
                <a:cs typeface="Helvetica Neue"/>
                <a:sym typeface="Helvetica Neue"/>
              </a:rPr>
              <a:t>Multivariable linear regression implemented considering feature importance but the regression line did not fit accurately to the true data. (Accuracy : 90%)</a:t>
            </a:r>
            <a:endParaRPr sz="1200">
              <a:solidFill>
                <a:schemeClr val="dk2"/>
              </a:solidFill>
              <a:latin typeface="Helvetica Neue"/>
              <a:ea typeface="Helvetica Neue"/>
              <a:cs typeface="Helvetica Neue"/>
              <a:sym typeface="Helvetica Neue"/>
            </a:endParaRPr>
          </a:p>
          <a:p>
            <a:pPr indent="0" lvl="0" marL="457200" rtl="0" algn="l">
              <a:lnSpc>
                <a:spcPct val="115000"/>
              </a:lnSpc>
              <a:spcBef>
                <a:spcPts val="0"/>
              </a:spcBef>
              <a:spcAft>
                <a:spcPts val="0"/>
              </a:spcAft>
              <a:buNone/>
            </a:pPr>
            <a:r>
              <a:t/>
            </a:r>
            <a:endParaRPr sz="1200">
              <a:solidFill>
                <a:schemeClr val="dk2"/>
              </a:solidFill>
              <a:latin typeface="Helvetica Neue"/>
              <a:ea typeface="Helvetica Neue"/>
              <a:cs typeface="Helvetica Neue"/>
              <a:sym typeface="Helvetica Neue"/>
            </a:endParaRPr>
          </a:p>
          <a:p>
            <a:pPr indent="0" lvl="0" marL="0" rtl="0" algn="l">
              <a:lnSpc>
                <a:spcPct val="115000"/>
              </a:lnSpc>
              <a:spcBef>
                <a:spcPts val="0"/>
              </a:spcBef>
              <a:spcAft>
                <a:spcPts val="0"/>
              </a:spcAft>
              <a:buNone/>
            </a:pPr>
            <a:r>
              <a:rPr b="1" lang="en" sz="1400">
                <a:solidFill>
                  <a:schemeClr val="dk2"/>
                </a:solidFill>
                <a:latin typeface="Helvetica Neue"/>
                <a:ea typeface="Helvetica Neue"/>
                <a:cs typeface="Helvetica Neue"/>
                <a:sym typeface="Helvetica Neue"/>
              </a:rPr>
              <a:t>Decision Tree Regression </a:t>
            </a:r>
            <a:endParaRPr b="1" sz="1400">
              <a:solidFill>
                <a:schemeClr val="dk2"/>
              </a:solidFill>
              <a:latin typeface="Helvetica Neue"/>
              <a:ea typeface="Helvetica Neue"/>
              <a:cs typeface="Helvetica Neue"/>
              <a:sym typeface="Helvetica Neue"/>
            </a:endParaRPr>
          </a:p>
          <a:p>
            <a:pPr indent="-304800" lvl="0" marL="457200" rtl="0" algn="l">
              <a:lnSpc>
                <a:spcPct val="115000"/>
              </a:lnSpc>
              <a:spcBef>
                <a:spcPts val="0"/>
              </a:spcBef>
              <a:spcAft>
                <a:spcPts val="0"/>
              </a:spcAft>
              <a:buClr>
                <a:schemeClr val="dk2"/>
              </a:buClr>
              <a:buSzPts val="1200"/>
              <a:buFont typeface="Helvetica Neue"/>
              <a:buChar char="-"/>
            </a:pPr>
            <a:r>
              <a:rPr lang="en" sz="1200">
                <a:solidFill>
                  <a:schemeClr val="dk2"/>
                </a:solidFill>
                <a:latin typeface="Helvetica Neue"/>
                <a:ea typeface="Helvetica Neue"/>
                <a:cs typeface="Helvetica Neue"/>
                <a:sym typeface="Helvetica Neue"/>
              </a:rPr>
              <a:t>Precise resulting by division into small intervals.</a:t>
            </a:r>
            <a:endParaRPr sz="1200">
              <a:solidFill>
                <a:schemeClr val="dk2"/>
              </a:solidFill>
              <a:latin typeface="Helvetica Neue"/>
              <a:ea typeface="Helvetica Neue"/>
              <a:cs typeface="Helvetica Neue"/>
              <a:sym typeface="Helvetica Neue"/>
            </a:endParaRPr>
          </a:p>
          <a:p>
            <a:pPr indent="-304800" lvl="0" marL="457200" rtl="0" algn="l">
              <a:lnSpc>
                <a:spcPct val="115000"/>
              </a:lnSpc>
              <a:spcBef>
                <a:spcPts val="0"/>
              </a:spcBef>
              <a:spcAft>
                <a:spcPts val="0"/>
              </a:spcAft>
              <a:buClr>
                <a:schemeClr val="dk2"/>
              </a:buClr>
              <a:buSzPts val="1200"/>
              <a:buFont typeface="Helvetica Neue"/>
              <a:buChar char="-"/>
            </a:pPr>
            <a:r>
              <a:rPr lang="en" sz="1200">
                <a:solidFill>
                  <a:schemeClr val="dk2"/>
                </a:solidFill>
                <a:latin typeface="Helvetica Neue"/>
                <a:ea typeface="Helvetica Neue"/>
                <a:cs typeface="Helvetica Neue"/>
                <a:sym typeface="Helvetica Neue"/>
              </a:rPr>
              <a:t>Feature Importance and Cross Validation Elimination. Hyper parameter tuning </a:t>
            </a:r>
            <a:endParaRPr sz="1200">
              <a:solidFill>
                <a:schemeClr val="dk2"/>
              </a:solidFill>
              <a:latin typeface="Helvetica Neue"/>
              <a:ea typeface="Helvetica Neue"/>
              <a:cs typeface="Helvetica Neue"/>
              <a:sym typeface="Helvetica Neue"/>
            </a:endParaRPr>
          </a:p>
          <a:p>
            <a:pPr indent="-304800" lvl="0" marL="457200" rtl="0" algn="l">
              <a:lnSpc>
                <a:spcPct val="115000"/>
              </a:lnSpc>
              <a:spcBef>
                <a:spcPts val="0"/>
              </a:spcBef>
              <a:spcAft>
                <a:spcPts val="0"/>
              </a:spcAft>
              <a:buClr>
                <a:schemeClr val="dk2"/>
              </a:buClr>
              <a:buSzPts val="1200"/>
              <a:buFont typeface="Helvetica Neue"/>
              <a:buChar char="-"/>
            </a:pPr>
            <a:r>
              <a:rPr lang="en" sz="1200">
                <a:solidFill>
                  <a:schemeClr val="dk2"/>
                </a:solidFill>
                <a:latin typeface="Helvetica Neue"/>
                <a:ea typeface="Helvetica Neue"/>
                <a:cs typeface="Helvetica Neue"/>
                <a:sym typeface="Helvetica Neue"/>
              </a:rPr>
              <a:t>Test Accuracy : 99.61% </a:t>
            </a:r>
            <a:endParaRPr sz="1200">
              <a:solidFill>
                <a:schemeClr val="dk2"/>
              </a:solidFill>
              <a:latin typeface="Helvetica Neue"/>
              <a:ea typeface="Helvetica Neue"/>
              <a:cs typeface="Helvetica Neue"/>
              <a:sym typeface="Helvetica Neue"/>
            </a:endParaRPr>
          </a:p>
          <a:p>
            <a:pPr indent="0" lvl="0" marL="457200" rtl="0" algn="l">
              <a:lnSpc>
                <a:spcPct val="115000"/>
              </a:lnSpc>
              <a:spcBef>
                <a:spcPts val="0"/>
              </a:spcBef>
              <a:spcAft>
                <a:spcPts val="0"/>
              </a:spcAft>
              <a:buNone/>
            </a:pPr>
            <a:r>
              <a:t/>
            </a:r>
            <a:endParaRPr b="1" sz="1200">
              <a:solidFill>
                <a:schemeClr val="dk2"/>
              </a:solidFill>
              <a:latin typeface="Helvetica Neue"/>
              <a:ea typeface="Helvetica Neue"/>
              <a:cs typeface="Helvetica Neue"/>
              <a:sym typeface="Helvetica Neue"/>
            </a:endParaRPr>
          </a:p>
          <a:p>
            <a:pPr indent="0" lvl="0" marL="0" rtl="0" algn="l">
              <a:lnSpc>
                <a:spcPct val="115000"/>
              </a:lnSpc>
              <a:spcBef>
                <a:spcPts val="0"/>
              </a:spcBef>
              <a:spcAft>
                <a:spcPts val="0"/>
              </a:spcAft>
              <a:buNone/>
            </a:pPr>
            <a:r>
              <a:rPr b="1" lang="en" sz="1400">
                <a:solidFill>
                  <a:schemeClr val="dk2"/>
                </a:solidFill>
                <a:latin typeface="Helvetica Neue"/>
                <a:ea typeface="Helvetica Neue"/>
                <a:cs typeface="Helvetica Neue"/>
                <a:sym typeface="Helvetica Neue"/>
              </a:rPr>
              <a:t>Random Forest Regression </a:t>
            </a:r>
            <a:endParaRPr b="1" sz="1400">
              <a:solidFill>
                <a:schemeClr val="dk2"/>
              </a:solidFill>
              <a:latin typeface="Helvetica Neue"/>
              <a:ea typeface="Helvetica Neue"/>
              <a:cs typeface="Helvetica Neue"/>
              <a:sym typeface="Helvetica Neue"/>
            </a:endParaRPr>
          </a:p>
          <a:p>
            <a:pPr indent="-304800" lvl="0" marL="457200" rtl="0" algn="l">
              <a:lnSpc>
                <a:spcPct val="115000"/>
              </a:lnSpc>
              <a:spcBef>
                <a:spcPts val="0"/>
              </a:spcBef>
              <a:spcAft>
                <a:spcPts val="0"/>
              </a:spcAft>
              <a:buClr>
                <a:schemeClr val="dk2"/>
              </a:buClr>
              <a:buSzPts val="1200"/>
              <a:buChar char="-"/>
            </a:pPr>
            <a:r>
              <a:rPr lang="en" sz="1200">
                <a:solidFill>
                  <a:schemeClr val="dk2"/>
                </a:solidFill>
              </a:rPr>
              <a:t>More precise model than decision tree, same procedure of feature importance and cross validation.</a:t>
            </a:r>
            <a:endParaRPr sz="1200">
              <a:solidFill>
                <a:schemeClr val="dk2"/>
              </a:solidFill>
            </a:endParaRPr>
          </a:p>
          <a:p>
            <a:pPr indent="-304800" lvl="0" marL="457200" rtl="0" algn="l">
              <a:lnSpc>
                <a:spcPct val="115000"/>
              </a:lnSpc>
              <a:spcBef>
                <a:spcPts val="0"/>
              </a:spcBef>
              <a:spcAft>
                <a:spcPts val="0"/>
              </a:spcAft>
              <a:buClr>
                <a:schemeClr val="dk2"/>
              </a:buClr>
              <a:buSzPts val="1200"/>
              <a:buFont typeface="Helvetica Neue"/>
              <a:buChar char="-"/>
            </a:pPr>
            <a:r>
              <a:rPr lang="en" sz="1200">
                <a:solidFill>
                  <a:schemeClr val="dk2"/>
                </a:solidFill>
                <a:latin typeface="Helvetica Neue"/>
                <a:ea typeface="Helvetica Neue"/>
                <a:cs typeface="Helvetica Neue"/>
                <a:sym typeface="Helvetica Neue"/>
              </a:rPr>
              <a:t>RMSE: 4.5461, MAE: 1.9547, R2_score: 0.9940</a:t>
            </a:r>
            <a:endParaRPr sz="1200">
              <a:solidFill>
                <a:schemeClr val="dk2"/>
              </a:solidFill>
              <a:latin typeface="Helvetica Neue"/>
              <a:ea typeface="Helvetica Neue"/>
              <a:cs typeface="Helvetica Neue"/>
              <a:sym typeface="Helvetica Neue"/>
            </a:endParaRPr>
          </a:p>
          <a:p>
            <a:pPr indent="-304800" lvl="0" marL="457200" rtl="0" algn="l">
              <a:lnSpc>
                <a:spcPct val="115000"/>
              </a:lnSpc>
              <a:spcBef>
                <a:spcPts val="0"/>
              </a:spcBef>
              <a:spcAft>
                <a:spcPts val="0"/>
              </a:spcAft>
              <a:buClr>
                <a:schemeClr val="dk2"/>
              </a:buClr>
              <a:buSzPts val="1200"/>
              <a:buFont typeface="Helvetica Neue"/>
              <a:buChar char="-"/>
            </a:pPr>
            <a:r>
              <a:rPr lang="en" sz="1200">
                <a:solidFill>
                  <a:schemeClr val="dk2"/>
                </a:solidFill>
              </a:rPr>
              <a:t>Evalues all possible outcomes here and works well on high dimensions.</a:t>
            </a:r>
            <a:endParaRPr sz="1200">
              <a:solidFill>
                <a:schemeClr val="dk2"/>
              </a:solidFill>
            </a:endParaRPr>
          </a:p>
          <a:p>
            <a:pPr indent="0" lvl="0" marL="457200" rtl="0" algn="l">
              <a:lnSpc>
                <a:spcPct val="115000"/>
              </a:lnSpc>
              <a:spcBef>
                <a:spcPts val="0"/>
              </a:spcBef>
              <a:spcAft>
                <a:spcPts val="0"/>
              </a:spcAft>
              <a:buNone/>
            </a:pPr>
            <a:r>
              <a:t/>
            </a:r>
            <a:endParaRPr sz="1200">
              <a:solidFill>
                <a:schemeClr val="dk2"/>
              </a:solidFill>
              <a:latin typeface="Helvetica Neue"/>
              <a:ea typeface="Helvetica Neue"/>
              <a:cs typeface="Helvetica Neue"/>
              <a:sym typeface="Helvetica Neue"/>
            </a:endParaRPr>
          </a:p>
          <a:p>
            <a:pPr indent="0" lvl="0" marL="457200" rtl="0" algn="l">
              <a:lnSpc>
                <a:spcPct val="115000"/>
              </a:lnSpc>
              <a:spcBef>
                <a:spcPts val="0"/>
              </a:spcBef>
              <a:spcAft>
                <a:spcPts val="0"/>
              </a:spcAft>
              <a:buNone/>
            </a:pPr>
            <a:r>
              <a:t/>
            </a:r>
            <a:endParaRPr sz="1200">
              <a:solidFill>
                <a:schemeClr val="dk2"/>
              </a:solidFill>
              <a:latin typeface="Helvetica Neue"/>
              <a:ea typeface="Helvetica Neue"/>
              <a:cs typeface="Helvetica Neue"/>
              <a:sym typeface="Helvetica Neue"/>
            </a:endParaRPr>
          </a:p>
          <a:p>
            <a:pPr indent="0" lvl="0" marL="0" rtl="0" algn="l">
              <a:spcBef>
                <a:spcPts val="800"/>
              </a:spcBef>
              <a:spcAft>
                <a:spcPts val="0"/>
              </a:spcAft>
              <a:buNone/>
            </a:pPr>
            <a:r>
              <a:t/>
            </a:r>
            <a:endParaRPr b="1" sz="1200">
              <a:solidFill>
                <a:schemeClr val="dk2"/>
              </a:solidFill>
              <a:latin typeface="Helvetica Neue"/>
              <a:ea typeface="Helvetica Neue"/>
              <a:cs typeface="Helvetica Neue"/>
              <a:sym typeface="Helvetica Neue"/>
            </a:endParaRPr>
          </a:p>
        </p:txBody>
      </p:sp>
      <p:sp>
        <p:nvSpPr>
          <p:cNvPr id="149" name="Google Shape;149;p22"/>
          <p:cNvSpPr txBox="1"/>
          <p:nvPr/>
        </p:nvSpPr>
        <p:spPr>
          <a:xfrm>
            <a:off x="4572000" y="207875"/>
            <a:ext cx="42906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200">
                <a:solidFill>
                  <a:schemeClr val="dk2"/>
                </a:solidFill>
                <a:latin typeface="Helvetica Neue"/>
                <a:ea typeface="Helvetica Neue"/>
                <a:cs typeface="Helvetica Neue"/>
                <a:sym typeface="Helvetica Neue"/>
              </a:rPr>
              <a:t>Feature Importance and Cross validation Feature elimination</a:t>
            </a:r>
            <a:endParaRPr b="1" sz="1200">
              <a:solidFill>
                <a:schemeClr val="dk2"/>
              </a:solidFill>
              <a:latin typeface="Helvetica Neue"/>
              <a:ea typeface="Helvetica Neue"/>
              <a:cs typeface="Helvetica Neue"/>
              <a:sym typeface="Helvetica Neue"/>
            </a:endParaRPr>
          </a:p>
        </p:txBody>
      </p:sp>
      <p:pic>
        <p:nvPicPr>
          <p:cNvPr id="150" name="Google Shape;150;p22"/>
          <p:cNvPicPr preferRelativeResize="0"/>
          <p:nvPr/>
        </p:nvPicPr>
        <p:blipFill>
          <a:blip r:embed="rId3">
            <a:alphaModFix/>
          </a:blip>
          <a:stretch>
            <a:fillRect/>
          </a:stretch>
        </p:blipFill>
        <p:spPr>
          <a:xfrm>
            <a:off x="4420200" y="3329975"/>
            <a:ext cx="4503752" cy="1238900"/>
          </a:xfrm>
          <a:prstGeom prst="rect">
            <a:avLst/>
          </a:prstGeom>
          <a:noFill/>
          <a:ln cap="flat" cmpd="sng" w="9525">
            <a:solidFill>
              <a:schemeClr val="dk2"/>
            </a:solidFill>
            <a:prstDash val="solid"/>
            <a:round/>
            <a:headEnd len="sm" w="sm" type="none"/>
            <a:tailEnd len="sm" w="sm" type="none"/>
          </a:ln>
        </p:spPr>
      </p:pic>
      <p:graphicFrame>
        <p:nvGraphicFramePr>
          <p:cNvPr id="151" name="Google Shape;151;p22"/>
          <p:cNvGraphicFramePr/>
          <p:nvPr/>
        </p:nvGraphicFramePr>
        <p:xfrm>
          <a:off x="4946988" y="896575"/>
          <a:ext cx="3000000" cy="3000000"/>
        </p:xfrm>
        <a:graphic>
          <a:graphicData uri="http://schemas.openxmlformats.org/drawingml/2006/table">
            <a:tbl>
              <a:tblPr>
                <a:noFill/>
                <a:tableStyleId>{CA7A14CD-ACEF-4686-ACE4-92FC34295683}</a:tableStyleId>
              </a:tblPr>
              <a:tblGrid>
                <a:gridCol w="2044525"/>
              </a:tblGrid>
              <a:tr h="297050">
                <a:tc>
                  <a:txBody>
                    <a:bodyPr/>
                    <a:lstStyle/>
                    <a:p>
                      <a:pPr indent="0" lvl="0" marL="0" rtl="0" algn="ctr">
                        <a:spcBef>
                          <a:spcPts val="0"/>
                        </a:spcBef>
                        <a:spcAft>
                          <a:spcPts val="0"/>
                        </a:spcAft>
                        <a:buNone/>
                      </a:pPr>
                      <a:r>
                        <a:rPr lang="en" sz="800">
                          <a:solidFill>
                            <a:schemeClr val="lt1"/>
                          </a:solidFill>
                          <a:latin typeface="Helvetica Neue"/>
                          <a:ea typeface="Helvetica Neue"/>
                          <a:cs typeface="Helvetica Neue"/>
                          <a:sym typeface="Helvetica Neue"/>
                        </a:rPr>
                        <a:t>Chosen Imp Features</a:t>
                      </a:r>
                      <a:endParaRPr sz="800">
                        <a:solidFill>
                          <a:schemeClr val="lt1"/>
                        </a:solidFill>
                        <a:latin typeface="Helvetica Neue"/>
                        <a:ea typeface="Helvetica Neue"/>
                        <a:cs typeface="Helvetica Neue"/>
                        <a:sym typeface="Helvetica Neue"/>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chemeClr val="dk2"/>
                    </a:solidFill>
                  </a:tcPr>
                </a:tc>
              </a:tr>
              <a:tr h="297050">
                <a:tc>
                  <a:txBody>
                    <a:bodyPr/>
                    <a:lstStyle/>
                    <a:p>
                      <a:pPr indent="0" lvl="0" marL="0" rtl="0" algn="ctr">
                        <a:spcBef>
                          <a:spcPts val="0"/>
                        </a:spcBef>
                        <a:spcAft>
                          <a:spcPts val="0"/>
                        </a:spcAft>
                        <a:buNone/>
                      </a:pPr>
                      <a:r>
                        <a:rPr b="1" lang="en" sz="800">
                          <a:solidFill>
                            <a:schemeClr val="dk2"/>
                          </a:solidFill>
                          <a:latin typeface="Helvetica Neue"/>
                          <a:ea typeface="Helvetica Neue"/>
                          <a:cs typeface="Helvetica Neue"/>
                          <a:sym typeface="Helvetica Neue"/>
                        </a:rPr>
                        <a:t>Engine Size (L)</a:t>
                      </a:r>
                      <a:endParaRPr b="1" sz="800">
                        <a:solidFill>
                          <a:schemeClr val="dk2"/>
                        </a:solidFill>
                        <a:latin typeface="Helvetica Neue"/>
                        <a:ea typeface="Helvetica Neue"/>
                        <a:cs typeface="Helvetica Neue"/>
                        <a:sym typeface="Helvetica Neue"/>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297050">
                <a:tc>
                  <a:txBody>
                    <a:bodyPr/>
                    <a:lstStyle/>
                    <a:p>
                      <a:pPr indent="0" lvl="0" marL="0" rtl="0" algn="ctr">
                        <a:spcBef>
                          <a:spcPts val="0"/>
                        </a:spcBef>
                        <a:spcAft>
                          <a:spcPts val="0"/>
                        </a:spcAft>
                        <a:buNone/>
                      </a:pPr>
                      <a:r>
                        <a:rPr b="1" lang="en" sz="800">
                          <a:solidFill>
                            <a:schemeClr val="dk2"/>
                          </a:solidFill>
                          <a:latin typeface="Helvetica Neue"/>
                          <a:ea typeface="Helvetica Neue"/>
                          <a:cs typeface="Helvetica Neue"/>
                          <a:sym typeface="Helvetica Neue"/>
                        </a:rPr>
                        <a:t>Cylinders</a:t>
                      </a:r>
                      <a:endParaRPr b="1" sz="800">
                        <a:solidFill>
                          <a:schemeClr val="dk2"/>
                        </a:solidFill>
                        <a:latin typeface="Helvetica Neue"/>
                        <a:ea typeface="Helvetica Neue"/>
                        <a:cs typeface="Helvetica Neue"/>
                        <a:sym typeface="Helvetica Neue"/>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297050">
                <a:tc>
                  <a:txBody>
                    <a:bodyPr/>
                    <a:lstStyle/>
                    <a:p>
                      <a:pPr indent="0" lvl="0" marL="0" rtl="0" algn="ctr">
                        <a:spcBef>
                          <a:spcPts val="0"/>
                        </a:spcBef>
                        <a:spcAft>
                          <a:spcPts val="0"/>
                        </a:spcAft>
                        <a:buNone/>
                      </a:pPr>
                      <a:r>
                        <a:rPr b="1" lang="en" sz="800">
                          <a:solidFill>
                            <a:schemeClr val="dk2"/>
                          </a:solidFill>
                          <a:latin typeface="Helvetica Neue"/>
                          <a:ea typeface="Helvetica Neue"/>
                          <a:cs typeface="Helvetica Neue"/>
                          <a:sym typeface="Helvetica Neue"/>
                        </a:rPr>
                        <a:t>Fuel consumption city(L/100 km)</a:t>
                      </a:r>
                      <a:endParaRPr b="1" sz="800">
                        <a:solidFill>
                          <a:schemeClr val="dk2"/>
                        </a:solidFill>
                        <a:latin typeface="Helvetica Neue"/>
                        <a:ea typeface="Helvetica Neue"/>
                        <a:cs typeface="Helvetica Neue"/>
                        <a:sym typeface="Helvetica Neue"/>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297050">
                <a:tc>
                  <a:txBody>
                    <a:bodyPr/>
                    <a:lstStyle/>
                    <a:p>
                      <a:pPr indent="0" lvl="0" marL="0" rtl="0" algn="ctr">
                        <a:spcBef>
                          <a:spcPts val="0"/>
                        </a:spcBef>
                        <a:spcAft>
                          <a:spcPts val="0"/>
                        </a:spcAft>
                        <a:buNone/>
                      </a:pPr>
                      <a:r>
                        <a:rPr b="1" lang="en" sz="800">
                          <a:solidFill>
                            <a:schemeClr val="dk2"/>
                          </a:solidFill>
                          <a:latin typeface="Helvetica Neue"/>
                          <a:ea typeface="Helvetica Neue"/>
                          <a:cs typeface="Helvetica Neue"/>
                          <a:sym typeface="Helvetica Neue"/>
                        </a:rPr>
                        <a:t>Fuel consumption hwy(L/100 km)</a:t>
                      </a:r>
                      <a:endParaRPr b="1" sz="800">
                        <a:solidFill>
                          <a:schemeClr val="dk2"/>
                        </a:solidFill>
                        <a:latin typeface="Helvetica Neue"/>
                        <a:ea typeface="Helvetica Neue"/>
                        <a:cs typeface="Helvetica Neue"/>
                        <a:sym typeface="Helvetica Neue"/>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297050">
                <a:tc>
                  <a:txBody>
                    <a:bodyPr/>
                    <a:lstStyle/>
                    <a:p>
                      <a:pPr indent="0" lvl="0" marL="0" rtl="0" algn="ctr">
                        <a:spcBef>
                          <a:spcPts val="0"/>
                        </a:spcBef>
                        <a:spcAft>
                          <a:spcPts val="0"/>
                        </a:spcAft>
                        <a:buNone/>
                      </a:pPr>
                      <a:r>
                        <a:rPr b="1" lang="en" sz="800">
                          <a:solidFill>
                            <a:schemeClr val="dk2"/>
                          </a:solidFill>
                          <a:latin typeface="Helvetica Neue"/>
                          <a:ea typeface="Helvetica Neue"/>
                          <a:cs typeface="Helvetica Neue"/>
                          <a:sym typeface="Helvetica Neue"/>
                        </a:rPr>
                        <a:t>Fuel consumption comb (L/100 km)</a:t>
                      </a:r>
                      <a:endParaRPr b="1" sz="800">
                        <a:solidFill>
                          <a:schemeClr val="dk2"/>
                        </a:solidFill>
                        <a:latin typeface="Helvetica Neue"/>
                        <a:ea typeface="Helvetica Neue"/>
                        <a:cs typeface="Helvetica Neue"/>
                        <a:sym typeface="Helvetica Neue"/>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297050">
                <a:tc>
                  <a:txBody>
                    <a:bodyPr/>
                    <a:lstStyle/>
                    <a:p>
                      <a:pPr indent="0" lvl="0" marL="0" rtl="0" algn="ctr">
                        <a:spcBef>
                          <a:spcPts val="0"/>
                        </a:spcBef>
                        <a:spcAft>
                          <a:spcPts val="0"/>
                        </a:spcAft>
                        <a:buNone/>
                      </a:pPr>
                      <a:r>
                        <a:rPr b="1" lang="en" sz="800">
                          <a:solidFill>
                            <a:schemeClr val="dk2"/>
                          </a:solidFill>
                          <a:latin typeface="Helvetica Neue"/>
                          <a:ea typeface="Helvetica Neue"/>
                          <a:cs typeface="Helvetica Neue"/>
                          <a:sym typeface="Helvetica Neue"/>
                        </a:rPr>
                        <a:t>Fuel consumption comb (mpg)</a:t>
                      </a:r>
                      <a:endParaRPr b="1" sz="800">
                        <a:solidFill>
                          <a:schemeClr val="dk2"/>
                        </a:solidFill>
                        <a:latin typeface="Helvetica Neue"/>
                        <a:ea typeface="Helvetica Neue"/>
                        <a:cs typeface="Helvetica Neue"/>
                        <a:sym typeface="Helvetica Neue"/>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bl>
          </a:graphicData>
        </a:graphic>
      </p:graphicFrame>
      <p:sp>
        <p:nvSpPr>
          <p:cNvPr id="152" name="Google Shape;152;p22"/>
          <p:cNvSpPr txBox="1"/>
          <p:nvPr/>
        </p:nvSpPr>
        <p:spPr>
          <a:xfrm>
            <a:off x="7231050" y="1551375"/>
            <a:ext cx="15387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50">
                <a:solidFill>
                  <a:srgbClr val="801B19"/>
                </a:solidFill>
                <a:latin typeface="Helvetica Neue"/>
                <a:ea typeface="Helvetica Neue"/>
                <a:cs typeface="Helvetica Neue"/>
                <a:sym typeface="Helvetica Neue"/>
              </a:rPr>
              <a:t>Feature ranking after RFECV: [1 1 1 1 1 1]</a:t>
            </a:r>
            <a:endParaRPr/>
          </a:p>
        </p:txBody>
      </p:sp>
      <p:cxnSp>
        <p:nvCxnSpPr>
          <p:cNvPr id="153" name="Google Shape;153;p22"/>
          <p:cNvCxnSpPr/>
          <p:nvPr/>
        </p:nvCxnSpPr>
        <p:spPr>
          <a:xfrm>
            <a:off x="4055325" y="2660975"/>
            <a:ext cx="616800" cy="6168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3"/>
          <p:cNvSpPr txBox="1"/>
          <p:nvPr>
            <p:ph idx="1" type="body"/>
          </p:nvPr>
        </p:nvSpPr>
        <p:spPr>
          <a:xfrm>
            <a:off x="286550" y="318600"/>
            <a:ext cx="4165200" cy="4506300"/>
          </a:xfrm>
          <a:prstGeom prst="rect">
            <a:avLst/>
          </a:prstGeom>
        </p:spPr>
        <p:txBody>
          <a:bodyPr anchorCtr="0" anchor="t" bIns="34275" lIns="68575" spcFirstLastPara="1" rIns="68575" wrap="square" tIns="34275">
            <a:noAutofit/>
          </a:bodyPr>
          <a:lstStyle/>
          <a:p>
            <a:pPr indent="0" lvl="0" marL="0" rtl="0" algn="l">
              <a:lnSpc>
                <a:spcPct val="115000"/>
              </a:lnSpc>
              <a:spcBef>
                <a:spcPts val="0"/>
              </a:spcBef>
              <a:spcAft>
                <a:spcPts val="0"/>
              </a:spcAft>
              <a:buNone/>
            </a:pPr>
            <a:r>
              <a:rPr b="1" lang="en" sz="1400">
                <a:solidFill>
                  <a:schemeClr val="dk2"/>
                </a:solidFill>
                <a:latin typeface="Helvetica Neue"/>
                <a:ea typeface="Helvetica Neue"/>
                <a:cs typeface="Helvetica Neue"/>
                <a:sym typeface="Helvetica Neue"/>
              </a:rPr>
              <a:t>KNN </a:t>
            </a:r>
            <a:r>
              <a:rPr b="1" lang="en" sz="1400">
                <a:solidFill>
                  <a:schemeClr val="dk2"/>
                </a:solidFill>
                <a:latin typeface="Helvetica Neue"/>
                <a:ea typeface="Helvetica Neue"/>
                <a:cs typeface="Helvetica Neue"/>
                <a:sym typeface="Helvetica Neue"/>
              </a:rPr>
              <a:t>Classification</a:t>
            </a:r>
            <a:endParaRPr b="1" sz="1400">
              <a:solidFill>
                <a:schemeClr val="dk2"/>
              </a:solidFill>
              <a:latin typeface="Helvetica Neue"/>
              <a:ea typeface="Helvetica Neue"/>
              <a:cs typeface="Helvetica Neue"/>
              <a:sym typeface="Helvetica Neue"/>
            </a:endParaRPr>
          </a:p>
          <a:p>
            <a:pPr indent="-298450" lvl="0" marL="457200" rtl="0" algn="l">
              <a:lnSpc>
                <a:spcPct val="115000"/>
              </a:lnSpc>
              <a:spcBef>
                <a:spcPts val="0"/>
              </a:spcBef>
              <a:spcAft>
                <a:spcPts val="0"/>
              </a:spcAft>
              <a:buClr>
                <a:schemeClr val="dk2"/>
              </a:buClr>
              <a:buSzPts val="1100"/>
              <a:buFont typeface="Helvetica Neue"/>
              <a:buChar char="-"/>
            </a:pPr>
            <a:r>
              <a:rPr lang="en" sz="1100">
                <a:solidFill>
                  <a:schemeClr val="dk2"/>
                </a:solidFill>
                <a:latin typeface="Helvetica Neue"/>
                <a:ea typeface="Helvetica Neue"/>
                <a:cs typeface="Helvetica Neue"/>
                <a:sym typeface="Helvetica Neue"/>
              </a:rPr>
              <a:t>To classify the light duty vehicles on the basis of CO2 emission, optimal value of K=1, gives minimum generalisation gap and minimum test error. The maximum accuracy 98% is obtained </a:t>
            </a:r>
            <a:endParaRPr sz="1100">
              <a:solidFill>
                <a:schemeClr val="dk2"/>
              </a:solidFill>
              <a:latin typeface="Helvetica Neue"/>
              <a:ea typeface="Helvetica Neue"/>
              <a:cs typeface="Helvetica Neue"/>
              <a:sym typeface="Helvetica Neue"/>
            </a:endParaRPr>
          </a:p>
          <a:p>
            <a:pPr indent="0" lvl="0" marL="457200" rtl="0" algn="l">
              <a:lnSpc>
                <a:spcPct val="115000"/>
              </a:lnSpc>
              <a:spcBef>
                <a:spcPts val="0"/>
              </a:spcBef>
              <a:spcAft>
                <a:spcPts val="0"/>
              </a:spcAft>
              <a:buNone/>
            </a:pPr>
            <a:r>
              <a:t/>
            </a:r>
            <a:endParaRPr sz="1200">
              <a:solidFill>
                <a:schemeClr val="dk2"/>
              </a:solidFill>
              <a:latin typeface="Helvetica Neue"/>
              <a:ea typeface="Helvetica Neue"/>
              <a:cs typeface="Helvetica Neue"/>
              <a:sym typeface="Helvetica Neue"/>
            </a:endParaRPr>
          </a:p>
          <a:p>
            <a:pPr indent="0" lvl="0" marL="0" rtl="0" algn="l">
              <a:lnSpc>
                <a:spcPct val="115000"/>
              </a:lnSpc>
              <a:spcBef>
                <a:spcPts val="0"/>
              </a:spcBef>
              <a:spcAft>
                <a:spcPts val="0"/>
              </a:spcAft>
              <a:buNone/>
            </a:pPr>
            <a:r>
              <a:rPr b="1" lang="en" sz="1400">
                <a:solidFill>
                  <a:schemeClr val="dk2"/>
                </a:solidFill>
                <a:latin typeface="Helvetica Neue"/>
                <a:ea typeface="Helvetica Neue"/>
                <a:cs typeface="Helvetica Neue"/>
                <a:sym typeface="Helvetica Neue"/>
              </a:rPr>
              <a:t>Decision Tree Classification</a:t>
            </a:r>
            <a:endParaRPr b="1" sz="1400">
              <a:solidFill>
                <a:schemeClr val="dk2"/>
              </a:solidFill>
              <a:latin typeface="Helvetica Neue"/>
              <a:ea typeface="Helvetica Neue"/>
              <a:cs typeface="Helvetica Neue"/>
              <a:sym typeface="Helvetica Neue"/>
            </a:endParaRPr>
          </a:p>
          <a:p>
            <a:pPr indent="-298450" lvl="0" marL="457200" rtl="0" algn="l">
              <a:lnSpc>
                <a:spcPct val="115000"/>
              </a:lnSpc>
              <a:spcBef>
                <a:spcPts val="0"/>
              </a:spcBef>
              <a:spcAft>
                <a:spcPts val="0"/>
              </a:spcAft>
              <a:buClr>
                <a:schemeClr val="dk2"/>
              </a:buClr>
              <a:buSzPts val="1100"/>
              <a:buFont typeface="Helvetica Neue"/>
              <a:buChar char="-"/>
            </a:pPr>
            <a:r>
              <a:rPr lang="en" sz="1100">
                <a:solidFill>
                  <a:schemeClr val="dk2"/>
                </a:solidFill>
                <a:latin typeface="Helvetica Neue"/>
                <a:ea typeface="Helvetica Neue"/>
                <a:cs typeface="Helvetica Neue"/>
                <a:sym typeface="Helvetica Neue"/>
              </a:rPr>
              <a:t>Tuned Hyperparameters , Feature Selection</a:t>
            </a:r>
            <a:endParaRPr sz="1100">
              <a:solidFill>
                <a:schemeClr val="dk2"/>
              </a:solidFill>
              <a:latin typeface="Helvetica Neue"/>
              <a:ea typeface="Helvetica Neue"/>
              <a:cs typeface="Helvetica Neue"/>
              <a:sym typeface="Helvetica Neue"/>
            </a:endParaRPr>
          </a:p>
          <a:p>
            <a:pPr indent="-298450" lvl="0" marL="457200" rtl="0" algn="l">
              <a:lnSpc>
                <a:spcPct val="115000"/>
              </a:lnSpc>
              <a:spcBef>
                <a:spcPts val="0"/>
              </a:spcBef>
              <a:spcAft>
                <a:spcPts val="0"/>
              </a:spcAft>
              <a:buClr>
                <a:schemeClr val="dk2"/>
              </a:buClr>
              <a:buSzPts val="1100"/>
              <a:buFont typeface="Helvetica Neue"/>
              <a:buChar char="-"/>
            </a:pPr>
            <a:r>
              <a:rPr lang="en" sz="1100">
                <a:solidFill>
                  <a:schemeClr val="dk2"/>
                </a:solidFill>
                <a:latin typeface="Helvetica Neue"/>
                <a:ea typeface="Helvetica Neue"/>
                <a:cs typeface="Helvetica Neue"/>
                <a:sym typeface="Helvetica Neue"/>
              </a:rPr>
              <a:t>Accuracy of Decision Tree classifier on training set: 0.99</a:t>
            </a:r>
            <a:endParaRPr sz="1100">
              <a:solidFill>
                <a:schemeClr val="dk2"/>
              </a:solidFill>
              <a:latin typeface="Helvetica Neue"/>
              <a:ea typeface="Helvetica Neue"/>
              <a:cs typeface="Helvetica Neue"/>
              <a:sym typeface="Helvetica Neue"/>
            </a:endParaRPr>
          </a:p>
          <a:p>
            <a:pPr indent="-298450" lvl="0" marL="457200" rtl="0" algn="l">
              <a:lnSpc>
                <a:spcPct val="115000"/>
              </a:lnSpc>
              <a:spcBef>
                <a:spcPts val="0"/>
              </a:spcBef>
              <a:spcAft>
                <a:spcPts val="0"/>
              </a:spcAft>
              <a:buClr>
                <a:schemeClr val="dk2"/>
              </a:buClr>
              <a:buSzPts val="1100"/>
              <a:buFont typeface="Helvetica Neue"/>
              <a:buChar char="-"/>
            </a:pPr>
            <a:r>
              <a:rPr lang="en" sz="1100">
                <a:solidFill>
                  <a:schemeClr val="dk2"/>
                </a:solidFill>
                <a:latin typeface="Helvetica Neue"/>
                <a:ea typeface="Helvetica Neue"/>
                <a:cs typeface="Helvetica Neue"/>
                <a:sym typeface="Helvetica Neue"/>
              </a:rPr>
              <a:t>Accuracy of Decision Tree Classifier on test set: 0.98</a:t>
            </a:r>
            <a:endParaRPr sz="1100">
              <a:solidFill>
                <a:schemeClr val="dk2"/>
              </a:solidFill>
              <a:latin typeface="Helvetica Neue"/>
              <a:ea typeface="Helvetica Neue"/>
              <a:cs typeface="Helvetica Neue"/>
              <a:sym typeface="Helvetica Neue"/>
            </a:endParaRPr>
          </a:p>
          <a:p>
            <a:pPr indent="0" lvl="0" marL="457200" rtl="0" algn="l">
              <a:lnSpc>
                <a:spcPct val="115000"/>
              </a:lnSpc>
              <a:spcBef>
                <a:spcPts val="0"/>
              </a:spcBef>
              <a:spcAft>
                <a:spcPts val="0"/>
              </a:spcAft>
              <a:buNone/>
            </a:pPr>
            <a:r>
              <a:t/>
            </a:r>
            <a:endParaRPr sz="1200">
              <a:solidFill>
                <a:schemeClr val="dk2"/>
              </a:solidFill>
              <a:latin typeface="Helvetica Neue"/>
              <a:ea typeface="Helvetica Neue"/>
              <a:cs typeface="Helvetica Neue"/>
              <a:sym typeface="Helvetica Neue"/>
            </a:endParaRPr>
          </a:p>
          <a:p>
            <a:pPr indent="0" lvl="0" marL="0" rtl="0" algn="l">
              <a:lnSpc>
                <a:spcPct val="115000"/>
              </a:lnSpc>
              <a:spcBef>
                <a:spcPts val="0"/>
              </a:spcBef>
              <a:spcAft>
                <a:spcPts val="0"/>
              </a:spcAft>
              <a:buNone/>
            </a:pPr>
            <a:r>
              <a:rPr b="1" lang="en" sz="1400">
                <a:solidFill>
                  <a:schemeClr val="dk2"/>
                </a:solidFill>
                <a:latin typeface="Helvetica Neue"/>
                <a:ea typeface="Helvetica Neue"/>
                <a:cs typeface="Helvetica Neue"/>
                <a:sym typeface="Helvetica Neue"/>
              </a:rPr>
              <a:t>Random Forest Classification </a:t>
            </a:r>
            <a:endParaRPr b="1" sz="1400">
              <a:solidFill>
                <a:schemeClr val="dk2"/>
              </a:solidFill>
              <a:latin typeface="Helvetica Neue"/>
              <a:ea typeface="Helvetica Neue"/>
              <a:cs typeface="Helvetica Neue"/>
              <a:sym typeface="Helvetica Neue"/>
            </a:endParaRPr>
          </a:p>
          <a:p>
            <a:pPr indent="-298450" lvl="0" marL="457200" rtl="0" algn="l">
              <a:lnSpc>
                <a:spcPct val="115000"/>
              </a:lnSpc>
              <a:spcBef>
                <a:spcPts val="0"/>
              </a:spcBef>
              <a:spcAft>
                <a:spcPts val="0"/>
              </a:spcAft>
              <a:buClr>
                <a:schemeClr val="dk2"/>
              </a:buClr>
              <a:buSzPts val="1100"/>
              <a:buFont typeface="Helvetica Neue"/>
              <a:buChar char="-"/>
            </a:pPr>
            <a:r>
              <a:rPr lang="en" sz="1100">
                <a:solidFill>
                  <a:schemeClr val="dk2"/>
                </a:solidFill>
                <a:latin typeface="Helvetica Neue"/>
                <a:ea typeface="Helvetica Neue"/>
                <a:cs typeface="Helvetica Neue"/>
                <a:sym typeface="Helvetica Neue"/>
              </a:rPr>
              <a:t>Random forest algorithm provides higher accuracy by cross validation for larger dataset with easy interpretability.  random forest classification on the dataset including non categorical feature values,the accuracy of the model turned out to be as follows with correct hyperparameter tuning.</a:t>
            </a:r>
            <a:endParaRPr sz="1100">
              <a:solidFill>
                <a:schemeClr val="dk2"/>
              </a:solidFill>
              <a:latin typeface="Helvetica Neue"/>
              <a:ea typeface="Helvetica Neue"/>
              <a:cs typeface="Helvetica Neue"/>
              <a:sym typeface="Helvetica Neue"/>
            </a:endParaRPr>
          </a:p>
          <a:p>
            <a:pPr indent="-298450" lvl="0" marL="457200" rtl="0" algn="l">
              <a:lnSpc>
                <a:spcPct val="115000"/>
              </a:lnSpc>
              <a:spcBef>
                <a:spcPts val="0"/>
              </a:spcBef>
              <a:spcAft>
                <a:spcPts val="0"/>
              </a:spcAft>
              <a:buClr>
                <a:schemeClr val="dk2"/>
              </a:buClr>
              <a:buSzPts val="1100"/>
              <a:buFont typeface="Helvetica Neue"/>
              <a:buChar char="-"/>
            </a:pPr>
            <a:r>
              <a:rPr lang="en" sz="1100">
                <a:solidFill>
                  <a:schemeClr val="dk2"/>
                </a:solidFill>
                <a:latin typeface="Helvetica Neue"/>
                <a:ea typeface="Helvetica Neue"/>
                <a:cs typeface="Helvetica Neue"/>
                <a:sym typeface="Helvetica Neue"/>
              </a:rPr>
              <a:t>Accuracy of Random Forest classifier on training set: 0.999</a:t>
            </a:r>
            <a:endParaRPr sz="1100">
              <a:solidFill>
                <a:schemeClr val="dk2"/>
              </a:solidFill>
              <a:latin typeface="Helvetica Neue"/>
              <a:ea typeface="Helvetica Neue"/>
              <a:cs typeface="Helvetica Neue"/>
              <a:sym typeface="Helvetica Neue"/>
            </a:endParaRPr>
          </a:p>
          <a:p>
            <a:pPr indent="-298450" lvl="0" marL="457200" rtl="0" algn="l">
              <a:lnSpc>
                <a:spcPct val="115000"/>
              </a:lnSpc>
              <a:spcBef>
                <a:spcPts val="0"/>
              </a:spcBef>
              <a:spcAft>
                <a:spcPts val="0"/>
              </a:spcAft>
              <a:buClr>
                <a:schemeClr val="dk2"/>
              </a:buClr>
              <a:buSzPts val="1100"/>
              <a:buFont typeface="Helvetica Neue"/>
              <a:buChar char="-"/>
            </a:pPr>
            <a:r>
              <a:rPr lang="en" sz="1100">
                <a:solidFill>
                  <a:schemeClr val="dk2"/>
                </a:solidFill>
                <a:latin typeface="Helvetica Neue"/>
                <a:ea typeface="Helvetica Neue"/>
                <a:cs typeface="Helvetica Neue"/>
                <a:sym typeface="Helvetica Neue"/>
              </a:rPr>
              <a:t>Accuracy of Random classifier on test set: 0.98 </a:t>
            </a:r>
            <a:endParaRPr sz="1100">
              <a:solidFill>
                <a:schemeClr val="dk2"/>
              </a:solidFill>
              <a:latin typeface="Helvetica Neue"/>
              <a:ea typeface="Helvetica Neue"/>
              <a:cs typeface="Helvetica Neue"/>
              <a:sym typeface="Helvetica Neue"/>
            </a:endParaRPr>
          </a:p>
          <a:p>
            <a:pPr indent="0" lvl="0" marL="0" rtl="0" algn="l">
              <a:lnSpc>
                <a:spcPct val="115000"/>
              </a:lnSpc>
              <a:spcBef>
                <a:spcPts val="0"/>
              </a:spcBef>
              <a:spcAft>
                <a:spcPts val="0"/>
              </a:spcAft>
              <a:buNone/>
            </a:pPr>
            <a:r>
              <a:t/>
            </a:r>
            <a:endParaRPr sz="1200">
              <a:solidFill>
                <a:srgbClr val="222222"/>
              </a:solidFill>
              <a:latin typeface="Helvetica Neue"/>
              <a:ea typeface="Helvetica Neue"/>
              <a:cs typeface="Helvetica Neue"/>
              <a:sym typeface="Helvetica Neue"/>
            </a:endParaRPr>
          </a:p>
          <a:p>
            <a:pPr indent="0" lvl="0" marL="0" rtl="0" algn="l">
              <a:lnSpc>
                <a:spcPct val="115000"/>
              </a:lnSpc>
              <a:spcBef>
                <a:spcPts val="0"/>
              </a:spcBef>
              <a:spcAft>
                <a:spcPts val="0"/>
              </a:spcAft>
              <a:buNone/>
            </a:pPr>
            <a:r>
              <a:t/>
            </a:r>
            <a:endParaRPr sz="1200">
              <a:solidFill>
                <a:schemeClr val="dk2"/>
              </a:solidFill>
              <a:latin typeface="Helvetica Neue"/>
              <a:ea typeface="Helvetica Neue"/>
              <a:cs typeface="Helvetica Neue"/>
              <a:sym typeface="Helvetica Neue"/>
            </a:endParaRPr>
          </a:p>
          <a:p>
            <a:pPr indent="0" lvl="0" marL="0" rtl="0" algn="l">
              <a:lnSpc>
                <a:spcPct val="115000"/>
              </a:lnSpc>
              <a:spcBef>
                <a:spcPts val="800"/>
              </a:spcBef>
              <a:spcAft>
                <a:spcPts val="0"/>
              </a:spcAft>
              <a:buNone/>
            </a:pPr>
            <a:r>
              <a:t/>
            </a:r>
            <a:endParaRPr sz="1200">
              <a:solidFill>
                <a:schemeClr val="dk2"/>
              </a:solidFill>
              <a:latin typeface="Helvetica Neue"/>
              <a:ea typeface="Helvetica Neue"/>
              <a:cs typeface="Helvetica Neue"/>
              <a:sym typeface="Helvetica Neue"/>
            </a:endParaRPr>
          </a:p>
        </p:txBody>
      </p:sp>
      <p:pic>
        <p:nvPicPr>
          <p:cNvPr id="159" name="Google Shape;159;p23"/>
          <p:cNvPicPr preferRelativeResize="0"/>
          <p:nvPr/>
        </p:nvPicPr>
        <p:blipFill>
          <a:blip r:embed="rId3">
            <a:alphaModFix/>
          </a:blip>
          <a:stretch>
            <a:fillRect/>
          </a:stretch>
        </p:blipFill>
        <p:spPr>
          <a:xfrm>
            <a:off x="4572000" y="404375"/>
            <a:ext cx="2064183" cy="1469974"/>
          </a:xfrm>
          <a:prstGeom prst="rect">
            <a:avLst/>
          </a:prstGeom>
          <a:noFill/>
          <a:ln cap="flat" cmpd="sng" w="9525">
            <a:solidFill>
              <a:srgbClr val="000000"/>
            </a:solidFill>
            <a:prstDash val="solid"/>
            <a:round/>
            <a:headEnd len="sm" w="sm" type="none"/>
            <a:tailEnd len="sm" w="sm" type="none"/>
          </a:ln>
        </p:spPr>
      </p:pic>
      <p:pic>
        <p:nvPicPr>
          <p:cNvPr id="160" name="Google Shape;160;p23"/>
          <p:cNvPicPr preferRelativeResize="0"/>
          <p:nvPr/>
        </p:nvPicPr>
        <p:blipFill>
          <a:blip r:embed="rId4">
            <a:alphaModFix/>
          </a:blip>
          <a:stretch>
            <a:fillRect/>
          </a:stretch>
        </p:blipFill>
        <p:spPr>
          <a:xfrm>
            <a:off x="6812194" y="404376"/>
            <a:ext cx="2134256" cy="1469974"/>
          </a:xfrm>
          <a:prstGeom prst="rect">
            <a:avLst/>
          </a:prstGeom>
          <a:noFill/>
          <a:ln cap="flat" cmpd="sng" w="9525">
            <a:solidFill>
              <a:srgbClr val="24292F"/>
            </a:solidFill>
            <a:prstDash val="solid"/>
            <a:round/>
            <a:headEnd len="sm" w="sm" type="none"/>
            <a:tailEnd len="sm" w="sm" type="none"/>
          </a:ln>
        </p:spPr>
      </p:pic>
      <p:sp>
        <p:nvSpPr>
          <p:cNvPr id="161" name="Google Shape;161;p23"/>
          <p:cNvSpPr txBox="1"/>
          <p:nvPr/>
        </p:nvSpPr>
        <p:spPr>
          <a:xfrm>
            <a:off x="6878675" y="1874350"/>
            <a:ext cx="2001300" cy="323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900">
                <a:solidFill>
                  <a:schemeClr val="dk2"/>
                </a:solidFill>
                <a:latin typeface="Helvetica Neue"/>
                <a:ea typeface="Helvetica Neue"/>
                <a:cs typeface="Helvetica Neue"/>
                <a:sym typeface="Helvetica Neue"/>
              </a:rPr>
              <a:t>Test error and train error</a:t>
            </a:r>
            <a:endParaRPr b="1" sz="900">
              <a:solidFill>
                <a:schemeClr val="dk2"/>
              </a:solidFill>
              <a:latin typeface="Helvetica Neue"/>
              <a:ea typeface="Helvetica Neue"/>
              <a:cs typeface="Helvetica Neue"/>
              <a:sym typeface="Helvetica Neue"/>
            </a:endParaRPr>
          </a:p>
        </p:txBody>
      </p:sp>
      <p:sp>
        <p:nvSpPr>
          <p:cNvPr id="162" name="Google Shape;162;p23"/>
          <p:cNvSpPr txBox="1"/>
          <p:nvPr/>
        </p:nvSpPr>
        <p:spPr>
          <a:xfrm>
            <a:off x="4603425" y="1874350"/>
            <a:ext cx="2001300" cy="323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900">
                <a:solidFill>
                  <a:schemeClr val="dk2"/>
                </a:solidFill>
                <a:latin typeface="Helvetica Neue"/>
                <a:ea typeface="Helvetica Neue"/>
                <a:cs typeface="Helvetica Neue"/>
                <a:sym typeface="Helvetica Neue"/>
              </a:rPr>
              <a:t>Accuracy </a:t>
            </a:r>
            <a:endParaRPr b="1" sz="900">
              <a:solidFill>
                <a:schemeClr val="dk2"/>
              </a:solidFill>
              <a:latin typeface="Helvetica Neue"/>
              <a:ea typeface="Helvetica Neue"/>
              <a:cs typeface="Helvetica Neue"/>
              <a:sym typeface="Helvetica Neue"/>
            </a:endParaRPr>
          </a:p>
        </p:txBody>
      </p:sp>
      <p:sp>
        <p:nvSpPr>
          <p:cNvPr id="163" name="Google Shape;163;p23"/>
          <p:cNvSpPr txBox="1"/>
          <p:nvPr/>
        </p:nvSpPr>
        <p:spPr>
          <a:xfrm>
            <a:off x="4603413" y="4069600"/>
            <a:ext cx="2001300" cy="323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900">
                <a:solidFill>
                  <a:schemeClr val="dk2"/>
                </a:solidFill>
                <a:latin typeface="Helvetica Neue"/>
                <a:ea typeface="Helvetica Neue"/>
                <a:cs typeface="Helvetica Neue"/>
                <a:sym typeface="Helvetica Neue"/>
              </a:rPr>
              <a:t>Random Forest Classifier </a:t>
            </a:r>
            <a:endParaRPr b="1" sz="900">
              <a:solidFill>
                <a:schemeClr val="dk2"/>
              </a:solidFill>
              <a:latin typeface="Helvetica Neue"/>
              <a:ea typeface="Helvetica Neue"/>
              <a:cs typeface="Helvetica Neue"/>
              <a:sym typeface="Helvetica Neue"/>
            </a:endParaRPr>
          </a:p>
        </p:txBody>
      </p:sp>
      <p:sp>
        <p:nvSpPr>
          <p:cNvPr id="164" name="Google Shape;164;p23"/>
          <p:cNvSpPr txBox="1"/>
          <p:nvPr/>
        </p:nvSpPr>
        <p:spPr>
          <a:xfrm>
            <a:off x="6872900" y="4069600"/>
            <a:ext cx="2001300" cy="323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900">
                <a:solidFill>
                  <a:schemeClr val="dk2"/>
                </a:solidFill>
                <a:latin typeface="Helvetica Neue"/>
                <a:ea typeface="Helvetica Neue"/>
                <a:cs typeface="Helvetica Neue"/>
                <a:sym typeface="Helvetica Neue"/>
              </a:rPr>
              <a:t>Decision tree classifier</a:t>
            </a:r>
            <a:r>
              <a:rPr b="1" lang="en" sz="900">
                <a:solidFill>
                  <a:schemeClr val="dk2"/>
                </a:solidFill>
                <a:latin typeface="Helvetica Neue"/>
                <a:ea typeface="Helvetica Neue"/>
                <a:cs typeface="Helvetica Neue"/>
                <a:sym typeface="Helvetica Neue"/>
              </a:rPr>
              <a:t> </a:t>
            </a:r>
            <a:endParaRPr b="1" sz="900">
              <a:solidFill>
                <a:schemeClr val="dk2"/>
              </a:solidFill>
              <a:latin typeface="Helvetica Neue"/>
              <a:ea typeface="Helvetica Neue"/>
              <a:cs typeface="Helvetica Neue"/>
              <a:sym typeface="Helvetica Neue"/>
            </a:endParaRPr>
          </a:p>
        </p:txBody>
      </p:sp>
      <p:graphicFrame>
        <p:nvGraphicFramePr>
          <p:cNvPr id="165" name="Google Shape;165;p23"/>
          <p:cNvGraphicFramePr/>
          <p:nvPr/>
        </p:nvGraphicFramePr>
        <p:xfrm>
          <a:off x="4628563" y="2728600"/>
          <a:ext cx="3000000" cy="3000000"/>
        </p:xfrm>
        <a:graphic>
          <a:graphicData uri="http://schemas.openxmlformats.org/drawingml/2006/table">
            <a:tbl>
              <a:tblPr>
                <a:noFill/>
                <a:tableStyleId>{CA7A14CD-ACEF-4686-ACE4-92FC34295683}</a:tableStyleId>
              </a:tblPr>
              <a:tblGrid>
                <a:gridCol w="487750"/>
                <a:gridCol w="487750"/>
                <a:gridCol w="487750"/>
                <a:gridCol w="487750"/>
              </a:tblGrid>
              <a:tr h="274950">
                <a:tc>
                  <a:txBody>
                    <a:bodyPr/>
                    <a:lstStyle/>
                    <a:p>
                      <a:pPr indent="0" lvl="0" marL="0" rtl="0" algn="ctr">
                        <a:spcBef>
                          <a:spcPts val="0"/>
                        </a:spcBef>
                        <a:spcAft>
                          <a:spcPts val="0"/>
                        </a:spcAft>
                        <a:buNone/>
                      </a:pPr>
                      <a:r>
                        <a:rPr lang="en" sz="1000">
                          <a:solidFill>
                            <a:schemeClr val="dk2"/>
                          </a:solidFill>
                          <a:latin typeface="Helvetica Neue"/>
                          <a:ea typeface="Helvetica Neue"/>
                          <a:cs typeface="Helvetica Neue"/>
                          <a:sym typeface="Helvetica Neue"/>
                        </a:rPr>
                        <a:t>2</a:t>
                      </a:r>
                      <a:endParaRPr sz="1000">
                        <a:solidFill>
                          <a:schemeClr val="dk2"/>
                        </a:solidFill>
                        <a:latin typeface="Helvetica Neue"/>
                        <a:ea typeface="Helvetica Neue"/>
                        <a:cs typeface="Helvetica Neue"/>
                        <a:sym typeface="Helvetica Neue"/>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sz="1000">
                          <a:solidFill>
                            <a:schemeClr val="dk2"/>
                          </a:solidFill>
                          <a:latin typeface="Helvetica Neue"/>
                          <a:ea typeface="Helvetica Neue"/>
                          <a:cs typeface="Helvetica Neue"/>
                          <a:sym typeface="Helvetica Neue"/>
                        </a:rPr>
                        <a:t>0</a:t>
                      </a:r>
                      <a:endParaRPr sz="1000">
                        <a:solidFill>
                          <a:schemeClr val="dk2"/>
                        </a:solidFill>
                        <a:latin typeface="Helvetica Neue"/>
                        <a:ea typeface="Helvetica Neue"/>
                        <a:cs typeface="Helvetica Neue"/>
                        <a:sym typeface="Helvetica Neue"/>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sz="1000">
                          <a:solidFill>
                            <a:schemeClr val="dk2"/>
                          </a:solidFill>
                          <a:latin typeface="Helvetica Neue"/>
                          <a:ea typeface="Helvetica Neue"/>
                          <a:cs typeface="Helvetica Neue"/>
                          <a:sym typeface="Helvetica Neue"/>
                        </a:rPr>
                        <a:t>0</a:t>
                      </a:r>
                      <a:endParaRPr sz="1000">
                        <a:solidFill>
                          <a:schemeClr val="dk2"/>
                        </a:solidFill>
                        <a:latin typeface="Helvetica Neue"/>
                        <a:ea typeface="Helvetica Neue"/>
                        <a:cs typeface="Helvetica Neue"/>
                        <a:sym typeface="Helvetica Neue"/>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sz="1000">
                          <a:solidFill>
                            <a:schemeClr val="dk2"/>
                          </a:solidFill>
                          <a:latin typeface="Helvetica Neue"/>
                          <a:ea typeface="Helvetica Neue"/>
                          <a:cs typeface="Helvetica Neue"/>
                          <a:sym typeface="Helvetica Neue"/>
                        </a:rPr>
                        <a:t>0</a:t>
                      </a:r>
                      <a:endParaRPr sz="1000">
                        <a:solidFill>
                          <a:schemeClr val="dk2"/>
                        </a:solidFill>
                        <a:latin typeface="Helvetica Neue"/>
                        <a:ea typeface="Helvetica Neue"/>
                        <a:cs typeface="Helvetica Neue"/>
                        <a:sym typeface="Helvetica Neue"/>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274950">
                <a:tc>
                  <a:txBody>
                    <a:bodyPr/>
                    <a:lstStyle/>
                    <a:p>
                      <a:pPr indent="0" lvl="0" marL="0" rtl="0" algn="ctr">
                        <a:spcBef>
                          <a:spcPts val="0"/>
                        </a:spcBef>
                        <a:spcAft>
                          <a:spcPts val="0"/>
                        </a:spcAft>
                        <a:buNone/>
                      </a:pPr>
                      <a:r>
                        <a:rPr lang="en" sz="1000">
                          <a:solidFill>
                            <a:schemeClr val="dk2"/>
                          </a:solidFill>
                          <a:latin typeface="Helvetica Neue"/>
                          <a:ea typeface="Helvetica Neue"/>
                          <a:cs typeface="Helvetica Neue"/>
                          <a:sym typeface="Helvetica Neue"/>
                        </a:rPr>
                        <a:t>0</a:t>
                      </a:r>
                      <a:endParaRPr sz="1000">
                        <a:solidFill>
                          <a:schemeClr val="dk2"/>
                        </a:solidFill>
                        <a:latin typeface="Helvetica Neue"/>
                        <a:ea typeface="Helvetica Neue"/>
                        <a:cs typeface="Helvetica Neue"/>
                        <a:sym typeface="Helvetica Neue"/>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sz="1000">
                          <a:solidFill>
                            <a:schemeClr val="dk2"/>
                          </a:solidFill>
                          <a:latin typeface="Helvetica Neue"/>
                          <a:ea typeface="Helvetica Neue"/>
                          <a:cs typeface="Helvetica Neue"/>
                          <a:sym typeface="Helvetica Neue"/>
                        </a:rPr>
                        <a:t>291</a:t>
                      </a:r>
                      <a:endParaRPr sz="1000">
                        <a:solidFill>
                          <a:schemeClr val="dk2"/>
                        </a:solidFill>
                        <a:latin typeface="Helvetica Neue"/>
                        <a:ea typeface="Helvetica Neue"/>
                        <a:cs typeface="Helvetica Neue"/>
                        <a:sym typeface="Helvetica Neue"/>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sz="1000">
                          <a:solidFill>
                            <a:schemeClr val="dk2"/>
                          </a:solidFill>
                          <a:latin typeface="Helvetica Neue"/>
                          <a:ea typeface="Helvetica Neue"/>
                          <a:cs typeface="Helvetica Neue"/>
                          <a:sym typeface="Helvetica Neue"/>
                        </a:rPr>
                        <a:t>3</a:t>
                      </a:r>
                      <a:endParaRPr sz="1000">
                        <a:solidFill>
                          <a:schemeClr val="dk2"/>
                        </a:solidFill>
                        <a:latin typeface="Helvetica Neue"/>
                        <a:ea typeface="Helvetica Neue"/>
                        <a:cs typeface="Helvetica Neue"/>
                        <a:sym typeface="Helvetica Neue"/>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sz="1000">
                          <a:solidFill>
                            <a:schemeClr val="dk2"/>
                          </a:solidFill>
                          <a:latin typeface="Helvetica Neue"/>
                          <a:ea typeface="Helvetica Neue"/>
                          <a:cs typeface="Helvetica Neue"/>
                          <a:sym typeface="Helvetica Neue"/>
                        </a:rPr>
                        <a:t>0</a:t>
                      </a:r>
                      <a:endParaRPr sz="1000">
                        <a:solidFill>
                          <a:schemeClr val="dk2"/>
                        </a:solidFill>
                        <a:latin typeface="Helvetica Neue"/>
                        <a:ea typeface="Helvetica Neue"/>
                        <a:cs typeface="Helvetica Neue"/>
                        <a:sym typeface="Helvetica Neue"/>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274950">
                <a:tc>
                  <a:txBody>
                    <a:bodyPr/>
                    <a:lstStyle/>
                    <a:p>
                      <a:pPr indent="0" lvl="0" marL="0" rtl="0" algn="ctr">
                        <a:spcBef>
                          <a:spcPts val="0"/>
                        </a:spcBef>
                        <a:spcAft>
                          <a:spcPts val="0"/>
                        </a:spcAft>
                        <a:buNone/>
                      </a:pPr>
                      <a:r>
                        <a:rPr lang="en" sz="1000">
                          <a:solidFill>
                            <a:schemeClr val="dk2"/>
                          </a:solidFill>
                          <a:latin typeface="Helvetica Neue"/>
                          <a:ea typeface="Helvetica Neue"/>
                          <a:cs typeface="Helvetica Neue"/>
                          <a:sym typeface="Helvetica Neue"/>
                        </a:rPr>
                        <a:t>0</a:t>
                      </a:r>
                      <a:endParaRPr sz="1000">
                        <a:solidFill>
                          <a:schemeClr val="dk2"/>
                        </a:solidFill>
                        <a:latin typeface="Helvetica Neue"/>
                        <a:ea typeface="Helvetica Neue"/>
                        <a:cs typeface="Helvetica Neue"/>
                        <a:sym typeface="Helvetica Neue"/>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sz="1000">
                          <a:solidFill>
                            <a:schemeClr val="dk2"/>
                          </a:solidFill>
                          <a:latin typeface="Helvetica Neue"/>
                          <a:ea typeface="Helvetica Neue"/>
                          <a:cs typeface="Helvetica Neue"/>
                          <a:sym typeface="Helvetica Neue"/>
                        </a:rPr>
                        <a:t>10</a:t>
                      </a:r>
                      <a:endParaRPr sz="1000">
                        <a:solidFill>
                          <a:schemeClr val="dk2"/>
                        </a:solidFill>
                        <a:latin typeface="Helvetica Neue"/>
                        <a:ea typeface="Helvetica Neue"/>
                        <a:cs typeface="Helvetica Neue"/>
                        <a:sym typeface="Helvetica Neue"/>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sz="1000">
                          <a:solidFill>
                            <a:schemeClr val="dk2"/>
                          </a:solidFill>
                          <a:latin typeface="Helvetica Neue"/>
                          <a:ea typeface="Helvetica Neue"/>
                          <a:cs typeface="Helvetica Neue"/>
                          <a:sym typeface="Helvetica Neue"/>
                        </a:rPr>
                        <a:t>874</a:t>
                      </a:r>
                      <a:endParaRPr sz="1000">
                        <a:solidFill>
                          <a:schemeClr val="dk2"/>
                        </a:solidFill>
                        <a:latin typeface="Helvetica Neue"/>
                        <a:ea typeface="Helvetica Neue"/>
                        <a:cs typeface="Helvetica Neue"/>
                        <a:sym typeface="Helvetica Neue"/>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sz="1000">
                          <a:solidFill>
                            <a:schemeClr val="dk2"/>
                          </a:solidFill>
                          <a:latin typeface="Helvetica Neue"/>
                          <a:ea typeface="Helvetica Neue"/>
                          <a:cs typeface="Helvetica Neue"/>
                          <a:sym typeface="Helvetica Neue"/>
                        </a:rPr>
                        <a:t>5</a:t>
                      </a:r>
                      <a:endParaRPr sz="1000">
                        <a:solidFill>
                          <a:schemeClr val="dk2"/>
                        </a:solidFill>
                        <a:latin typeface="Helvetica Neue"/>
                        <a:ea typeface="Helvetica Neue"/>
                        <a:cs typeface="Helvetica Neue"/>
                        <a:sym typeface="Helvetica Neue"/>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274950">
                <a:tc>
                  <a:txBody>
                    <a:bodyPr/>
                    <a:lstStyle/>
                    <a:p>
                      <a:pPr indent="0" lvl="0" marL="0" rtl="0" algn="ctr">
                        <a:spcBef>
                          <a:spcPts val="0"/>
                        </a:spcBef>
                        <a:spcAft>
                          <a:spcPts val="0"/>
                        </a:spcAft>
                        <a:buNone/>
                      </a:pPr>
                      <a:r>
                        <a:rPr lang="en" sz="1000">
                          <a:solidFill>
                            <a:schemeClr val="dk2"/>
                          </a:solidFill>
                          <a:latin typeface="Helvetica Neue"/>
                          <a:ea typeface="Helvetica Neue"/>
                          <a:cs typeface="Helvetica Neue"/>
                          <a:sym typeface="Helvetica Neue"/>
                        </a:rPr>
                        <a:t>0</a:t>
                      </a:r>
                      <a:endParaRPr sz="1000">
                        <a:solidFill>
                          <a:schemeClr val="dk2"/>
                        </a:solidFill>
                        <a:latin typeface="Helvetica Neue"/>
                        <a:ea typeface="Helvetica Neue"/>
                        <a:cs typeface="Helvetica Neue"/>
                        <a:sym typeface="Helvetica Neue"/>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sz="1000">
                          <a:solidFill>
                            <a:schemeClr val="dk2"/>
                          </a:solidFill>
                          <a:latin typeface="Helvetica Neue"/>
                          <a:ea typeface="Helvetica Neue"/>
                          <a:cs typeface="Helvetica Neue"/>
                          <a:sym typeface="Helvetica Neue"/>
                        </a:rPr>
                        <a:t>0</a:t>
                      </a:r>
                      <a:endParaRPr sz="1000">
                        <a:solidFill>
                          <a:schemeClr val="dk2"/>
                        </a:solidFill>
                        <a:latin typeface="Helvetica Neue"/>
                        <a:ea typeface="Helvetica Neue"/>
                        <a:cs typeface="Helvetica Neue"/>
                        <a:sym typeface="Helvetica Neue"/>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sz="1000">
                          <a:solidFill>
                            <a:schemeClr val="dk2"/>
                          </a:solidFill>
                          <a:latin typeface="Helvetica Neue"/>
                          <a:ea typeface="Helvetica Neue"/>
                          <a:cs typeface="Helvetica Neue"/>
                          <a:sym typeface="Helvetica Neue"/>
                        </a:rPr>
                        <a:t>7</a:t>
                      </a:r>
                      <a:endParaRPr sz="1000">
                        <a:solidFill>
                          <a:schemeClr val="dk2"/>
                        </a:solidFill>
                        <a:latin typeface="Helvetica Neue"/>
                        <a:ea typeface="Helvetica Neue"/>
                        <a:cs typeface="Helvetica Neue"/>
                        <a:sym typeface="Helvetica Neue"/>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sz="1000">
                          <a:solidFill>
                            <a:schemeClr val="dk2"/>
                          </a:solidFill>
                          <a:latin typeface="Helvetica Neue"/>
                          <a:ea typeface="Helvetica Neue"/>
                          <a:cs typeface="Helvetica Neue"/>
                          <a:sym typeface="Helvetica Neue"/>
                        </a:rPr>
                        <a:t>285</a:t>
                      </a:r>
                      <a:endParaRPr sz="1000">
                        <a:solidFill>
                          <a:schemeClr val="dk2"/>
                        </a:solidFill>
                        <a:latin typeface="Helvetica Neue"/>
                        <a:ea typeface="Helvetica Neue"/>
                        <a:cs typeface="Helvetica Neue"/>
                        <a:sym typeface="Helvetica Neue"/>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bl>
          </a:graphicData>
        </a:graphic>
      </p:graphicFrame>
      <p:graphicFrame>
        <p:nvGraphicFramePr>
          <p:cNvPr id="166" name="Google Shape;166;p23"/>
          <p:cNvGraphicFramePr/>
          <p:nvPr/>
        </p:nvGraphicFramePr>
        <p:xfrm>
          <a:off x="6841438" y="2728600"/>
          <a:ext cx="3000000" cy="3000000"/>
        </p:xfrm>
        <a:graphic>
          <a:graphicData uri="http://schemas.openxmlformats.org/drawingml/2006/table">
            <a:tbl>
              <a:tblPr>
                <a:noFill/>
                <a:tableStyleId>{CA7A14CD-ACEF-4686-ACE4-92FC34295683}</a:tableStyleId>
              </a:tblPr>
              <a:tblGrid>
                <a:gridCol w="516050"/>
                <a:gridCol w="516050"/>
                <a:gridCol w="516050"/>
                <a:gridCol w="516050"/>
              </a:tblGrid>
              <a:tr h="129025">
                <a:tc>
                  <a:txBody>
                    <a:bodyPr/>
                    <a:lstStyle/>
                    <a:p>
                      <a:pPr indent="0" lvl="0" marL="0" rtl="0" algn="ctr">
                        <a:spcBef>
                          <a:spcPts val="0"/>
                        </a:spcBef>
                        <a:spcAft>
                          <a:spcPts val="0"/>
                        </a:spcAft>
                        <a:buNone/>
                      </a:pPr>
                      <a:r>
                        <a:rPr lang="en" sz="1000">
                          <a:solidFill>
                            <a:schemeClr val="dk2"/>
                          </a:solidFill>
                          <a:latin typeface="Helvetica Neue"/>
                          <a:ea typeface="Helvetica Neue"/>
                          <a:cs typeface="Helvetica Neue"/>
                          <a:sym typeface="Helvetica Neue"/>
                        </a:rPr>
                        <a:t>2</a:t>
                      </a:r>
                      <a:endParaRPr sz="1000">
                        <a:solidFill>
                          <a:schemeClr val="dk2"/>
                        </a:solidFill>
                        <a:latin typeface="Helvetica Neue"/>
                        <a:ea typeface="Helvetica Neue"/>
                        <a:cs typeface="Helvetica Neue"/>
                        <a:sym typeface="Helvetica Neue"/>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sz="1000">
                          <a:solidFill>
                            <a:schemeClr val="dk2"/>
                          </a:solidFill>
                          <a:latin typeface="Helvetica Neue"/>
                          <a:ea typeface="Helvetica Neue"/>
                          <a:cs typeface="Helvetica Neue"/>
                          <a:sym typeface="Helvetica Neue"/>
                        </a:rPr>
                        <a:t>0</a:t>
                      </a:r>
                      <a:endParaRPr sz="1000">
                        <a:solidFill>
                          <a:schemeClr val="dk2"/>
                        </a:solidFill>
                        <a:latin typeface="Helvetica Neue"/>
                        <a:ea typeface="Helvetica Neue"/>
                        <a:cs typeface="Helvetica Neue"/>
                        <a:sym typeface="Helvetica Neue"/>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sz="1000">
                          <a:solidFill>
                            <a:schemeClr val="dk2"/>
                          </a:solidFill>
                          <a:latin typeface="Helvetica Neue"/>
                          <a:ea typeface="Helvetica Neue"/>
                          <a:cs typeface="Helvetica Neue"/>
                          <a:sym typeface="Helvetica Neue"/>
                        </a:rPr>
                        <a:t>0</a:t>
                      </a:r>
                      <a:endParaRPr sz="1000">
                        <a:solidFill>
                          <a:schemeClr val="dk2"/>
                        </a:solidFill>
                        <a:latin typeface="Helvetica Neue"/>
                        <a:ea typeface="Helvetica Neue"/>
                        <a:cs typeface="Helvetica Neue"/>
                        <a:sym typeface="Helvetica Neue"/>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sz="1000">
                          <a:solidFill>
                            <a:schemeClr val="dk2"/>
                          </a:solidFill>
                          <a:latin typeface="Helvetica Neue"/>
                          <a:ea typeface="Helvetica Neue"/>
                          <a:cs typeface="Helvetica Neue"/>
                          <a:sym typeface="Helvetica Neue"/>
                        </a:rPr>
                        <a:t>0</a:t>
                      </a:r>
                      <a:endParaRPr sz="1000">
                        <a:solidFill>
                          <a:schemeClr val="dk2"/>
                        </a:solidFill>
                        <a:latin typeface="Helvetica Neue"/>
                        <a:ea typeface="Helvetica Neue"/>
                        <a:cs typeface="Helvetica Neue"/>
                        <a:sym typeface="Helvetica Neue"/>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129025">
                <a:tc>
                  <a:txBody>
                    <a:bodyPr/>
                    <a:lstStyle/>
                    <a:p>
                      <a:pPr indent="0" lvl="0" marL="0" rtl="0" algn="ctr">
                        <a:spcBef>
                          <a:spcPts val="0"/>
                        </a:spcBef>
                        <a:spcAft>
                          <a:spcPts val="0"/>
                        </a:spcAft>
                        <a:buNone/>
                      </a:pPr>
                      <a:r>
                        <a:rPr lang="en" sz="1000">
                          <a:solidFill>
                            <a:schemeClr val="dk2"/>
                          </a:solidFill>
                          <a:latin typeface="Helvetica Neue"/>
                          <a:ea typeface="Helvetica Neue"/>
                          <a:cs typeface="Helvetica Neue"/>
                          <a:sym typeface="Helvetica Neue"/>
                        </a:rPr>
                        <a:t>0</a:t>
                      </a:r>
                      <a:endParaRPr sz="1000">
                        <a:solidFill>
                          <a:schemeClr val="dk2"/>
                        </a:solidFill>
                        <a:latin typeface="Helvetica Neue"/>
                        <a:ea typeface="Helvetica Neue"/>
                        <a:cs typeface="Helvetica Neue"/>
                        <a:sym typeface="Helvetica Neue"/>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sz="1000">
                          <a:solidFill>
                            <a:schemeClr val="dk2"/>
                          </a:solidFill>
                          <a:latin typeface="Helvetica Neue"/>
                          <a:ea typeface="Helvetica Neue"/>
                          <a:cs typeface="Helvetica Neue"/>
                          <a:sym typeface="Helvetica Neue"/>
                        </a:rPr>
                        <a:t>292</a:t>
                      </a:r>
                      <a:endParaRPr sz="1000">
                        <a:solidFill>
                          <a:schemeClr val="dk2"/>
                        </a:solidFill>
                        <a:latin typeface="Helvetica Neue"/>
                        <a:ea typeface="Helvetica Neue"/>
                        <a:cs typeface="Helvetica Neue"/>
                        <a:sym typeface="Helvetica Neue"/>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sz="1000">
                          <a:solidFill>
                            <a:schemeClr val="dk2"/>
                          </a:solidFill>
                          <a:latin typeface="Helvetica Neue"/>
                          <a:ea typeface="Helvetica Neue"/>
                          <a:cs typeface="Helvetica Neue"/>
                          <a:sym typeface="Helvetica Neue"/>
                        </a:rPr>
                        <a:t>2</a:t>
                      </a:r>
                      <a:endParaRPr sz="1000">
                        <a:solidFill>
                          <a:schemeClr val="dk2"/>
                        </a:solidFill>
                        <a:latin typeface="Helvetica Neue"/>
                        <a:ea typeface="Helvetica Neue"/>
                        <a:cs typeface="Helvetica Neue"/>
                        <a:sym typeface="Helvetica Neue"/>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sz="1000">
                          <a:solidFill>
                            <a:schemeClr val="dk2"/>
                          </a:solidFill>
                          <a:latin typeface="Helvetica Neue"/>
                          <a:ea typeface="Helvetica Neue"/>
                          <a:cs typeface="Helvetica Neue"/>
                          <a:sym typeface="Helvetica Neue"/>
                        </a:rPr>
                        <a:t>0</a:t>
                      </a:r>
                      <a:endParaRPr sz="1000">
                        <a:solidFill>
                          <a:schemeClr val="dk2"/>
                        </a:solidFill>
                        <a:latin typeface="Helvetica Neue"/>
                        <a:ea typeface="Helvetica Neue"/>
                        <a:cs typeface="Helvetica Neue"/>
                        <a:sym typeface="Helvetica Neue"/>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129025">
                <a:tc>
                  <a:txBody>
                    <a:bodyPr/>
                    <a:lstStyle/>
                    <a:p>
                      <a:pPr indent="0" lvl="0" marL="0" rtl="0" algn="ctr">
                        <a:spcBef>
                          <a:spcPts val="0"/>
                        </a:spcBef>
                        <a:spcAft>
                          <a:spcPts val="0"/>
                        </a:spcAft>
                        <a:buNone/>
                      </a:pPr>
                      <a:r>
                        <a:rPr lang="en" sz="1000">
                          <a:solidFill>
                            <a:schemeClr val="dk2"/>
                          </a:solidFill>
                          <a:latin typeface="Helvetica Neue"/>
                          <a:ea typeface="Helvetica Neue"/>
                          <a:cs typeface="Helvetica Neue"/>
                          <a:sym typeface="Helvetica Neue"/>
                        </a:rPr>
                        <a:t>0</a:t>
                      </a:r>
                      <a:endParaRPr sz="1000">
                        <a:solidFill>
                          <a:schemeClr val="dk2"/>
                        </a:solidFill>
                        <a:latin typeface="Helvetica Neue"/>
                        <a:ea typeface="Helvetica Neue"/>
                        <a:cs typeface="Helvetica Neue"/>
                        <a:sym typeface="Helvetica Neue"/>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sz="1000">
                          <a:solidFill>
                            <a:schemeClr val="dk2"/>
                          </a:solidFill>
                          <a:latin typeface="Helvetica Neue"/>
                          <a:ea typeface="Helvetica Neue"/>
                          <a:cs typeface="Helvetica Neue"/>
                          <a:sym typeface="Helvetica Neue"/>
                        </a:rPr>
                        <a:t>13</a:t>
                      </a:r>
                      <a:endParaRPr sz="1000">
                        <a:solidFill>
                          <a:schemeClr val="dk2"/>
                        </a:solidFill>
                        <a:latin typeface="Helvetica Neue"/>
                        <a:ea typeface="Helvetica Neue"/>
                        <a:cs typeface="Helvetica Neue"/>
                        <a:sym typeface="Helvetica Neue"/>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sz="1000">
                          <a:solidFill>
                            <a:schemeClr val="dk2"/>
                          </a:solidFill>
                          <a:latin typeface="Helvetica Neue"/>
                          <a:ea typeface="Helvetica Neue"/>
                          <a:cs typeface="Helvetica Neue"/>
                          <a:sym typeface="Helvetica Neue"/>
                        </a:rPr>
                        <a:t>869</a:t>
                      </a:r>
                      <a:endParaRPr sz="1000">
                        <a:solidFill>
                          <a:schemeClr val="dk2"/>
                        </a:solidFill>
                        <a:latin typeface="Helvetica Neue"/>
                        <a:ea typeface="Helvetica Neue"/>
                        <a:cs typeface="Helvetica Neue"/>
                        <a:sym typeface="Helvetica Neue"/>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sz="1000">
                          <a:solidFill>
                            <a:schemeClr val="dk2"/>
                          </a:solidFill>
                          <a:latin typeface="Helvetica Neue"/>
                          <a:ea typeface="Helvetica Neue"/>
                          <a:cs typeface="Helvetica Neue"/>
                          <a:sym typeface="Helvetica Neue"/>
                        </a:rPr>
                        <a:t>7</a:t>
                      </a:r>
                      <a:endParaRPr sz="1000">
                        <a:solidFill>
                          <a:schemeClr val="dk2"/>
                        </a:solidFill>
                        <a:latin typeface="Helvetica Neue"/>
                        <a:ea typeface="Helvetica Neue"/>
                        <a:cs typeface="Helvetica Neue"/>
                        <a:sym typeface="Helvetica Neue"/>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129025">
                <a:tc>
                  <a:txBody>
                    <a:bodyPr/>
                    <a:lstStyle/>
                    <a:p>
                      <a:pPr indent="0" lvl="0" marL="0" rtl="0" algn="ctr">
                        <a:spcBef>
                          <a:spcPts val="0"/>
                        </a:spcBef>
                        <a:spcAft>
                          <a:spcPts val="0"/>
                        </a:spcAft>
                        <a:buNone/>
                      </a:pPr>
                      <a:r>
                        <a:rPr lang="en" sz="1000">
                          <a:solidFill>
                            <a:schemeClr val="dk2"/>
                          </a:solidFill>
                          <a:latin typeface="Helvetica Neue"/>
                          <a:ea typeface="Helvetica Neue"/>
                          <a:cs typeface="Helvetica Neue"/>
                          <a:sym typeface="Helvetica Neue"/>
                        </a:rPr>
                        <a:t>0</a:t>
                      </a:r>
                      <a:endParaRPr sz="1000">
                        <a:solidFill>
                          <a:schemeClr val="dk2"/>
                        </a:solidFill>
                        <a:latin typeface="Helvetica Neue"/>
                        <a:ea typeface="Helvetica Neue"/>
                        <a:cs typeface="Helvetica Neue"/>
                        <a:sym typeface="Helvetica Neue"/>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sz="1000">
                          <a:solidFill>
                            <a:schemeClr val="dk2"/>
                          </a:solidFill>
                          <a:latin typeface="Helvetica Neue"/>
                          <a:ea typeface="Helvetica Neue"/>
                          <a:cs typeface="Helvetica Neue"/>
                          <a:sym typeface="Helvetica Neue"/>
                        </a:rPr>
                        <a:t>0</a:t>
                      </a:r>
                      <a:endParaRPr sz="1000">
                        <a:solidFill>
                          <a:schemeClr val="dk2"/>
                        </a:solidFill>
                        <a:latin typeface="Helvetica Neue"/>
                        <a:ea typeface="Helvetica Neue"/>
                        <a:cs typeface="Helvetica Neue"/>
                        <a:sym typeface="Helvetica Neue"/>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sz="1000">
                          <a:solidFill>
                            <a:schemeClr val="dk2"/>
                          </a:solidFill>
                          <a:latin typeface="Helvetica Neue"/>
                          <a:ea typeface="Helvetica Neue"/>
                          <a:cs typeface="Helvetica Neue"/>
                          <a:sym typeface="Helvetica Neue"/>
                        </a:rPr>
                        <a:t>10</a:t>
                      </a:r>
                      <a:endParaRPr sz="1000">
                        <a:solidFill>
                          <a:schemeClr val="dk2"/>
                        </a:solidFill>
                        <a:latin typeface="Helvetica Neue"/>
                        <a:ea typeface="Helvetica Neue"/>
                        <a:cs typeface="Helvetica Neue"/>
                        <a:sym typeface="Helvetica Neue"/>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sz="1000">
                          <a:solidFill>
                            <a:schemeClr val="dk2"/>
                          </a:solidFill>
                          <a:latin typeface="Helvetica Neue"/>
                          <a:ea typeface="Helvetica Neue"/>
                          <a:cs typeface="Helvetica Neue"/>
                          <a:sym typeface="Helvetica Neue"/>
                        </a:rPr>
                        <a:t>282</a:t>
                      </a:r>
                      <a:endParaRPr sz="1000">
                        <a:solidFill>
                          <a:schemeClr val="dk2"/>
                        </a:solidFill>
                        <a:latin typeface="Helvetica Neue"/>
                        <a:ea typeface="Helvetica Neue"/>
                        <a:cs typeface="Helvetica Neue"/>
                        <a:sym typeface="Helvetica Neue"/>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bl>
          </a:graphicData>
        </a:graphic>
      </p:graphicFrame>
      <p:cxnSp>
        <p:nvCxnSpPr>
          <p:cNvPr id="167" name="Google Shape;167;p23"/>
          <p:cNvCxnSpPr/>
          <p:nvPr/>
        </p:nvCxnSpPr>
        <p:spPr>
          <a:xfrm flipH="1" rot="10800000">
            <a:off x="4022275" y="645450"/>
            <a:ext cx="517800" cy="2643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Ahmedabad University ">
      <a:dk1>
        <a:srgbClr val="000000"/>
      </a:dk1>
      <a:lt1>
        <a:srgbClr val="FFFFFF"/>
      </a:lt1>
      <a:dk2>
        <a:srgbClr val="7D1916"/>
      </a:dk2>
      <a:lt2>
        <a:srgbClr val="F2F1EE"/>
      </a:lt2>
      <a:accent1>
        <a:srgbClr val="894C00"/>
      </a:accent1>
      <a:accent2>
        <a:srgbClr val="7F4700"/>
      </a:accent2>
      <a:accent3>
        <a:srgbClr val="A5A5A5"/>
      </a:accent3>
      <a:accent4>
        <a:srgbClr val="BC933E"/>
      </a:accent4>
      <a:accent5>
        <a:srgbClr val="000000"/>
      </a:accent5>
      <a:accent6>
        <a:srgbClr val="FEFFFF"/>
      </a:accent6>
      <a:hlink>
        <a:srgbClr val="000000"/>
      </a:hlink>
      <a:folHlink>
        <a:srgbClr val="FEFF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