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shi-shende/IBM-Data-Scienc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shi-shende/IBM-Data-Scienc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84830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Sakshi Shende</a:t>
            </a:r>
            <a:b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</a:b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https://github.com/sakshi-shende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lang="en-IN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https://github.com/sakshi-shende/IBM-Data-Science/blob/main/EDA%20with%20Visualization.ipynb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https://github.com/sakshi-shende/IBM-Data-Science/blob/main/EDA%20with%20SQL.ipynb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https://github.com/sakshi-shende/IBM-Data-Science/blob/main/Interactive%20visual%20analytics%20with%20follium.ipynb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https://github.com/sakshi-shende/IBM-Data-Science/blob/main/spacex_dash_app.py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https://github.com/sakshi-shende/IBM-Data-Science/blob/main/Machine%20Learning%20Prediction.ipynb</a:t>
            </a:r>
            <a:r>
              <a:rPr lang="en-IN" sz="2000" dirty="0"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3587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https://github.com/sakshi-shende/IBM-Data-Science.git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2678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Sakshi A. Shende</cp:lastModifiedBy>
  <cp:revision>2</cp:revision>
  <dcterms:created xsi:type="dcterms:W3CDTF">2021-08-26T16:53:12Z</dcterms:created>
  <dcterms:modified xsi:type="dcterms:W3CDTF">2022-02-01T20:44:37Z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