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4/01/default-constructor-java-examp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4/01/parameterized-constructor-in-java-examp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3285320"/>
          </a:xfrm>
        </p:spPr>
        <p:txBody>
          <a:bodyPr/>
          <a:lstStyle/>
          <a:p>
            <a:r>
              <a:rPr lang="en-US" dirty="0"/>
              <a:t>What is Constructor???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B10ADE-F325-4C81-940B-579467FF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294593"/>
            <a:ext cx="5719312" cy="37384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FF9D51A-D993-4038-BF71-BCDC6F40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656" y="3480759"/>
            <a:ext cx="2743200" cy="34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D0F2-EC2E-4C71-AB7B-DB23AC13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has same name as class name and it look like this in java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C5A7-3E38-4EE0-BCCE-46B1D58E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/>
              <a:t>Public class </a:t>
            </a:r>
            <a:r>
              <a:rPr lang="en-US" sz="3200" dirty="0" err="1"/>
              <a:t>MyClass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   {</a:t>
            </a:r>
          </a:p>
          <a:p>
            <a:pPr marL="0" indent="0">
              <a:buNone/>
            </a:pPr>
            <a:r>
              <a:rPr lang="en-US" sz="3200" dirty="0"/>
              <a:t>             //This is the constructor</a:t>
            </a:r>
          </a:p>
          <a:p>
            <a:pPr marL="0" indent="0">
              <a:buNone/>
            </a:pPr>
            <a:r>
              <a:rPr lang="en-US" sz="3200" dirty="0"/>
              <a:t>              </a:t>
            </a:r>
            <a:r>
              <a:rPr lang="en-US" sz="3200" dirty="0" err="1"/>
              <a:t>MyClass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dirty="0"/>
              <a:t>             {</a:t>
            </a:r>
          </a:p>
          <a:p>
            <a:pPr marL="0" indent="0">
              <a:buNone/>
            </a:pPr>
            <a:r>
              <a:rPr lang="en-US" sz="3200" dirty="0"/>
              <a:t>             }</a:t>
            </a:r>
          </a:p>
          <a:p>
            <a:pPr marL="0" indent="0">
              <a:buNone/>
            </a:pPr>
            <a:r>
              <a:rPr lang="en-US" sz="3200" dirty="0"/>
              <a:t>     }</a:t>
            </a:r>
          </a:p>
        </p:txBody>
      </p:sp>
    </p:spTree>
    <p:extLst>
      <p:ext uri="{BB962C8B-B14F-4D97-AF65-F5344CB8AC3E}">
        <p14:creationId xmlns:p14="http://schemas.microsoft.com/office/powerpoint/2010/main" val="403319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64CE-F46F-4379-8EBB-D8845D1F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  constructor work???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BF5C-519E-440A-B95F-47A187C1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  </a:t>
            </a:r>
            <a:r>
              <a:rPr lang="en-US" sz="3200" dirty="0">
                <a:latin typeface="Consolas"/>
              </a:rPr>
              <a:t>public class Hello {
   String name;
   //Constructor
   Hello(){
      this.name = "BeginnersBook.com";
   }
   public static void main(String[] </a:t>
            </a:r>
            <a:r>
              <a:rPr lang="en-US" sz="3200" dirty="0" err="1">
                <a:latin typeface="Consolas"/>
              </a:rPr>
              <a:t>args</a:t>
            </a:r>
            <a:r>
              <a:rPr lang="en-US" sz="3200" dirty="0">
                <a:latin typeface="Consolas"/>
              </a:rPr>
              <a:t>) {
      Hello obj = new Hello();
      </a:t>
            </a:r>
            <a:r>
              <a:rPr lang="en-US" sz="3200" dirty="0" err="1">
                <a:latin typeface="Consolas"/>
              </a:rPr>
              <a:t>System.out.println</a:t>
            </a:r>
            <a:r>
              <a:rPr lang="en-US" sz="3200" dirty="0">
                <a:latin typeface="Consolas"/>
              </a:rPr>
              <a:t>(obj.name);
   }
}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29978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9CB2-1E20-46AD-A139-9B229E88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99FC-EC24-45CA-8FA0-E97E736D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Default</a:t>
            </a:r>
          </a:p>
          <a:p>
            <a:r>
              <a:rPr lang="en-US" sz="3200" dirty="0">
                <a:ea typeface="+mn-lt"/>
                <a:cs typeface="+mn-lt"/>
              </a:rPr>
              <a:t>No-</a:t>
            </a:r>
            <a:r>
              <a:rPr lang="en-US" sz="3200" dirty="0" err="1">
                <a:ea typeface="+mn-lt"/>
                <a:cs typeface="+mn-lt"/>
              </a:rPr>
              <a:t>arg</a:t>
            </a:r>
            <a:r>
              <a:rPr lang="en-US" sz="3200" dirty="0">
                <a:ea typeface="+mn-lt"/>
                <a:cs typeface="+mn-lt"/>
              </a:rPr>
              <a:t> constructor </a:t>
            </a:r>
          </a:p>
          <a:p>
            <a:r>
              <a:rPr lang="en-US" sz="3200" dirty="0">
                <a:ea typeface="+mn-lt"/>
                <a:cs typeface="+mn-lt"/>
              </a:rPr>
              <a:t>Parameterized.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1854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649D-FED1-4D20-93AC-EADBFB58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   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4CF8-A7B1-43FD-806F-7BE1F036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967"/>
            <a:ext cx="8596668" cy="51316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ea typeface="+mn-lt"/>
                <a:cs typeface="+mn-lt"/>
              </a:rPr>
              <a:t>If you do not implement any constructor in your class, Java compiler inserts a </a:t>
            </a:r>
            <a:r>
              <a:rPr lang="en-US" sz="2800" b="1" dirty="0">
                <a:ea typeface="+mn-lt"/>
                <a:cs typeface="+mn-lt"/>
                <a:hlinkClick r:id="rId2"/>
              </a:rPr>
              <a:t>default constructor</a:t>
            </a:r>
            <a:r>
              <a:rPr lang="en-US" sz="2800" dirty="0">
                <a:ea typeface="+mn-lt"/>
                <a:cs typeface="+mn-lt"/>
              </a:rPr>
              <a:t> into your code on your behalf. This constructor is known as default constructor.</a:t>
            </a: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Public class</a:t>
            </a:r>
            <a:endParaRPr lang="en-US" sz="28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{</a:t>
            </a:r>
          </a:p>
          <a:p>
            <a:r>
              <a:rPr lang="en-US" sz="2000" dirty="0">
                <a:ea typeface="+mn-lt"/>
                <a:cs typeface="+mn-lt"/>
              </a:rPr>
              <a:t>Public static void main(String </a:t>
            </a:r>
            <a:r>
              <a:rPr lang="en-US" sz="2000" dirty="0" err="1">
                <a:ea typeface="+mn-lt"/>
                <a:cs typeface="+mn-lt"/>
              </a:rPr>
              <a:t>args</a:t>
            </a:r>
            <a:r>
              <a:rPr lang="en-US" sz="2000" dirty="0">
                <a:ea typeface="+mn-lt"/>
                <a:cs typeface="+mn-lt"/>
              </a:rPr>
              <a:t>[])</a:t>
            </a:r>
          </a:p>
          <a:p>
            <a:r>
              <a:rPr lang="en-US" sz="2000" dirty="0">
                <a:ea typeface="+mn-lt"/>
                <a:cs typeface="+mn-lt"/>
              </a:rPr>
              <a:t>{</a:t>
            </a:r>
          </a:p>
          <a:p>
            <a:r>
              <a:rPr lang="en-US" sz="2000" dirty="0">
                <a:ea typeface="+mn-lt"/>
                <a:cs typeface="+mn-lt"/>
              </a:rPr>
              <a:t>   </a:t>
            </a:r>
            <a:r>
              <a:rPr lang="en-US" sz="2000" dirty="0" err="1">
                <a:ea typeface="+mn-lt"/>
                <a:cs typeface="+mn-lt"/>
              </a:rPr>
              <a:t>MyClass</a:t>
            </a:r>
            <a:r>
              <a:rPr lang="en-US" sz="2000" dirty="0">
                <a:ea typeface="+mn-lt"/>
                <a:cs typeface="+mn-lt"/>
              </a:rPr>
              <a:t> obj=new </a:t>
            </a:r>
            <a:r>
              <a:rPr lang="en-US" sz="2000" dirty="0" err="1">
                <a:ea typeface="+mn-lt"/>
                <a:cs typeface="+mn-lt"/>
              </a:rPr>
              <a:t>MyClass</a:t>
            </a:r>
            <a:r>
              <a:rPr lang="en-US" sz="2000" dirty="0">
                <a:ea typeface="+mn-lt"/>
                <a:cs typeface="+mn-lt"/>
              </a:rPr>
              <a:t>();</a:t>
            </a:r>
          </a:p>
          <a:p>
            <a:r>
              <a:rPr lang="en-US" sz="2000" dirty="0">
                <a:ea typeface="+mn-lt"/>
                <a:cs typeface="+mn-lt"/>
              </a:rPr>
              <a:t>}</a:t>
            </a:r>
          </a:p>
          <a:p>
            <a:r>
              <a:rPr lang="en-US" sz="2000" dirty="0">
                <a:ea typeface="+mn-lt"/>
                <a:cs typeface="+mn-lt"/>
              </a:rPr>
              <a:t>}</a:t>
            </a: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985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7C2E-2598-40CD-BA1F-7DF3BA2F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 No-</a:t>
            </a:r>
            <a:r>
              <a:rPr lang="en-US" dirty="0" err="1"/>
              <a:t>arg</a:t>
            </a:r>
            <a:r>
              <a:rPr lang="en-US" dirty="0"/>
              <a:t>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9CAA-C94A-4E0B-BD50-25D72249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363"/>
            <a:ext cx="8596668" cy="508847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Constructor with no arguments is known as </a:t>
            </a:r>
            <a:r>
              <a:rPr lang="en-US" sz="2400" b="1" dirty="0">
                <a:ea typeface="+mn-lt"/>
                <a:cs typeface="+mn-lt"/>
              </a:rPr>
              <a:t>no-</a:t>
            </a:r>
            <a:r>
              <a:rPr lang="en-US" sz="2400" b="1" dirty="0" err="1">
                <a:ea typeface="+mn-lt"/>
                <a:cs typeface="+mn-lt"/>
              </a:rPr>
              <a:t>arg</a:t>
            </a:r>
            <a:r>
              <a:rPr lang="en-US" sz="2400" b="1" dirty="0">
                <a:ea typeface="+mn-lt"/>
                <a:cs typeface="+mn-lt"/>
              </a:rPr>
              <a:t> constructor</a:t>
            </a:r>
            <a:r>
              <a:rPr lang="en-US" sz="2400" dirty="0">
                <a:ea typeface="+mn-lt"/>
                <a:cs typeface="+mn-lt"/>
              </a:rPr>
              <a:t>. The signature is same as default constructor, however body can have any code unlike default constructor where the body of the constructor is empty.</a:t>
            </a:r>
          </a:p>
          <a:p>
            <a:endParaRPr lang="en-US" sz="2400" dirty="0">
              <a:latin typeface="Trebuchet M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class Demo
{</a:t>
            </a:r>
            <a:endParaRPr lang="en-US">
              <a:latin typeface="Trebuchet M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 public Demo</a:t>
            </a:r>
            <a:endParaRPr lang="en-US">
              <a:latin typeface="Trebuchet M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 {
      </a:t>
            </a:r>
            <a:r>
              <a:rPr lang="en-US" dirty="0" err="1">
                <a:latin typeface="Consolas"/>
              </a:rPr>
              <a:t>System.out.println</a:t>
            </a:r>
            <a:r>
              <a:rPr lang="en-US" dirty="0">
                <a:latin typeface="Consolas"/>
              </a:rPr>
              <a:t>("This is a no argument constructor");</a:t>
            </a:r>
            <a:endParaRPr lang="en-US">
              <a:latin typeface="Trebuchet M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 }
  public static void main(String </a:t>
            </a:r>
            <a:r>
              <a:rPr lang="en-US" dirty="0" err="1">
                <a:latin typeface="Consolas"/>
              </a:rPr>
              <a:t>args</a:t>
            </a:r>
            <a:r>
              <a:rPr lang="en-US" dirty="0">
                <a:latin typeface="Consolas"/>
              </a:rPr>
              <a:t>[]) </a:t>
            </a:r>
            <a:endParaRPr lang="en-US">
              <a:latin typeface="Trebuchet M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 {
   new Demo();
 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 }
}</a:t>
            </a:r>
          </a:p>
        </p:txBody>
      </p:sp>
    </p:spTree>
    <p:extLst>
      <p:ext uri="{BB962C8B-B14F-4D97-AF65-F5344CB8AC3E}">
        <p14:creationId xmlns:p14="http://schemas.microsoft.com/office/powerpoint/2010/main" val="178854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985-098E-41B3-A2CB-73F790C4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C3BF-30B4-425E-85A3-76636789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Constructor with arguments(or you can say parameters) is known as </a:t>
            </a:r>
            <a:r>
              <a:rPr lang="en-US" sz="2400" b="1" dirty="0">
                <a:ea typeface="+mn-lt"/>
                <a:cs typeface="+mn-lt"/>
                <a:hlinkClick r:id="rId2"/>
              </a:rPr>
              <a:t>Parameterized constructor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3848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F88E-A615-425E-859B-C6278AC9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5031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/>
              </a:rPr>
              <a:t>public class Employee {
   int </a:t>
            </a:r>
            <a:r>
              <a:rPr lang="en-US" sz="1600" dirty="0" err="1">
                <a:latin typeface="Consolas"/>
              </a:rPr>
              <a:t>empId</a:t>
            </a:r>
            <a:r>
              <a:rPr lang="en-US" sz="1600" dirty="0">
                <a:latin typeface="Consolas"/>
              </a:rPr>
              <a:t>;  
   String </a:t>
            </a:r>
            <a:r>
              <a:rPr lang="en-US" sz="1600" dirty="0" err="1">
                <a:latin typeface="Consolas"/>
              </a:rPr>
              <a:t>empName</a:t>
            </a:r>
            <a:r>
              <a:rPr lang="en-US" sz="1600" dirty="0">
                <a:latin typeface="Consolas"/>
              </a:rPr>
              <a:t>;  
   //parameterized constructor with two parameters
   Employee(int id, String name){  
       </a:t>
            </a:r>
            <a:r>
              <a:rPr lang="en-US" sz="1600" dirty="0" err="1">
                <a:latin typeface="Consolas"/>
              </a:rPr>
              <a:t>this.empId</a:t>
            </a:r>
            <a:r>
              <a:rPr lang="en-US" sz="1600" dirty="0">
                <a:latin typeface="Consolas"/>
              </a:rPr>
              <a:t> = id;  
       </a:t>
            </a:r>
            <a:r>
              <a:rPr lang="en-US" sz="1600" dirty="0" err="1">
                <a:latin typeface="Consolas"/>
              </a:rPr>
              <a:t>this.empName</a:t>
            </a:r>
            <a:r>
              <a:rPr lang="en-US" sz="1600" dirty="0">
                <a:latin typeface="Consolas"/>
              </a:rPr>
              <a:t> = name;  
   }  
   void info(){
        </a:t>
            </a:r>
            <a:r>
              <a:rPr lang="en-US" sz="1600" dirty="0" err="1">
                <a:latin typeface="Consolas"/>
              </a:rPr>
              <a:t>System.out.println</a:t>
            </a:r>
            <a:r>
              <a:rPr lang="en-US" sz="1600" dirty="0">
                <a:latin typeface="Consolas"/>
              </a:rPr>
              <a:t>("Id: "+</a:t>
            </a:r>
            <a:r>
              <a:rPr lang="en-US" sz="1600" dirty="0" err="1">
                <a:latin typeface="Consolas"/>
              </a:rPr>
              <a:t>empId</a:t>
            </a:r>
            <a:r>
              <a:rPr lang="en-US" sz="1600" dirty="0">
                <a:latin typeface="Consolas"/>
              </a:rPr>
              <a:t>+" Name: "+</a:t>
            </a:r>
            <a:r>
              <a:rPr lang="en-US" sz="1600" dirty="0" err="1">
                <a:latin typeface="Consolas"/>
              </a:rPr>
              <a:t>empName</a:t>
            </a:r>
            <a:r>
              <a:rPr lang="en-US" sz="1600" dirty="0">
                <a:latin typeface="Consolas"/>
              </a:rPr>
              <a:t>);
   }  
   public static void main(String </a:t>
            </a:r>
            <a:r>
              <a:rPr lang="en-US" sz="1600" dirty="0" err="1">
                <a:latin typeface="Consolas"/>
              </a:rPr>
              <a:t>args</a:t>
            </a:r>
            <a:r>
              <a:rPr lang="en-US" sz="1600" dirty="0">
                <a:latin typeface="Consolas"/>
              </a:rPr>
              <a:t>[]){  
	Employee obj1 = new Employee(10245,"Chaitanya");  
	Employee obj2 = new Employee(92232,"Negan");  
	obj1.info();  
	obj2.info();  
   }  
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32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What is Constructor???</vt:lpstr>
      <vt:lpstr>Constructor has same name as class name and it look like this in java code</vt:lpstr>
      <vt:lpstr>How does  constructor work???</vt:lpstr>
      <vt:lpstr>Types Of Constructor</vt:lpstr>
      <vt:lpstr>                  Default Constructor</vt:lpstr>
      <vt:lpstr>              No-arg Constructor</vt:lpstr>
      <vt:lpstr>Parameterized constructor </vt:lpstr>
      <vt:lpstr>public class Employee {
   int empId;  
   String empName;  
   //parameterized constructor with two parameters
   Employee(int id, String name){  
       this.empId = id;  
       this.empName = name;  
   }  
   void info(){
        System.out.println("Id: "+empId+" Name: "+empName);
   }  
   public static void main(String args[]){  
 Employee obj1 = new Employee(10245,"Chaitanya");  
 Employee obj2 = new Employee(92232,"Negan");  
 obj1.info();  
 obj2.info();  
   }  
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225</cp:revision>
  <dcterms:created xsi:type="dcterms:W3CDTF">2014-09-12T02:18:09Z</dcterms:created>
  <dcterms:modified xsi:type="dcterms:W3CDTF">2019-07-18T18:30:14Z</dcterms:modified>
</cp:coreProperties>
</file>