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0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cb026e0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cb026e0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cb026e0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cb026e0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cb026e0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cb026e0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cb026e0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3cb026e0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cb026e0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cb026e0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cb026e0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3cb026e0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cb026e0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cb026e0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cb026e0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cb026e0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cb026e0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cb026e0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cb026e0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cb026e0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cb026e0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cb026e0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cb026e0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cb026e0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cb026e0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cb026e0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cb026e0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cb026e0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25" y="13122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Overview: Internship at GSSPL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 Development</a:t>
            </a:r>
            <a:endParaRPr sz="3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Sakshi Patel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 3, 8th Sem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Enrollment No: 180050131542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t="3827"/>
          <a:stretch/>
        </p:blipFill>
        <p:spPr>
          <a:xfrm>
            <a:off x="1704975" y="1853850"/>
            <a:ext cx="5734050" cy="30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UX-Use Case Diagram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53844"/>
            <a:ext cx="5734051" cy="322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Designing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DC694-B6A2-4308-9401-4DC0986C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00" y="1999129"/>
            <a:ext cx="4233475" cy="2908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A2512-0874-4A91-8476-AE1CCF62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72" y="1999130"/>
            <a:ext cx="4048330" cy="29086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Corresponding Wireframe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BE00C-5419-4828-8C95-452FF31A7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29" y="1788371"/>
            <a:ext cx="4339496" cy="33277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797F-A504-B854-8ED1-E063290D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4A055-563A-05E2-6420-3B57F6CE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853850"/>
            <a:ext cx="6779418" cy="31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0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B9F4-3AFB-DD47-3195-12F32067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Testing</a:t>
            </a:r>
            <a:r>
              <a:rPr lang="en" dirty="0"/>
              <a:t> &amp; Debugging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40312-418E-C8E1-E3CC-F01F9737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84" y="1853850"/>
            <a:ext cx="6422231" cy="31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7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C5D1-F02E-7DBB-B395-074E331C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Test Bug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0FA3F-137F-FFF9-BCE5-F7DBFEB1D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68" y="1853849"/>
            <a:ext cx="6315075" cy="31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0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Learnings from the Internship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Gaining work experience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Developing and refining Technical skills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Exploring the industry and career path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Developing Soft Skills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Networking with professionals in the field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Gaining confidence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710300" cy="31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Garima System Solutions Pvt. Ltd.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company: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Garima System Solution (GSS) is young and ambitious Technology Company, who partners with clients to provide Solutions to improve Efficiency, Business Visibility and Analytics.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Inventory Management System - Vangi Foods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Vangi Foods is a Gravy Producing Company based in Karamsad, Gujarat.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Inventory management refers to the process by which you track the amount of product you have on your warehouse shelf, in store or sitting with other retailers and distributors.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Understanding the flow of the entire Gravy Production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Arranging the web screens according to the process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Preparing the database design and documenting it for the Web Design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Designing ERD for the database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Screen Designing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Testing and debugging the created web pages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HTML/CSS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SQL Management Studio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Flow of the project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Database Design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ERD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UX-Use Case Diagram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Screen Designing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Testing and debugging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00" y="1904250"/>
            <a:ext cx="5587600" cy="31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50" y="1905425"/>
            <a:ext cx="5513900" cy="30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[ERD]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53850"/>
            <a:ext cx="5734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236</Words>
  <Application>Microsoft Office PowerPoint</Application>
  <PresentationFormat>On-screen Show (16:9)</PresentationFormat>
  <Paragraphs>48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Streamline</vt:lpstr>
      <vt:lpstr>Overview: Internship at GSSPL Web Development</vt:lpstr>
      <vt:lpstr>Garima System Solutions Pvt. Ltd.</vt:lpstr>
      <vt:lpstr>About the Project</vt:lpstr>
      <vt:lpstr>Project Details</vt:lpstr>
      <vt:lpstr>Technologies Used</vt:lpstr>
      <vt:lpstr>Basic Flow of the project</vt:lpstr>
      <vt:lpstr>Database Design</vt:lpstr>
      <vt:lpstr>Documentation</vt:lpstr>
      <vt:lpstr>Entity Relationship Diagram [ERD]</vt:lpstr>
      <vt:lpstr>PowerPoint Presentation</vt:lpstr>
      <vt:lpstr>UX-Use Case Diagram</vt:lpstr>
      <vt:lpstr>Screen Designing</vt:lpstr>
      <vt:lpstr>Corresponding Wireframe</vt:lpstr>
      <vt:lpstr>Code</vt:lpstr>
      <vt:lpstr>Testing &amp; Debugging </vt:lpstr>
      <vt:lpstr>Test Bug List</vt:lpstr>
      <vt:lpstr>My Learnings from the Internship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Internship at GSSPL Web Development</dc:title>
  <cp:lastModifiedBy>sakshipatel0404@gmail.com</cp:lastModifiedBy>
  <cp:revision>3</cp:revision>
  <dcterms:modified xsi:type="dcterms:W3CDTF">2022-05-04T06:17:22Z</dcterms:modified>
</cp:coreProperties>
</file>