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67" r:id="rId5"/>
    <p:sldId id="258" r:id="rId6"/>
    <p:sldId id="259" r:id="rId7"/>
    <p:sldId id="260" r:id="rId8"/>
    <p:sldId id="269" r:id="rId9"/>
    <p:sldId id="261" r:id="rId10"/>
    <p:sldId id="262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abC+ZS2TKaoyizVQOrPGH6Ah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5A1FBB-DAD1-4EA3-84D2-03CB22057E1C}" v="49" dt="2024-09-18T12:09:2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3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17311-5747-4E70-9A05-601AC7673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89EC8-411D-481F-8F42-88E42CFB24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/>
            <a:t>1.Categories &amp; Questions: Players choose from different quiz categories with varied question types.	</a:t>
          </a:r>
          <a:endParaRPr lang="en-US" sz="2000" dirty="0"/>
        </a:p>
      </dgm:t>
    </dgm:pt>
    <dgm:pt modelId="{8C942310-2398-42F6-80DD-14C3C49544A8}" type="parTrans" cxnId="{92A9A8B4-D49C-456E-9C06-A6C9E0FCC82C}">
      <dgm:prSet/>
      <dgm:spPr/>
      <dgm:t>
        <a:bodyPr/>
        <a:lstStyle/>
        <a:p>
          <a:endParaRPr lang="en-US"/>
        </a:p>
      </dgm:t>
    </dgm:pt>
    <dgm:pt modelId="{FDFD9CAA-2D30-4DF7-A634-31A0F2E4F4F9}" type="sibTrans" cxnId="{92A9A8B4-D49C-456E-9C06-A6C9E0FCC8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8D9FC4-A563-4644-9F0C-3464F28465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2.Scoring System: Points based on correctness and speed, with scores updated instantly.	</a:t>
          </a:r>
          <a:endParaRPr lang="en-US" sz="1800" dirty="0"/>
        </a:p>
      </dgm:t>
    </dgm:pt>
    <dgm:pt modelId="{2642C857-67B4-484E-B5BC-59EDCAD3744C}" type="parTrans" cxnId="{BA79BBF3-CA2E-4A73-A997-4286291A3C75}">
      <dgm:prSet/>
      <dgm:spPr/>
      <dgm:t>
        <a:bodyPr/>
        <a:lstStyle/>
        <a:p>
          <a:endParaRPr lang="en-US"/>
        </a:p>
      </dgm:t>
    </dgm:pt>
    <dgm:pt modelId="{75D32194-878C-4410-9BE1-5B3147F3A0DC}" type="sibTrans" cxnId="{BA79BBF3-CA2E-4A73-A997-4286291A3C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5778FC-7026-4B71-906A-4406C1F284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3.Dynamic Leaderboard: Global and category-specific leaderboards, updated in real-time.</a:t>
          </a:r>
          <a:r>
            <a:rPr lang="en-US" sz="1700" b="1" i="0" dirty="0"/>
            <a:t>	</a:t>
          </a:r>
          <a:endParaRPr lang="en-US" sz="1700" dirty="0"/>
        </a:p>
      </dgm:t>
    </dgm:pt>
    <dgm:pt modelId="{722B0F0D-120D-48AB-84C8-4F1889AADCBF}" type="parTrans" cxnId="{456743FD-C93A-4786-A8A1-E60080004178}">
      <dgm:prSet/>
      <dgm:spPr/>
      <dgm:t>
        <a:bodyPr/>
        <a:lstStyle/>
        <a:p>
          <a:endParaRPr lang="en-US"/>
        </a:p>
      </dgm:t>
    </dgm:pt>
    <dgm:pt modelId="{FB4F5FF4-232A-4532-9010-8366AD90A954}" type="sibTrans" cxnId="{456743FD-C93A-4786-A8A1-E600800041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0C6DB2-A798-4BA6-9A4D-E29D498770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4.Backend &amp; Database: Uses SQL for user, score, and game session tracking; </a:t>
          </a:r>
          <a:r>
            <a:rPr lang="en-US" sz="1800" b="1" i="0" dirty="0" err="1"/>
            <a:t>WebSockets</a:t>
          </a:r>
          <a:r>
            <a:rPr lang="en-US" sz="1800" b="1" i="0" dirty="0"/>
            <a:t> for real-time interactions.</a:t>
          </a:r>
          <a:endParaRPr lang="en-US" sz="1800" dirty="0"/>
        </a:p>
      </dgm:t>
    </dgm:pt>
    <dgm:pt modelId="{A6EFAA65-1B0A-404D-9EC2-B2C82F40B41A}" type="parTrans" cxnId="{E1B8A3DB-2442-4922-87B4-AF16B07C1EB1}">
      <dgm:prSet/>
      <dgm:spPr/>
      <dgm:t>
        <a:bodyPr/>
        <a:lstStyle/>
        <a:p>
          <a:endParaRPr lang="en-US"/>
        </a:p>
      </dgm:t>
    </dgm:pt>
    <dgm:pt modelId="{DCFCBB3F-B58B-4DE4-87D1-EFDCC1CB9F56}" type="sibTrans" cxnId="{E1B8A3DB-2442-4922-87B4-AF16B07C1EB1}">
      <dgm:prSet/>
      <dgm:spPr/>
      <dgm:t>
        <a:bodyPr/>
        <a:lstStyle/>
        <a:p>
          <a:endParaRPr lang="en-US"/>
        </a:p>
      </dgm:t>
    </dgm:pt>
    <dgm:pt modelId="{835CE91F-E7C8-4148-ABBC-B15A9C928FED}" type="pres">
      <dgm:prSet presAssocID="{05117311-5747-4E70-9A05-601AC76739C5}" presName="root" presStyleCnt="0">
        <dgm:presLayoutVars>
          <dgm:dir/>
          <dgm:resizeHandles val="exact"/>
        </dgm:presLayoutVars>
      </dgm:prSet>
      <dgm:spPr/>
    </dgm:pt>
    <dgm:pt modelId="{AF39819D-16B7-4858-AE7F-E65B58F8CEFA}" type="pres">
      <dgm:prSet presAssocID="{05117311-5747-4E70-9A05-601AC76739C5}" presName="container" presStyleCnt="0">
        <dgm:presLayoutVars>
          <dgm:dir/>
          <dgm:resizeHandles val="exact"/>
        </dgm:presLayoutVars>
      </dgm:prSet>
      <dgm:spPr/>
    </dgm:pt>
    <dgm:pt modelId="{6B3CED7A-50AF-4489-AB45-649E93C7F8DC}" type="pres">
      <dgm:prSet presAssocID="{80389EC8-411D-481F-8F42-88E42CFB24B7}" presName="compNode" presStyleCnt="0"/>
      <dgm:spPr/>
    </dgm:pt>
    <dgm:pt modelId="{03D66195-FE7B-40C3-B717-C6329BD31861}" type="pres">
      <dgm:prSet presAssocID="{80389EC8-411D-481F-8F42-88E42CFB24B7}" presName="iconBgRect" presStyleLbl="bgShp" presStyleIdx="0" presStyleCnt="4"/>
      <dgm:spPr/>
    </dgm:pt>
    <dgm:pt modelId="{0AA0DEC4-3D47-42F4-91D1-7FFC9B236474}" type="pres">
      <dgm:prSet presAssocID="{80389EC8-411D-481F-8F42-88E42CFB24B7}" presName="iconRect" presStyleLbl="node1" presStyleIdx="0" presStyleCnt="4"/>
      <dgm:spPr/>
    </dgm:pt>
    <dgm:pt modelId="{3AE72F1B-7690-4475-9BED-BED92B7C0F39}" type="pres">
      <dgm:prSet presAssocID="{80389EC8-411D-481F-8F42-88E42CFB24B7}" presName="spaceRect" presStyleCnt="0"/>
      <dgm:spPr/>
    </dgm:pt>
    <dgm:pt modelId="{5585D231-8C55-47DB-969D-55D62BF696AF}" type="pres">
      <dgm:prSet presAssocID="{80389EC8-411D-481F-8F42-88E42CFB24B7}" presName="textRect" presStyleLbl="revTx" presStyleIdx="0" presStyleCnt="4" custLinFactNeighborX="-544" custLinFactNeighborY="5136">
        <dgm:presLayoutVars>
          <dgm:chMax val="1"/>
          <dgm:chPref val="1"/>
        </dgm:presLayoutVars>
      </dgm:prSet>
      <dgm:spPr/>
    </dgm:pt>
    <dgm:pt modelId="{85A536AF-D9F8-4BB4-BD69-292AA0DA7A8C}" type="pres">
      <dgm:prSet presAssocID="{FDFD9CAA-2D30-4DF7-A634-31A0F2E4F4F9}" presName="sibTrans" presStyleLbl="sibTrans2D1" presStyleIdx="0" presStyleCnt="0"/>
      <dgm:spPr/>
    </dgm:pt>
    <dgm:pt modelId="{78C21540-BA49-4470-B98C-8BA4C32366FB}" type="pres">
      <dgm:prSet presAssocID="{F38D9FC4-A563-4644-9F0C-3464F28465BC}" presName="compNode" presStyleCnt="0"/>
      <dgm:spPr/>
    </dgm:pt>
    <dgm:pt modelId="{A0BE2904-57E1-4787-A03B-B744CA02076D}" type="pres">
      <dgm:prSet presAssocID="{F38D9FC4-A563-4644-9F0C-3464F28465BC}" presName="iconBgRect" presStyleLbl="bgShp" presStyleIdx="1" presStyleCnt="4" custLinFactNeighborX="17130" custLinFactNeighborY="1070"/>
      <dgm:spPr/>
    </dgm:pt>
    <dgm:pt modelId="{EFA3AA0A-78FC-4033-BAA7-A694A89923E7}" type="pres">
      <dgm:prSet presAssocID="{F38D9FC4-A563-4644-9F0C-3464F28465BC}" presName="iconRect" presStyleLbl="node1" presStyleIdx="1" presStyleCnt="4" custLinFactNeighborX="29535" custLinFactNeighborY="-18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8631BB1-8471-4223-AEE1-ED900957ED89}" type="pres">
      <dgm:prSet presAssocID="{F38D9FC4-A563-4644-9F0C-3464F28465BC}" presName="spaceRect" presStyleCnt="0"/>
      <dgm:spPr/>
    </dgm:pt>
    <dgm:pt modelId="{0B961993-B0AB-49C8-A7FB-09EA0013246E}" type="pres">
      <dgm:prSet presAssocID="{F38D9FC4-A563-4644-9F0C-3464F28465BC}" presName="textRect" presStyleLbl="revTx" presStyleIdx="1" presStyleCnt="4" custLinFactNeighborX="4996" custLinFactNeighborY="1135">
        <dgm:presLayoutVars>
          <dgm:chMax val="1"/>
          <dgm:chPref val="1"/>
        </dgm:presLayoutVars>
      </dgm:prSet>
      <dgm:spPr/>
    </dgm:pt>
    <dgm:pt modelId="{FBEF68B1-36E3-4767-9025-4F4C7D5258CF}" type="pres">
      <dgm:prSet presAssocID="{75D32194-878C-4410-9BE1-5B3147F3A0DC}" presName="sibTrans" presStyleLbl="sibTrans2D1" presStyleIdx="0" presStyleCnt="0"/>
      <dgm:spPr/>
    </dgm:pt>
    <dgm:pt modelId="{B816CE16-A8E2-4907-8148-62BA4E4239DA}" type="pres">
      <dgm:prSet presAssocID="{B45778FC-7026-4B71-906A-4406C1F28400}" presName="compNode" presStyleCnt="0"/>
      <dgm:spPr/>
    </dgm:pt>
    <dgm:pt modelId="{B16CD2E8-B6E0-4A63-8FE5-C56754EC8F40}" type="pres">
      <dgm:prSet presAssocID="{B45778FC-7026-4B71-906A-4406C1F28400}" presName="iconBgRect" presStyleLbl="bgShp" presStyleIdx="2" presStyleCnt="4"/>
      <dgm:spPr/>
    </dgm:pt>
    <dgm:pt modelId="{F70E9F6E-32BF-4698-869A-2823EB4D3710}" type="pres">
      <dgm:prSet presAssocID="{B45778FC-7026-4B71-906A-4406C1F28400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26AAF61C-CA0B-4B67-9AA1-7E90F816C296}" type="pres">
      <dgm:prSet presAssocID="{B45778FC-7026-4B71-906A-4406C1F28400}" presName="spaceRect" presStyleCnt="0"/>
      <dgm:spPr/>
    </dgm:pt>
    <dgm:pt modelId="{2299EECC-EA16-4C51-B67E-AB0EFB0A7FF5}" type="pres">
      <dgm:prSet presAssocID="{B45778FC-7026-4B71-906A-4406C1F28400}" presName="textRect" presStyleLbl="revTx" presStyleIdx="2" presStyleCnt="4" custScaleX="116718" custLinFactNeighborX="10350" custLinFactNeighborY="-6055">
        <dgm:presLayoutVars>
          <dgm:chMax val="1"/>
          <dgm:chPref val="1"/>
        </dgm:presLayoutVars>
      </dgm:prSet>
      <dgm:spPr/>
    </dgm:pt>
    <dgm:pt modelId="{EBB03059-095B-4B57-8AAD-23E440060336}" type="pres">
      <dgm:prSet presAssocID="{FB4F5FF4-232A-4532-9010-8366AD90A954}" presName="sibTrans" presStyleLbl="sibTrans2D1" presStyleIdx="0" presStyleCnt="0"/>
      <dgm:spPr/>
    </dgm:pt>
    <dgm:pt modelId="{A52D9ADF-1B00-4F3D-B225-9B647F792265}" type="pres">
      <dgm:prSet presAssocID="{660C6DB2-A798-4BA6-9A4D-E29D498770FD}" presName="compNode" presStyleCnt="0"/>
      <dgm:spPr/>
    </dgm:pt>
    <dgm:pt modelId="{B20AE5EF-73E8-44A9-BBC9-7B5289CDA96E}" type="pres">
      <dgm:prSet presAssocID="{660C6DB2-A798-4BA6-9A4D-E29D498770FD}" presName="iconBgRect" presStyleLbl="bgShp" presStyleIdx="3" presStyleCnt="4"/>
      <dgm:spPr/>
    </dgm:pt>
    <dgm:pt modelId="{56382650-F710-48C6-AF7E-B6E8BEE926AE}" type="pres">
      <dgm:prSet presAssocID="{660C6DB2-A798-4BA6-9A4D-E29D498770FD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B09F3A7-3DE1-48DE-AC66-EA7980854207}" type="pres">
      <dgm:prSet presAssocID="{660C6DB2-A798-4BA6-9A4D-E29D498770FD}" presName="spaceRect" presStyleCnt="0"/>
      <dgm:spPr/>
    </dgm:pt>
    <dgm:pt modelId="{58325A9C-F0A0-4235-AD09-E1D628887DB2}" type="pres">
      <dgm:prSet presAssocID="{660C6DB2-A798-4BA6-9A4D-E29D498770FD}" presName="textRect" presStyleLbl="revTx" presStyleIdx="3" presStyleCnt="4" custScaleX="107548" custScaleY="157254" custLinFactNeighborX="33888" custLinFactNeighborY="-268">
        <dgm:presLayoutVars>
          <dgm:chMax val="1"/>
          <dgm:chPref val="1"/>
        </dgm:presLayoutVars>
      </dgm:prSet>
      <dgm:spPr/>
    </dgm:pt>
  </dgm:ptLst>
  <dgm:cxnLst>
    <dgm:cxn modelId="{0C05CD17-A618-4FD7-B5D4-328D06975C47}" type="presOf" srcId="{F38D9FC4-A563-4644-9F0C-3464F28465BC}" destId="{0B961993-B0AB-49C8-A7FB-09EA0013246E}" srcOrd="0" destOrd="0" presId="urn:microsoft.com/office/officeart/2018/2/layout/IconCircleList"/>
    <dgm:cxn modelId="{E4E6D418-DD75-4A50-AEBD-5A54794586C2}" type="presOf" srcId="{FDFD9CAA-2D30-4DF7-A634-31A0F2E4F4F9}" destId="{85A536AF-D9F8-4BB4-BD69-292AA0DA7A8C}" srcOrd="0" destOrd="0" presId="urn:microsoft.com/office/officeart/2018/2/layout/IconCircleList"/>
    <dgm:cxn modelId="{DACCD383-6715-4D0F-B5BE-010A96517E5D}" type="presOf" srcId="{75D32194-878C-4410-9BE1-5B3147F3A0DC}" destId="{FBEF68B1-36E3-4767-9025-4F4C7D5258CF}" srcOrd="0" destOrd="0" presId="urn:microsoft.com/office/officeart/2018/2/layout/IconCircleList"/>
    <dgm:cxn modelId="{0D2CC084-FA65-4450-9C1E-505314B44712}" type="presOf" srcId="{80389EC8-411D-481F-8F42-88E42CFB24B7}" destId="{5585D231-8C55-47DB-969D-55D62BF696AF}" srcOrd="0" destOrd="0" presId="urn:microsoft.com/office/officeart/2018/2/layout/IconCircleList"/>
    <dgm:cxn modelId="{F512D78D-5673-4023-AC6E-5547C591F497}" type="presOf" srcId="{660C6DB2-A798-4BA6-9A4D-E29D498770FD}" destId="{58325A9C-F0A0-4235-AD09-E1D628887DB2}" srcOrd="0" destOrd="0" presId="urn:microsoft.com/office/officeart/2018/2/layout/IconCircleList"/>
    <dgm:cxn modelId="{92A9A8B4-D49C-456E-9C06-A6C9E0FCC82C}" srcId="{05117311-5747-4E70-9A05-601AC76739C5}" destId="{80389EC8-411D-481F-8F42-88E42CFB24B7}" srcOrd="0" destOrd="0" parTransId="{8C942310-2398-42F6-80DD-14C3C49544A8}" sibTransId="{FDFD9CAA-2D30-4DF7-A634-31A0F2E4F4F9}"/>
    <dgm:cxn modelId="{3FCC61C3-CA0B-42E8-86C4-F9C07280B4EF}" type="presOf" srcId="{05117311-5747-4E70-9A05-601AC76739C5}" destId="{835CE91F-E7C8-4148-ABBC-B15A9C928FED}" srcOrd="0" destOrd="0" presId="urn:microsoft.com/office/officeart/2018/2/layout/IconCircleList"/>
    <dgm:cxn modelId="{E1B8A3DB-2442-4922-87B4-AF16B07C1EB1}" srcId="{05117311-5747-4E70-9A05-601AC76739C5}" destId="{660C6DB2-A798-4BA6-9A4D-E29D498770FD}" srcOrd="3" destOrd="0" parTransId="{A6EFAA65-1B0A-404D-9EC2-B2C82F40B41A}" sibTransId="{DCFCBB3F-B58B-4DE4-87D1-EFDCC1CB9F56}"/>
    <dgm:cxn modelId="{ADBA9DDD-C1D1-4BE6-8908-A066271A2BED}" type="presOf" srcId="{FB4F5FF4-232A-4532-9010-8366AD90A954}" destId="{EBB03059-095B-4B57-8AAD-23E440060336}" srcOrd="0" destOrd="0" presId="urn:microsoft.com/office/officeart/2018/2/layout/IconCircleList"/>
    <dgm:cxn modelId="{63969AF2-7BF1-49DA-9A84-F07E866B8046}" type="presOf" srcId="{B45778FC-7026-4B71-906A-4406C1F28400}" destId="{2299EECC-EA16-4C51-B67E-AB0EFB0A7FF5}" srcOrd="0" destOrd="0" presId="urn:microsoft.com/office/officeart/2018/2/layout/IconCircleList"/>
    <dgm:cxn modelId="{BA79BBF3-CA2E-4A73-A997-4286291A3C75}" srcId="{05117311-5747-4E70-9A05-601AC76739C5}" destId="{F38D9FC4-A563-4644-9F0C-3464F28465BC}" srcOrd="1" destOrd="0" parTransId="{2642C857-67B4-484E-B5BC-59EDCAD3744C}" sibTransId="{75D32194-878C-4410-9BE1-5B3147F3A0DC}"/>
    <dgm:cxn modelId="{456743FD-C93A-4786-A8A1-E60080004178}" srcId="{05117311-5747-4E70-9A05-601AC76739C5}" destId="{B45778FC-7026-4B71-906A-4406C1F28400}" srcOrd="2" destOrd="0" parTransId="{722B0F0D-120D-48AB-84C8-4F1889AADCBF}" sibTransId="{FB4F5FF4-232A-4532-9010-8366AD90A954}"/>
    <dgm:cxn modelId="{4FB0AD88-C5B8-474D-BD65-82B0F2BDA2A3}" type="presParOf" srcId="{835CE91F-E7C8-4148-ABBC-B15A9C928FED}" destId="{AF39819D-16B7-4858-AE7F-E65B58F8CEFA}" srcOrd="0" destOrd="0" presId="urn:microsoft.com/office/officeart/2018/2/layout/IconCircleList"/>
    <dgm:cxn modelId="{56383876-96F0-488E-BCBD-CC1117CE3AD1}" type="presParOf" srcId="{AF39819D-16B7-4858-AE7F-E65B58F8CEFA}" destId="{6B3CED7A-50AF-4489-AB45-649E93C7F8DC}" srcOrd="0" destOrd="0" presId="urn:microsoft.com/office/officeart/2018/2/layout/IconCircleList"/>
    <dgm:cxn modelId="{30176E8B-1D04-455E-B1A9-BA592A3D2EBB}" type="presParOf" srcId="{6B3CED7A-50AF-4489-AB45-649E93C7F8DC}" destId="{03D66195-FE7B-40C3-B717-C6329BD31861}" srcOrd="0" destOrd="0" presId="urn:microsoft.com/office/officeart/2018/2/layout/IconCircleList"/>
    <dgm:cxn modelId="{76EC2AB8-C3C3-40D3-AD77-8712540D7459}" type="presParOf" srcId="{6B3CED7A-50AF-4489-AB45-649E93C7F8DC}" destId="{0AA0DEC4-3D47-42F4-91D1-7FFC9B236474}" srcOrd="1" destOrd="0" presId="urn:microsoft.com/office/officeart/2018/2/layout/IconCircleList"/>
    <dgm:cxn modelId="{63038F2D-DC90-4B70-BEAF-C394F2873F45}" type="presParOf" srcId="{6B3CED7A-50AF-4489-AB45-649E93C7F8DC}" destId="{3AE72F1B-7690-4475-9BED-BED92B7C0F39}" srcOrd="2" destOrd="0" presId="urn:microsoft.com/office/officeart/2018/2/layout/IconCircleList"/>
    <dgm:cxn modelId="{14FA5B4C-347D-4BD9-9651-054C54E7E615}" type="presParOf" srcId="{6B3CED7A-50AF-4489-AB45-649E93C7F8DC}" destId="{5585D231-8C55-47DB-969D-55D62BF696AF}" srcOrd="3" destOrd="0" presId="urn:microsoft.com/office/officeart/2018/2/layout/IconCircleList"/>
    <dgm:cxn modelId="{CF92092F-D211-40DA-BC23-07955F8FD57B}" type="presParOf" srcId="{AF39819D-16B7-4858-AE7F-E65B58F8CEFA}" destId="{85A536AF-D9F8-4BB4-BD69-292AA0DA7A8C}" srcOrd="1" destOrd="0" presId="urn:microsoft.com/office/officeart/2018/2/layout/IconCircleList"/>
    <dgm:cxn modelId="{B2C5F47D-99CE-4145-9B61-5B0ED3A55DF1}" type="presParOf" srcId="{AF39819D-16B7-4858-AE7F-E65B58F8CEFA}" destId="{78C21540-BA49-4470-B98C-8BA4C32366FB}" srcOrd="2" destOrd="0" presId="urn:microsoft.com/office/officeart/2018/2/layout/IconCircleList"/>
    <dgm:cxn modelId="{A7CB10A2-A69F-4349-97F3-B0FA3DA6DDDB}" type="presParOf" srcId="{78C21540-BA49-4470-B98C-8BA4C32366FB}" destId="{A0BE2904-57E1-4787-A03B-B744CA02076D}" srcOrd="0" destOrd="0" presId="urn:microsoft.com/office/officeart/2018/2/layout/IconCircleList"/>
    <dgm:cxn modelId="{87B64CAB-86AA-4E6A-8896-B15AEE4324C5}" type="presParOf" srcId="{78C21540-BA49-4470-B98C-8BA4C32366FB}" destId="{EFA3AA0A-78FC-4033-BAA7-A694A89923E7}" srcOrd="1" destOrd="0" presId="urn:microsoft.com/office/officeart/2018/2/layout/IconCircleList"/>
    <dgm:cxn modelId="{1D3EE1AD-9810-4393-99D7-717CBDB0B9CB}" type="presParOf" srcId="{78C21540-BA49-4470-B98C-8BA4C32366FB}" destId="{E8631BB1-8471-4223-AEE1-ED900957ED89}" srcOrd="2" destOrd="0" presId="urn:microsoft.com/office/officeart/2018/2/layout/IconCircleList"/>
    <dgm:cxn modelId="{0372D6B2-FB14-4F36-9A28-6254DD585831}" type="presParOf" srcId="{78C21540-BA49-4470-B98C-8BA4C32366FB}" destId="{0B961993-B0AB-49C8-A7FB-09EA0013246E}" srcOrd="3" destOrd="0" presId="urn:microsoft.com/office/officeart/2018/2/layout/IconCircleList"/>
    <dgm:cxn modelId="{47827490-FC3A-424B-B3EA-C6FC613EE9B1}" type="presParOf" srcId="{AF39819D-16B7-4858-AE7F-E65B58F8CEFA}" destId="{FBEF68B1-36E3-4767-9025-4F4C7D5258CF}" srcOrd="3" destOrd="0" presId="urn:microsoft.com/office/officeart/2018/2/layout/IconCircleList"/>
    <dgm:cxn modelId="{DABCFFA5-957A-4417-BC34-DC23D6898A58}" type="presParOf" srcId="{AF39819D-16B7-4858-AE7F-E65B58F8CEFA}" destId="{B816CE16-A8E2-4907-8148-62BA4E4239DA}" srcOrd="4" destOrd="0" presId="urn:microsoft.com/office/officeart/2018/2/layout/IconCircleList"/>
    <dgm:cxn modelId="{16BF825C-C0CD-4A15-B886-1C9D121469ED}" type="presParOf" srcId="{B816CE16-A8E2-4907-8148-62BA4E4239DA}" destId="{B16CD2E8-B6E0-4A63-8FE5-C56754EC8F40}" srcOrd="0" destOrd="0" presId="urn:microsoft.com/office/officeart/2018/2/layout/IconCircleList"/>
    <dgm:cxn modelId="{45E9B428-B8FA-450B-9DFE-90CEE287401B}" type="presParOf" srcId="{B816CE16-A8E2-4907-8148-62BA4E4239DA}" destId="{F70E9F6E-32BF-4698-869A-2823EB4D3710}" srcOrd="1" destOrd="0" presId="urn:microsoft.com/office/officeart/2018/2/layout/IconCircleList"/>
    <dgm:cxn modelId="{700F3664-8B8D-4CAB-B0FF-8F3FA08BB728}" type="presParOf" srcId="{B816CE16-A8E2-4907-8148-62BA4E4239DA}" destId="{26AAF61C-CA0B-4B67-9AA1-7E90F816C296}" srcOrd="2" destOrd="0" presId="urn:microsoft.com/office/officeart/2018/2/layout/IconCircleList"/>
    <dgm:cxn modelId="{9E9B3DAF-1744-4C93-B455-FF48D018BD76}" type="presParOf" srcId="{B816CE16-A8E2-4907-8148-62BA4E4239DA}" destId="{2299EECC-EA16-4C51-B67E-AB0EFB0A7FF5}" srcOrd="3" destOrd="0" presId="urn:microsoft.com/office/officeart/2018/2/layout/IconCircleList"/>
    <dgm:cxn modelId="{7FE21517-26EB-4F33-B2FD-366C5742E404}" type="presParOf" srcId="{AF39819D-16B7-4858-AE7F-E65B58F8CEFA}" destId="{EBB03059-095B-4B57-8AAD-23E440060336}" srcOrd="5" destOrd="0" presId="urn:microsoft.com/office/officeart/2018/2/layout/IconCircleList"/>
    <dgm:cxn modelId="{1554992C-6A79-4DA1-9B86-45FE8BD311E1}" type="presParOf" srcId="{AF39819D-16B7-4858-AE7F-E65B58F8CEFA}" destId="{A52D9ADF-1B00-4F3D-B225-9B647F792265}" srcOrd="6" destOrd="0" presId="urn:microsoft.com/office/officeart/2018/2/layout/IconCircleList"/>
    <dgm:cxn modelId="{EA932683-7688-4BE2-B350-A38074F5963B}" type="presParOf" srcId="{A52D9ADF-1B00-4F3D-B225-9B647F792265}" destId="{B20AE5EF-73E8-44A9-BBC9-7B5289CDA96E}" srcOrd="0" destOrd="0" presId="urn:microsoft.com/office/officeart/2018/2/layout/IconCircleList"/>
    <dgm:cxn modelId="{28F1D201-16C5-404D-8BE4-90396CFF3B68}" type="presParOf" srcId="{A52D9ADF-1B00-4F3D-B225-9B647F792265}" destId="{56382650-F710-48C6-AF7E-B6E8BEE926AE}" srcOrd="1" destOrd="0" presId="urn:microsoft.com/office/officeart/2018/2/layout/IconCircleList"/>
    <dgm:cxn modelId="{8DC2A19C-2ACE-4C4A-9619-A161C6C6F393}" type="presParOf" srcId="{A52D9ADF-1B00-4F3D-B225-9B647F792265}" destId="{8B09F3A7-3DE1-48DE-AC66-EA7980854207}" srcOrd="2" destOrd="0" presId="urn:microsoft.com/office/officeart/2018/2/layout/IconCircleList"/>
    <dgm:cxn modelId="{C70E6EB2-0023-4B8D-BB46-447F6B456331}" type="presParOf" srcId="{A52D9ADF-1B00-4F3D-B225-9B647F792265}" destId="{58325A9C-F0A0-4235-AD09-E1D628887D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A27F8E-6E54-4A52-A835-C0C4808EC07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F22D9-2297-470D-9DE5-A90733824A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1. Account Management*: View balances and transaction history.</a:t>
          </a:r>
          <a:endParaRPr lang="en-US" sz="2400" dirty="0"/>
        </a:p>
      </dgm:t>
    </dgm:pt>
    <dgm:pt modelId="{D7A8AAEF-490F-4138-8D84-EC4B47EEFCE1}" type="parTrans" cxnId="{E76A7253-F775-4F22-A4ED-59DEDA142C7B}">
      <dgm:prSet/>
      <dgm:spPr/>
      <dgm:t>
        <a:bodyPr/>
        <a:lstStyle/>
        <a:p>
          <a:endParaRPr lang="en-US" sz="2400"/>
        </a:p>
      </dgm:t>
    </dgm:pt>
    <dgm:pt modelId="{707F0814-70E4-41FC-9151-4C20874BD41C}" type="sibTrans" cxnId="{E76A7253-F775-4F22-A4ED-59DEDA142C7B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F2F3C848-0596-4096-BA58-D593092216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2. Security*: Multi-factor authentication and encryption.</a:t>
          </a:r>
          <a:endParaRPr lang="en-US" sz="2400" dirty="0"/>
        </a:p>
      </dgm:t>
    </dgm:pt>
    <dgm:pt modelId="{C4A6EA32-12DB-4B3B-AEEF-71FE0B9D3567}" type="parTrans" cxnId="{0F914A75-D3BA-447A-A514-FE9FE241778E}">
      <dgm:prSet/>
      <dgm:spPr/>
      <dgm:t>
        <a:bodyPr/>
        <a:lstStyle/>
        <a:p>
          <a:endParaRPr lang="en-US" sz="2400"/>
        </a:p>
      </dgm:t>
    </dgm:pt>
    <dgm:pt modelId="{3354855F-CE82-479A-BA85-9E80EFD8B882}" type="sibTrans" cxnId="{0F914A75-D3BA-447A-A514-FE9FE241778E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EC465B99-5BB3-466B-8FCE-F5E0BACA0F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Personalized Insights*: Budget tracking and spending analysis.</a:t>
          </a:r>
          <a:endParaRPr lang="en-US" sz="2400" dirty="0"/>
        </a:p>
      </dgm:t>
    </dgm:pt>
    <dgm:pt modelId="{87064E38-9E80-4ECC-8A23-B40F93CA0D54}" type="parTrans" cxnId="{29F3A40C-DF3C-4C80-BBDC-247B56B97489}">
      <dgm:prSet/>
      <dgm:spPr/>
      <dgm:t>
        <a:bodyPr/>
        <a:lstStyle/>
        <a:p>
          <a:endParaRPr lang="en-US" sz="2400"/>
        </a:p>
      </dgm:t>
    </dgm:pt>
    <dgm:pt modelId="{85B274DB-626B-4773-80BA-3ECEE2A6FDF9}" type="sibTrans" cxnId="{29F3A40C-DF3C-4C80-BBDC-247B56B97489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40C24E04-7A38-445F-B3E5-F080591BC951}" type="pres">
      <dgm:prSet presAssocID="{4AA27F8E-6E54-4A52-A835-C0C4808EC074}" presName="root" presStyleCnt="0">
        <dgm:presLayoutVars>
          <dgm:dir/>
          <dgm:resizeHandles val="exact"/>
        </dgm:presLayoutVars>
      </dgm:prSet>
      <dgm:spPr/>
    </dgm:pt>
    <dgm:pt modelId="{5D548102-429B-4D3A-9B13-FA645B019FBC}" type="pres">
      <dgm:prSet presAssocID="{4AA27F8E-6E54-4A52-A835-C0C4808EC074}" presName="container" presStyleCnt="0">
        <dgm:presLayoutVars>
          <dgm:dir/>
          <dgm:resizeHandles val="exact"/>
        </dgm:presLayoutVars>
      </dgm:prSet>
      <dgm:spPr/>
    </dgm:pt>
    <dgm:pt modelId="{0102663E-AA7E-4230-B1EA-215135429DD3}" type="pres">
      <dgm:prSet presAssocID="{09AF22D9-2297-470D-9DE5-A90733824A53}" presName="compNode" presStyleCnt="0"/>
      <dgm:spPr/>
    </dgm:pt>
    <dgm:pt modelId="{01DCF6B2-4D14-4FDE-A073-1739E0B44889}" type="pres">
      <dgm:prSet presAssocID="{09AF22D9-2297-470D-9DE5-A90733824A53}" presName="iconBgRect" presStyleLbl="bgShp" presStyleIdx="0" presStyleCnt="3"/>
      <dgm:spPr/>
    </dgm:pt>
    <dgm:pt modelId="{64FDEEAD-BF96-4974-949F-8AD48331CF27}" type="pres">
      <dgm:prSet presAssocID="{09AF22D9-2297-470D-9DE5-A90733824A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14E42D-2180-4196-A62C-07A4292FCFB1}" type="pres">
      <dgm:prSet presAssocID="{09AF22D9-2297-470D-9DE5-A90733824A53}" presName="spaceRect" presStyleCnt="0"/>
      <dgm:spPr/>
    </dgm:pt>
    <dgm:pt modelId="{BC9685F6-378C-4BBF-BCEC-174176F3358A}" type="pres">
      <dgm:prSet presAssocID="{09AF22D9-2297-470D-9DE5-A90733824A53}" presName="textRect" presStyleLbl="revTx" presStyleIdx="0" presStyleCnt="3">
        <dgm:presLayoutVars>
          <dgm:chMax val="1"/>
          <dgm:chPref val="1"/>
        </dgm:presLayoutVars>
      </dgm:prSet>
      <dgm:spPr/>
    </dgm:pt>
    <dgm:pt modelId="{63C20264-536B-42F5-B2AF-E2800CA0901A}" type="pres">
      <dgm:prSet presAssocID="{707F0814-70E4-41FC-9151-4C20874BD41C}" presName="sibTrans" presStyleLbl="sibTrans2D1" presStyleIdx="0" presStyleCnt="0"/>
      <dgm:spPr/>
    </dgm:pt>
    <dgm:pt modelId="{7CDD73A2-4BD5-48D3-B6FF-DC063F7A65B6}" type="pres">
      <dgm:prSet presAssocID="{F2F3C848-0596-4096-BA58-D593092216DE}" presName="compNode" presStyleCnt="0"/>
      <dgm:spPr/>
    </dgm:pt>
    <dgm:pt modelId="{2512DADD-EA1C-4F44-8AC6-CCC93B46C352}" type="pres">
      <dgm:prSet presAssocID="{F2F3C848-0596-4096-BA58-D593092216DE}" presName="iconBgRect" presStyleLbl="bgShp" presStyleIdx="1" presStyleCnt="3"/>
      <dgm:spPr/>
    </dgm:pt>
    <dgm:pt modelId="{D4E3AE7F-6515-4BF0-B320-4B2EF91284ED}" type="pres">
      <dgm:prSet presAssocID="{F2F3C848-0596-4096-BA58-D593092216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559D1962-2D77-49D1-9DA0-7ABC23511AFE}" type="pres">
      <dgm:prSet presAssocID="{F2F3C848-0596-4096-BA58-D593092216DE}" presName="spaceRect" presStyleCnt="0"/>
      <dgm:spPr/>
    </dgm:pt>
    <dgm:pt modelId="{3A0F1021-6050-4871-A6B3-5CA7490FBC05}" type="pres">
      <dgm:prSet presAssocID="{F2F3C848-0596-4096-BA58-D593092216DE}" presName="textRect" presStyleLbl="revTx" presStyleIdx="1" presStyleCnt="3">
        <dgm:presLayoutVars>
          <dgm:chMax val="1"/>
          <dgm:chPref val="1"/>
        </dgm:presLayoutVars>
      </dgm:prSet>
      <dgm:spPr/>
    </dgm:pt>
    <dgm:pt modelId="{B5B359BA-445D-43A7-B4CC-099F2238BB8B}" type="pres">
      <dgm:prSet presAssocID="{3354855F-CE82-479A-BA85-9E80EFD8B882}" presName="sibTrans" presStyleLbl="sibTrans2D1" presStyleIdx="0" presStyleCnt="0"/>
      <dgm:spPr/>
    </dgm:pt>
    <dgm:pt modelId="{3173CD5A-6734-4ED3-B82F-22B02A572EA7}" type="pres">
      <dgm:prSet presAssocID="{EC465B99-5BB3-466B-8FCE-F5E0BACA0F9B}" presName="compNode" presStyleCnt="0"/>
      <dgm:spPr/>
    </dgm:pt>
    <dgm:pt modelId="{ED31D389-C1BC-47EE-8949-8040D2E512EB}" type="pres">
      <dgm:prSet presAssocID="{EC465B99-5BB3-466B-8FCE-F5E0BACA0F9B}" presName="iconBgRect" presStyleLbl="bgShp" presStyleIdx="2" presStyleCnt="3"/>
      <dgm:spPr/>
    </dgm:pt>
    <dgm:pt modelId="{C5F65DF9-E679-4AF6-8B48-3BD5309BA79C}" type="pres">
      <dgm:prSet presAssocID="{EC465B99-5BB3-466B-8FCE-F5E0BACA0F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64F83B1-84E1-4762-8147-3D3171C27FCD}" type="pres">
      <dgm:prSet presAssocID="{EC465B99-5BB3-466B-8FCE-F5E0BACA0F9B}" presName="spaceRect" presStyleCnt="0"/>
      <dgm:spPr/>
    </dgm:pt>
    <dgm:pt modelId="{9744A60B-9BCA-447B-BCA9-1983CCA3ABA7}" type="pres">
      <dgm:prSet presAssocID="{EC465B99-5BB3-466B-8FCE-F5E0BACA0F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F3A40C-DF3C-4C80-BBDC-247B56B97489}" srcId="{4AA27F8E-6E54-4A52-A835-C0C4808EC074}" destId="{EC465B99-5BB3-466B-8FCE-F5E0BACA0F9B}" srcOrd="2" destOrd="0" parTransId="{87064E38-9E80-4ECC-8A23-B40F93CA0D54}" sibTransId="{85B274DB-626B-4773-80BA-3ECEE2A6FDF9}"/>
    <dgm:cxn modelId="{E9AC3B17-140E-49C5-BDA5-3D26B7555329}" type="presOf" srcId="{F2F3C848-0596-4096-BA58-D593092216DE}" destId="{3A0F1021-6050-4871-A6B3-5CA7490FBC05}" srcOrd="0" destOrd="0" presId="urn:microsoft.com/office/officeart/2018/2/layout/IconCircleList"/>
    <dgm:cxn modelId="{38C4AC1A-D2B9-4EA9-8D76-E5B093CD64FD}" type="presOf" srcId="{EC465B99-5BB3-466B-8FCE-F5E0BACA0F9B}" destId="{9744A60B-9BCA-447B-BCA9-1983CCA3ABA7}" srcOrd="0" destOrd="0" presId="urn:microsoft.com/office/officeart/2018/2/layout/IconCircleList"/>
    <dgm:cxn modelId="{06FDD832-9348-415C-9FE0-06C5770C4403}" type="presOf" srcId="{4AA27F8E-6E54-4A52-A835-C0C4808EC074}" destId="{40C24E04-7A38-445F-B3E5-F080591BC951}" srcOrd="0" destOrd="0" presId="urn:microsoft.com/office/officeart/2018/2/layout/IconCircleList"/>
    <dgm:cxn modelId="{E76A7253-F775-4F22-A4ED-59DEDA142C7B}" srcId="{4AA27F8E-6E54-4A52-A835-C0C4808EC074}" destId="{09AF22D9-2297-470D-9DE5-A90733824A53}" srcOrd="0" destOrd="0" parTransId="{D7A8AAEF-490F-4138-8D84-EC4B47EEFCE1}" sibTransId="{707F0814-70E4-41FC-9151-4C20874BD41C}"/>
    <dgm:cxn modelId="{0F914A75-D3BA-447A-A514-FE9FE241778E}" srcId="{4AA27F8E-6E54-4A52-A835-C0C4808EC074}" destId="{F2F3C848-0596-4096-BA58-D593092216DE}" srcOrd="1" destOrd="0" parTransId="{C4A6EA32-12DB-4B3B-AEEF-71FE0B9D3567}" sibTransId="{3354855F-CE82-479A-BA85-9E80EFD8B882}"/>
    <dgm:cxn modelId="{88D21076-D770-47BB-8EE5-63937BA1436D}" type="presOf" srcId="{09AF22D9-2297-470D-9DE5-A90733824A53}" destId="{BC9685F6-378C-4BBF-BCEC-174176F3358A}" srcOrd="0" destOrd="0" presId="urn:microsoft.com/office/officeart/2018/2/layout/IconCircleList"/>
    <dgm:cxn modelId="{C28EDBCC-A4A4-490E-BEE5-08FA688D4E4F}" type="presOf" srcId="{707F0814-70E4-41FC-9151-4C20874BD41C}" destId="{63C20264-536B-42F5-B2AF-E2800CA0901A}" srcOrd="0" destOrd="0" presId="urn:microsoft.com/office/officeart/2018/2/layout/IconCircleList"/>
    <dgm:cxn modelId="{60A0CCCF-472E-4AC0-981D-97E175BCCFAD}" type="presOf" srcId="{3354855F-CE82-479A-BA85-9E80EFD8B882}" destId="{B5B359BA-445D-43A7-B4CC-099F2238BB8B}" srcOrd="0" destOrd="0" presId="urn:microsoft.com/office/officeart/2018/2/layout/IconCircleList"/>
    <dgm:cxn modelId="{AE154DFD-2B74-4F7C-91C4-3F01908173EA}" type="presParOf" srcId="{40C24E04-7A38-445F-B3E5-F080591BC951}" destId="{5D548102-429B-4D3A-9B13-FA645B019FBC}" srcOrd="0" destOrd="0" presId="urn:microsoft.com/office/officeart/2018/2/layout/IconCircleList"/>
    <dgm:cxn modelId="{168C7D91-D013-4F82-8449-0DCD3B06BE30}" type="presParOf" srcId="{5D548102-429B-4D3A-9B13-FA645B019FBC}" destId="{0102663E-AA7E-4230-B1EA-215135429DD3}" srcOrd="0" destOrd="0" presId="urn:microsoft.com/office/officeart/2018/2/layout/IconCircleList"/>
    <dgm:cxn modelId="{DD660D7B-68FC-49DE-AB5A-FCF6B34C3148}" type="presParOf" srcId="{0102663E-AA7E-4230-B1EA-215135429DD3}" destId="{01DCF6B2-4D14-4FDE-A073-1739E0B44889}" srcOrd="0" destOrd="0" presId="urn:microsoft.com/office/officeart/2018/2/layout/IconCircleList"/>
    <dgm:cxn modelId="{B5ADD1E8-AFE0-42E8-89A3-403D53ABC411}" type="presParOf" srcId="{0102663E-AA7E-4230-B1EA-215135429DD3}" destId="{64FDEEAD-BF96-4974-949F-8AD48331CF27}" srcOrd="1" destOrd="0" presId="urn:microsoft.com/office/officeart/2018/2/layout/IconCircleList"/>
    <dgm:cxn modelId="{A67D83B9-A63E-4930-A1D6-41A4C99F2A9B}" type="presParOf" srcId="{0102663E-AA7E-4230-B1EA-215135429DD3}" destId="{4B14E42D-2180-4196-A62C-07A4292FCFB1}" srcOrd="2" destOrd="0" presId="urn:microsoft.com/office/officeart/2018/2/layout/IconCircleList"/>
    <dgm:cxn modelId="{162F6EDC-8F67-4FDD-BFCE-21D5FED79C9E}" type="presParOf" srcId="{0102663E-AA7E-4230-B1EA-215135429DD3}" destId="{BC9685F6-378C-4BBF-BCEC-174176F3358A}" srcOrd="3" destOrd="0" presId="urn:microsoft.com/office/officeart/2018/2/layout/IconCircleList"/>
    <dgm:cxn modelId="{0D86E487-1FDB-43B2-ACE9-0FD085B49E39}" type="presParOf" srcId="{5D548102-429B-4D3A-9B13-FA645B019FBC}" destId="{63C20264-536B-42F5-B2AF-E2800CA0901A}" srcOrd="1" destOrd="0" presId="urn:microsoft.com/office/officeart/2018/2/layout/IconCircleList"/>
    <dgm:cxn modelId="{85C6EC57-FE72-4501-891B-DF2148EA0046}" type="presParOf" srcId="{5D548102-429B-4D3A-9B13-FA645B019FBC}" destId="{7CDD73A2-4BD5-48D3-B6FF-DC063F7A65B6}" srcOrd="2" destOrd="0" presId="urn:microsoft.com/office/officeart/2018/2/layout/IconCircleList"/>
    <dgm:cxn modelId="{0AD7B54F-1495-4EEB-8C39-F9FA754B52B5}" type="presParOf" srcId="{7CDD73A2-4BD5-48D3-B6FF-DC063F7A65B6}" destId="{2512DADD-EA1C-4F44-8AC6-CCC93B46C352}" srcOrd="0" destOrd="0" presId="urn:microsoft.com/office/officeart/2018/2/layout/IconCircleList"/>
    <dgm:cxn modelId="{1C145CB6-3B36-483E-A90C-FB22443330D7}" type="presParOf" srcId="{7CDD73A2-4BD5-48D3-B6FF-DC063F7A65B6}" destId="{D4E3AE7F-6515-4BF0-B320-4B2EF91284ED}" srcOrd="1" destOrd="0" presId="urn:microsoft.com/office/officeart/2018/2/layout/IconCircleList"/>
    <dgm:cxn modelId="{173A4BC2-7B57-4813-8A6C-95C1A662B53E}" type="presParOf" srcId="{7CDD73A2-4BD5-48D3-B6FF-DC063F7A65B6}" destId="{559D1962-2D77-49D1-9DA0-7ABC23511AFE}" srcOrd="2" destOrd="0" presId="urn:microsoft.com/office/officeart/2018/2/layout/IconCircleList"/>
    <dgm:cxn modelId="{03631099-A804-48C5-BDEE-A610EEFE264C}" type="presParOf" srcId="{7CDD73A2-4BD5-48D3-B6FF-DC063F7A65B6}" destId="{3A0F1021-6050-4871-A6B3-5CA7490FBC05}" srcOrd="3" destOrd="0" presId="urn:microsoft.com/office/officeart/2018/2/layout/IconCircleList"/>
    <dgm:cxn modelId="{FBBA9817-053E-4B8D-A8B9-F0817FB16C9F}" type="presParOf" srcId="{5D548102-429B-4D3A-9B13-FA645B019FBC}" destId="{B5B359BA-445D-43A7-B4CC-099F2238BB8B}" srcOrd="3" destOrd="0" presId="urn:microsoft.com/office/officeart/2018/2/layout/IconCircleList"/>
    <dgm:cxn modelId="{D15497FE-B283-49AE-89D7-E9FB2FBC62D0}" type="presParOf" srcId="{5D548102-429B-4D3A-9B13-FA645B019FBC}" destId="{3173CD5A-6734-4ED3-B82F-22B02A572EA7}" srcOrd="4" destOrd="0" presId="urn:microsoft.com/office/officeart/2018/2/layout/IconCircleList"/>
    <dgm:cxn modelId="{B197CC49-1F1C-4266-A723-F38E4C25F7D9}" type="presParOf" srcId="{3173CD5A-6734-4ED3-B82F-22B02A572EA7}" destId="{ED31D389-C1BC-47EE-8949-8040D2E512EB}" srcOrd="0" destOrd="0" presId="urn:microsoft.com/office/officeart/2018/2/layout/IconCircleList"/>
    <dgm:cxn modelId="{3888504B-DC9A-4FC7-9D5D-C1F45068ACD8}" type="presParOf" srcId="{3173CD5A-6734-4ED3-B82F-22B02A572EA7}" destId="{C5F65DF9-E679-4AF6-8B48-3BD5309BA79C}" srcOrd="1" destOrd="0" presId="urn:microsoft.com/office/officeart/2018/2/layout/IconCircleList"/>
    <dgm:cxn modelId="{2EB32423-0A38-4222-84B5-8D5D4A22C35A}" type="presParOf" srcId="{3173CD5A-6734-4ED3-B82F-22B02A572EA7}" destId="{364F83B1-84E1-4762-8147-3D3171C27FCD}" srcOrd="2" destOrd="0" presId="urn:microsoft.com/office/officeart/2018/2/layout/IconCircleList"/>
    <dgm:cxn modelId="{83965FF6-EBBB-42E3-9D5E-E40FABE66CAA}" type="presParOf" srcId="{3173CD5A-6734-4ED3-B82F-22B02A572EA7}" destId="{9744A60B-9BCA-447B-BCA9-1983CCA3AB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89103-D50E-4AEA-90EA-106E83CF009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4C59D-7EB1-4836-9EB2-96C9CCBFD2B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Secure Login/</a:t>
          </a:r>
          <a:r>
            <a:rPr lang="en-IN" b="1" dirty="0" err="1"/>
            <a:t>Signin</a:t>
          </a:r>
          <a:r>
            <a:rPr lang="en-IN" b="1" dirty="0"/>
            <a:t> Page:</a:t>
          </a:r>
          <a:r>
            <a:rPr lang="en-IN" dirty="0"/>
            <a:t> Provides a safe and intuitive way to access the ATM Machine.</a:t>
          </a:r>
          <a:endParaRPr lang="en-US" dirty="0"/>
        </a:p>
      </dgm:t>
    </dgm:pt>
    <dgm:pt modelId="{6C91D026-F614-45DC-8781-FED93C205F52}" type="parTrans" cxnId="{12D11545-E60B-46C9-86DB-D8460D864492}">
      <dgm:prSet/>
      <dgm:spPr/>
      <dgm:t>
        <a:bodyPr/>
        <a:lstStyle/>
        <a:p>
          <a:endParaRPr lang="en-US"/>
        </a:p>
      </dgm:t>
    </dgm:pt>
    <dgm:pt modelId="{42D80D04-8ADF-422D-AB98-5F30DAEA397C}" type="sibTrans" cxnId="{12D11545-E60B-46C9-86DB-D8460D8644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6231AF-0CDD-455A-957D-3DD2B094269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Account Registration:</a:t>
          </a:r>
          <a:r>
            <a:rPr lang="en-IN" dirty="0"/>
            <a:t> Allows new users to create an account directly through the Machine.</a:t>
          </a:r>
          <a:endParaRPr lang="en-US" dirty="0"/>
        </a:p>
      </dgm:t>
    </dgm:pt>
    <dgm:pt modelId="{E18E9B8F-D04B-4821-8D2E-9A2D0717DC5F}" type="parTrans" cxnId="{5D417BF7-5799-47F0-B6F9-F80C83DE130C}">
      <dgm:prSet/>
      <dgm:spPr/>
      <dgm:t>
        <a:bodyPr/>
        <a:lstStyle/>
        <a:p>
          <a:endParaRPr lang="en-US"/>
        </a:p>
      </dgm:t>
    </dgm:pt>
    <dgm:pt modelId="{36F04A8A-9075-4916-BFE0-383A7BDAEA08}" type="sibTrans" cxnId="{5D417BF7-5799-47F0-B6F9-F80C83DE13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EA2059-BE30-4C73-BBC0-2D89FE499C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ATM Machine Interface:</a:t>
          </a:r>
          <a:r>
            <a:rPr lang="en-IN"/>
            <a:t> Mimics real ATM operations for balance checks, withdrawals, and deposits. </a:t>
          </a:r>
          <a:endParaRPr lang="en-US"/>
        </a:p>
      </dgm:t>
    </dgm:pt>
    <dgm:pt modelId="{5057D291-F89C-4983-AFCB-EA36C4C12650}" type="parTrans" cxnId="{70BFD58A-CA6D-4C97-9900-24DA01569B86}">
      <dgm:prSet/>
      <dgm:spPr/>
      <dgm:t>
        <a:bodyPr/>
        <a:lstStyle/>
        <a:p>
          <a:endParaRPr lang="en-US"/>
        </a:p>
      </dgm:t>
    </dgm:pt>
    <dgm:pt modelId="{1D05167A-77F2-49E7-B4D7-7CDB2E813326}" type="sibTrans" cxnId="{70BFD58A-CA6D-4C97-9900-24DA01569B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F40FFA-E8F8-46D2-886D-ED8DDEFE3FE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Transaction History:</a:t>
          </a:r>
          <a:r>
            <a:rPr lang="en-IN"/>
            <a:t> Enables users to view their recent transactions and account activities. </a:t>
          </a:r>
          <a:endParaRPr lang="en-US"/>
        </a:p>
      </dgm:t>
    </dgm:pt>
    <dgm:pt modelId="{B91AC1E8-E12E-49E2-AD74-243C08D89552}" type="parTrans" cxnId="{D57CEF00-8A1F-4E29-AC43-5CFEBF563AFF}">
      <dgm:prSet/>
      <dgm:spPr/>
      <dgm:t>
        <a:bodyPr/>
        <a:lstStyle/>
        <a:p>
          <a:endParaRPr lang="en-US"/>
        </a:p>
      </dgm:t>
    </dgm:pt>
    <dgm:pt modelId="{78EAD783-B62D-4790-AE97-F5A4819614D9}" type="sibTrans" cxnId="{D57CEF00-8A1F-4E29-AC43-5CFEBF563AFF}">
      <dgm:prSet/>
      <dgm:spPr/>
      <dgm:t>
        <a:bodyPr/>
        <a:lstStyle/>
        <a:p>
          <a:endParaRPr lang="en-US"/>
        </a:p>
      </dgm:t>
    </dgm:pt>
    <dgm:pt modelId="{B2994104-3DE2-4F54-BDDD-E7824AB42826}" type="pres">
      <dgm:prSet presAssocID="{83F89103-D50E-4AEA-90EA-106E83CF009C}" presName="root" presStyleCnt="0">
        <dgm:presLayoutVars>
          <dgm:dir/>
          <dgm:resizeHandles val="exact"/>
        </dgm:presLayoutVars>
      </dgm:prSet>
      <dgm:spPr/>
    </dgm:pt>
    <dgm:pt modelId="{0D73E625-F4EB-4820-BC48-3B0F17637056}" type="pres">
      <dgm:prSet presAssocID="{83F89103-D50E-4AEA-90EA-106E83CF009C}" presName="container" presStyleCnt="0">
        <dgm:presLayoutVars>
          <dgm:dir/>
          <dgm:resizeHandles val="exact"/>
        </dgm:presLayoutVars>
      </dgm:prSet>
      <dgm:spPr/>
    </dgm:pt>
    <dgm:pt modelId="{1960B1C8-714E-4ACC-B3F0-DF01D426364C}" type="pres">
      <dgm:prSet presAssocID="{C704C59D-7EB1-4836-9EB2-96C9CCBFD2B0}" presName="compNode" presStyleCnt="0"/>
      <dgm:spPr/>
    </dgm:pt>
    <dgm:pt modelId="{095EBDB0-2775-424A-974B-D8F0CCFEAB16}" type="pres">
      <dgm:prSet presAssocID="{C704C59D-7EB1-4836-9EB2-96C9CCBFD2B0}" presName="iconBgRect" presStyleLbl="bgShp" presStyleIdx="0" presStyleCnt="4"/>
      <dgm:spPr/>
    </dgm:pt>
    <dgm:pt modelId="{B9773202-8BB9-47DF-90C1-D615455408FB}" type="pres">
      <dgm:prSet presAssocID="{C704C59D-7EB1-4836-9EB2-96C9CCBFD2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A519B1C-2AD4-4C17-92EC-D61F23424F0B}" type="pres">
      <dgm:prSet presAssocID="{C704C59D-7EB1-4836-9EB2-96C9CCBFD2B0}" presName="spaceRect" presStyleCnt="0"/>
      <dgm:spPr/>
    </dgm:pt>
    <dgm:pt modelId="{BC83F6D9-9A8E-47C0-95A3-49B55424A0DF}" type="pres">
      <dgm:prSet presAssocID="{C704C59D-7EB1-4836-9EB2-96C9CCBFD2B0}" presName="textRect" presStyleLbl="revTx" presStyleIdx="0" presStyleCnt="4">
        <dgm:presLayoutVars>
          <dgm:chMax val="1"/>
          <dgm:chPref val="1"/>
        </dgm:presLayoutVars>
      </dgm:prSet>
      <dgm:spPr/>
    </dgm:pt>
    <dgm:pt modelId="{B43F7C95-EE3E-4877-A7B0-57A46A77AC75}" type="pres">
      <dgm:prSet presAssocID="{42D80D04-8ADF-422D-AB98-5F30DAEA397C}" presName="sibTrans" presStyleLbl="sibTrans2D1" presStyleIdx="0" presStyleCnt="0"/>
      <dgm:spPr/>
    </dgm:pt>
    <dgm:pt modelId="{AD5A6177-0A04-4727-A00A-805928434428}" type="pres">
      <dgm:prSet presAssocID="{A16231AF-0CDD-455A-957D-3DD2B0942695}" presName="compNode" presStyleCnt="0"/>
      <dgm:spPr/>
    </dgm:pt>
    <dgm:pt modelId="{B28BA380-2A94-43F4-AB63-35221A778480}" type="pres">
      <dgm:prSet presAssocID="{A16231AF-0CDD-455A-957D-3DD2B0942695}" presName="iconBgRect" presStyleLbl="bgShp" presStyleIdx="1" presStyleCnt="4"/>
      <dgm:spPr/>
    </dgm:pt>
    <dgm:pt modelId="{83577D66-5F34-41E7-B0AD-DC203500F099}" type="pres">
      <dgm:prSet presAssocID="{A16231AF-0CDD-455A-957D-3DD2B09426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4FE684A-4685-40F7-8B16-E1E94A819C8A}" type="pres">
      <dgm:prSet presAssocID="{A16231AF-0CDD-455A-957D-3DD2B0942695}" presName="spaceRect" presStyleCnt="0"/>
      <dgm:spPr/>
    </dgm:pt>
    <dgm:pt modelId="{5059744C-BBE8-4197-B690-FA361F5A1F2E}" type="pres">
      <dgm:prSet presAssocID="{A16231AF-0CDD-455A-957D-3DD2B0942695}" presName="textRect" presStyleLbl="revTx" presStyleIdx="1" presStyleCnt="4">
        <dgm:presLayoutVars>
          <dgm:chMax val="1"/>
          <dgm:chPref val="1"/>
        </dgm:presLayoutVars>
      </dgm:prSet>
      <dgm:spPr/>
    </dgm:pt>
    <dgm:pt modelId="{4280A6D6-88A7-48FE-B061-E2EFDFE8DF87}" type="pres">
      <dgm:prSet presAssocID="{36F04A8A-9075-4916-BFE0-383A7BDAEA08}" presName="sibTrans" presStyleLbl="sibTrans2D1" presStyleIdx="0" presStyleCnt="0"/>
      <dgm:spPr/>
    </dgm:pt>
    <dgm:pt modelId="{86056320-6D23-489A-9EBD-8835F91F4A47}" type="pres">
      <dgm:prSet presAssocID="{ADEA2059-BE30-4C73-BBC0-2D89FE499C1C}" presName="compNode" presStyleCnt="0"/>
      <dgm:spPr/>
    </dgm:pt>
    <dgm:pt modelId="{D6CEEE4B-7D78-4589-9DF0-A00405FFF170}" type="pres">
      <dgm:prSet presAssocID="{ADEA2059-BE30-4C73-BBC0-2D89FE499C1C}" presName="iconBgRect" presStyleLbl="bgShp" presStyleIdx="2" presStyleCnt="4"/>
      <dgm:spPr/>
    </dgm:pt>
    <dgm:pt modelId="{7339DD0F-4A6A-435F-87E7-51392C19599E}" type="pres">
      <dgm:prSet presAssocID="{ADEA2059-BE30-4C73-BBC0-2D89FE499C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004D47F-8134-4C07-858B-A9A4387F73BF}" type="pres">
      <dgm:prSet presAssocID="{ADEA2059-BE30-4C73-BBC0-2D89FE499C1C}" presName="spaceRect" presStyleCnt="0"/>
      <dgm:spPr/>
    </dgm:pt>
    <dgm:pt modelId="{A394D835-CC53-47A8-BF3E-1CDE6F37D1A9}" type="pres">
      <dgm:prSet presAssocID="{ADEA2059-BE30-4C73-BBC0-2D89FE499C1C}" presName="textRect" presStyleLbl="revTx" presStyleIdx="2" presStyleCnt="4">
        <dgm:presLayoutVars>
          <dgm:chMax val="1"/>
          <dgm:chPref val="1"/>
        </dgm:presLayoutVars>
      </dgm:prSet>
      <dgm:spPr/>
    </dgm:pt>
    <dgm:pt modelId="{A4BAF66A-DEC3-4F0E-A6EE-0FFCEDE28662}" type="pres">
      <dgm:prSet presAssocID="{1D05167A-77F2-49E7-B4D7-7CDB2E813326}" presName="sibTrans" presStyleLbl="sibTrans2D1" presStyleIdx="0" presStyleCnt="0"/>
      <dgm:spPr/>
    </dgm:pt>
    <dgm:pt modelId="{554B6A4D-6670-4830-9A6F-EA1556928550}" type="pres">
      <dgm:prSet presAssocID="{5EF40FFA-E8F8-46D2-886D-ED8DDEFE3FE8}" presName="compNode" presStyleCnt="0"/>
      <dgm:spPr/>
    </dgm:pt>
    <dgm:pt modelId="{48EF8A8B-5566-406F-A983-DC29D02832A0}" type="pres">
      <dgm:prSet presAssocID="{5EF40FFA-E8F8-46D2-886D-ED8DDEFE3FE8}" presName="iconBgRect" presStyleLbl="bgShp" presStyleIdx="3" presStyleCnt="4"/>
      <dgm:spPr/>
    </dgm:pt>
    <dgm:pt modelId="{1535A36E-E64C-477B-8144-249F62F08990}" type="pres">
      <dgm:prSet presAssocID="{5EF40FFA-E8F8-46D2-886D-ED8DDEFE3F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AA9BC22-16B0-4B7F-8696-D37740037B33}" type="pres">
      <dgm:prSet presAssocID="{5EF40FFA-E8F8-46D2-886D-ED8DDEFE3FE8}" presName="spaceRect" presStyleCnt="0"/>
      <dgm:spPr/>
    </dgm:pt>
    <dgm:pt modelId="{90C17413-74EE-4D85-A352-71F82A74AA75}" type="pres">
      <dgm:prSet presAssocID="{5EF40FFA-E8F8-46D2-886D-ED8DDEFE3F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7CEF00-8A1F-4E29-AC43-5CFEBF563AFF}" srcId="{83F89103-D50E-4AEA-90EA-106E83CF009C}" destId="{5EF40FFA-E8F8-46D2-886D-ED8DDEFE3FE8}" srcOrd="3" destOrd="0" parTransId="{B91AC1E8-E12E-49E2-AD74-243C08D89552}" sibTransId="{78EAD783-B62D-4790-AE97-F5A4819614D9}"/>
    <dgm:cxn modelId="{12D11545-E60B-46C9-86DB-D8460D864492}" srcId="{83F89103-D50E-4AEA-90EA-106E83CF009C}" destId="{C704C59D-7EB1-4836-9EB2-96C9CCBFD2B0}" srcOrd="0" destOrd="0" parTransId="{6C91D026-F614-45DC-8781-FED93C205F52}" sibTransId="{42D80D04-8ADF-422D-AB98-5F30DAEA397C}"/>
    <dgm:cxn modelId="{B4B1746B-F671-4A86-BB14-1D0C78CAFA98}" type="presOf" srcId="{ADEA2059-BE30-4C73-BBC0-2D89FE499C1C}" destId="{A394D835-CC53-47A8-BF3E-1CDE6F37D1A9}" srcOrd="0" destOrd="0" presId="urn:microsoft.com/office/officeart/2018/2/layout/IconCircleList"/>
    <dgm:cxn modelId="{70BFD58A-CA6D-4C97-9900-24DA01569B86}" srcId="{83F89103-D50E-4AEA-90EA-106E83CF009C}" destId="{ADEA2059-BE30-4C73-BBC0-2D89FE499C1C}" srcOrd="2" destOrd="0" parTransId="{5057D291-F89C-4983-AFCB-EA36C4C12650}" sibTransId="{1D05167A-77F2-49E7-B4D7-7CDB2E813326}"/>
    <dgm:cxn modelId="{60CFE895-397B-46DF-8948-E33427D06A66}" type="presOf" srcId="{A16231AF-0CDD-455A-957D-3DD2B0942695}" destId="{5059744C-BBE8-4197-B690-FA361F5A1F2E}" srcOrd="0" destOrd="0" presId="urn:microsoft.com/office/officeart/2018/2/layout/IconCircleList"/>
    <dgm:cxn modelId="{F041BE9F-0DA6-4C4F-A7E5-6A7B4E31C946}" type="presOf" srcId="{5EF40FFA-E8F8-46D2-886D-ED8DDEFE3FE8}" destId="{90C17413-74EE-4D85-A352-71F82A74AA75}" srcOrd="0" destOrd="0" presId="urn:microsoft.com/office/officeart/2018/2/layout/IconCircleList"/>
    <dgm:cxn modelId="{F9198DB3-E3EF-4435-AFCE-79A0BE0F9363}" type="presOf" srcId="{36F04A8A-9075-4916-BFE0-383A7BDAEA08}" destId="{4280A6D6-88A7-48FE-B061-E2EFDFE8DF87}" srcOrd="0" destOrd="0" presId="urn:microsoft.com/office/officeart/2018/2/layout/IconCircleList"/>
    <dgm:cxn modelId="{B10D9FBD-6CD6-48A8-9C9C-8D0884A8E565}" type="presOf" srcId="{C704C59D-7EB1-4836-9EB2-96C9CCBFD2B0}" destId="{BC83F6D9-9A8E-47C0-95A3-49B55424A0DF}" srcOrd="0" destOrd="0" presId="urn:microsoft.com/office/officeart/2018/2/layout/IconCircleList"/>
    <dgm:cxn modelId="{75DE05E9-5FC6-4933-80EF-65BD12E0C97F}" type="presOf" srcId="{42D80D04-8ADF-422D-AB98-5F30DAEA397C}" destId="{B43F7C95-EE3E-4877-A7B0-57A46A77AC75}" srcOrd="0" destOrd="0" presId="urn:microsoft.com/office/officeart/2018/2/layout/IconCircleList"/>
    <dgm:cxn modelId="{6A6EE1F4-927E-498C-82CD-0DCD4BDDEC57}" type="presOf" srcId="{83F89103-D50E-4AEA-90EA-106E83CF009C}" destId="{B2994104-3DE2-4F54-BDDD-E7824AB42826}" srcOrd="0" destOrd="0" presId="urn:microsoft.com/office/officeart/2018/2/layout/IconCircleList"/>
    <dgm:cxn modelId="{5D417BF7-5799-47F0-B6F9-F80C83DE130C}" srcId="{83F89103-D50E-4AEA-90EA-106E83CF009C}" destId="{A16231AF-0CDD-455A-957D-3DD2B0942695}" srcOrd="1" destOrd="0" parTransId="{E18E9B8F-D04B-4821-8D2E-9A2D0717DC5F}" sibTransId="{36F04A8A-9075-4916-BFE0-383A7BDAEA08}"/>
    <dgm:cxn modelId="{5A7642F8-7E96-4A75-ABA2-69BAEE7D74D4}" type="presOf" srcId="{1D05167A-77F2-49E7-B4D7-7CDB2E813326}" destId="{A4BAF66A-DEC3-4F0E-A6EE-0FFCEDE28662}" srcOrd="0" destOrd="0" presId="urn:microsoft.com/office/officeart/2018/2/layout/IconCircleList"/>
    <dgm:cxn modelId="{395AAF43-6246-4625-AF3F-EB46A9F2E087}" type="presParOf" srcId="{B2994104-3DE2-4F54-BDDD-E7824AB42826}" destId="{0D73E625-F4EB-4820-BC48-3B0F17637056}" srcOrd="0" destOrd="0" presId="urn:microsoft.com/office/officeart/2018/2/layout/IconCircleList"/>
    <dgm:cxn modelId="{745367BE-7E09-4938-A116-1A64AC531A2E}" type="presParOf" srcId="{0D73E625-F4EB-4820-BC48-3B0F17637056}" destId="{1960B1C8-714E-4ACC-B3F0-DF01D426364C}" srcOrd="0" destOrd="0" presId="urn:microsoft.com/office/officeart/2018/2/layout/IconCircleList"/>
    <dgm:cxn modelId="{838D6EC9-61BD-4DAF-B3FE-A88A6506D7D9}" type="presParOf" srcId="{1960B1C8-714E-4ACC-B3F0-DF01D426364C}" destId="{095EBDB0-2775-424A-974B-D8F0CCFEAB16}" srcOrd="0" destOrd="0" presId="urn:microsoft.com/office/officeart/2018/2/layout/IconCircleList"/>
    <dgm:cxn modelId="{4B4950EA-0F29-4E29-9778-F591AC61CB80}" type="presParOf" srcId="{1960B1C8-714E-4ACC-B3F0-DF01D426364C}" destId="{B9773202-8BB9-47DF-90C1-D615455408FB}" srcOrd="1" destOrd="0" presId="urn:microsoft.com/office/officeart/2018/2/layout/IconCircleList"/>
    <dgm:cxn modelId="{5B59069D-74C3-4E64-AE98-96D2E35AB5C2}" type="presParOf" srcId="{1960B1C8-714E-4ACC-B3F0-DF01D426364C}" destId="{AA519B1C-2AD4-4C17-92EC-D61F23424F0B}" srcOrd="2" destOrd="0" presId="urn:microsoft.com/office/officeart/2018/2/layout/IconCircleList"/>
    <dgm:cxn modelId="{868C1703-90D0-420D-98DD-A3BBC301575E}" type="presParOf" srcId="{1960B1C8-714E-4ACC-B3F0-DF01D426364C}" destId="{BC83F6D9-9A8E-47C0-95A3-49B55424A0DF}" srcOrd="3" destOrd="0" presId="urn:microsoft.com/office/officeart/2018/2/layout/IconCircleList"/>
    <dgm:cxn modelId="{8FE7A925-B3D6-4EFD-8E80-DB7BFE99CB07}" type="presParOf" srcId="{0D73E625-F4EB-4820-BC48-3B0F17637056}" destId="{B43F7C95-EE3E-4877-A7B0-57A46A77AC75}" srcOrd="1" destOrd="0" presId="urn:microsoft.com/office/officeart/2018/2/layout/IconCircleList"/>
    <dgm:cxn modelId="{2B063DBF-ED9C-4072-A8C4-ED79361FEC5C}" type="presParOf" srcId="{0D73E625-F4EB-4820-BC48-3B0F17637056}" destId="{AD5A6177-0A04-4727-A00A-805928434428}" srcOrd="2" destOrd="0" presId="urn:microsoft.com/office/officeart/2018/2/layout/IconCircleList"/>
    <dgm:cxn modelId="{9F7B3344-80B2-4530-8CD1-85A1B8D7957D}" type="presParOf" srcId="{AD5A6177-0A04-4727-A00A-805928434428}" destId="{B28BA380-2A94-43F4-AB63-35221A778480}" srcOrd="0" destOrd="0" presId="urn:microsoft.com/office/officeart/2018/2/layout/IconCircleList"/>
    <dgm:cxn modelId="{1C57830E-056A-4F00-8B71-BFD49C3B3FB0}" type="presParOf" srcId="{AD5A6177-0A04-4727-A00A-805928434428}" destId="{83577D66-5F34-41E7-B0AD-DC203500F099}" srcOrd="1" destOrd="0" presId="urn:microsoft.com/office/officeart/2018/2/layout/IconCircleList"/>
    <dgm:cxn modelId="{7107A276-8D75-4583-818F-9032CD56A300}" type="presParOf" srcId="{AD5A6177-0A04-4727-A00A-805928434428}" destId="{54FE684A-4685-40F7-8B16-E1E94A819C8A}" srcOrd="2" destOrd="0" presId="urn:microsoft.com/office/officeart/2018/2/layout/IconCircleList"/>
    <dgm:cxn modelId="{1490FCD3-23ED-4711-8DDC-10404956C4D2}" type="presParOf" srcId="{AD5A6177-0A04-4727-A00A-805928434428}" destId="{5059744C-BBE8-4197-B690-FA361F5A1F2E}" srcOrd="3" destOrd="0" presId="urn:microsoft.com/office/officeart/2018/2/layout/IconCircleList"/>
    <dgm:cxn modelId="{F63287E9-D09F-459A-AC28-5CB5C29FFD87}" type="presParOf" srcId="{0D73E625-F4EB-4820-BC48-3B0F17637056}" destId="{4280A6D6-88A7-48FE-B061-E2EFDFE8DF87}" srcOrd="3" destOrd="0" presId="urn:microsoft.com/office/officeart/2018/2/layout/IconCircleList"/>
    <dgm:cxn modelId="{A8859EB1-7C31-428C-9592-68BF4D612A79}" type="presParOf" srcId="{0D73E625-F4EB-4820-BC48-3B0F17637056}" destId="{86056320-6D23-489A-9EBD-8835F91F4A47}" srcOrd="4" destOrd="0" presId="urn:microsoft.com/office/officeart/2018/2/layout/IconCircleList"/>
    <dgm:cxn modelId="{9CCC9AD9-4C72-4ECA-B593-CFBB911649FA}" type="presParOf" srcId="{86056320-6D23-489A-9EBD-8835F91F4A47}" destId="{D6CEEE4B-7D78-4589-9DF0-A00405FFF170}" srcOrd="0" destOrd="0" presId="urn:microsoft.com/office/officeart/2018/2/layout/IconCircleList"/>
    <dgm:cxn modelId="{A0501AA6-9C40-4B74-8DDD-5E4A4A657015}" type="presParOf" srcId="{86056320-6D23-489A-9EBD-8835F91F4A47}" destId="{7339DD0F-4A6A-435F-87E7-51392C19599E}" srcOrd="1" destOrd="0" presId="urn:microsoft.com/office/officeart/2018/2/layout/IconCircleList"/>
    <dgm:cxn modelId="{03794E37-BF96-44E5-9EF0-AF85CBB90405}" type="presParOf" srcId="{86056320-6D23-489A-9EBD-8835F91F4A47}" destId="{C004D47F-8134-4C07-858B-A9A4387F73BF}" srcOrd="2" destOrd="0" presId="urn:microsoft.com/office/officeart/2018/2/layout/IconCircleList"/>
    <dgm:cxn modelId="{42A2922F-35B4-48D4-8BE3-70CA3380988C}" type="presParOf" srcId="{86056320-6D23-489A-9EBD-8835F91F4A47}" destId="{A394D835-CC53-47A8-BF3E-1CDE6F37D1A9}" srcOrd="3" destOrd="0" presId="urn:microsoft.com/office/officeart/2018/2/layout/IconCircleList"/>
    <dgm:cxn modelId="{AE38CBE8-2B1C-4EA6-88EB-01B684EE0AA2}" type="presParOf" srcId="{0D73E625-F4EB-4820-BC48-3B0F17637056}" destId="{A4BAF66A-DEC3-4F0E-A6EE-0FFCEDE28662}" srcOrd="5" destOrd="0" presId="urn:microsoft.com/office/officeart/2018/2/layout/IconCircleList"/>
    <dgm:cxn modelId="{967ED3EF-E751-4F49-9075-A8FF4F09BAA8}" type="presParOf" srcId="{0D73E625-F4EB-4820-BC48-3B0F17637056}" destId="{554B6A4D-6670-4830-9A6F-EA1556928550}" srcOrd="6" destOrd="0" presId="urn:microsoft.com/office/officeart/2018/2/layout/IconCircleList"/>
    <dgm:cxn modelId="{E7ACCF1F-0996-4C83-B1D9-20296F2BC5EA}" type="presParOf" srcId="{554B6A4D-6670-4830-9A6F-EA1556928550}" destId="{48EF8A8B-5566-406F-A983-DC29D02832A0}" srcOrd="0" destOrd="0" presId="urn:microsoft.com/office/officeart/2018/2/layout/IconCircleList"/>
    <dgm:cxn modelId="{51B606EF-304B-4891-BD2F-2214FE40C091}" type="presParOf" srcId="{554B6A4D-6670-4830-9A6F-EA1556928550}" destId="{1535A36E-E64C-477B-8144-249F62F08990}" srcOrd="1" destOrd="0" presId="urn:microsoft.com/office/officeart/2018/2/layout/IconCircleList"/>
    <dgm:cxn modelId="{BD0F43A7-3E26-40D9-B957-795B34567A88}" type="presParOf" srcId="{554B6A4D-6670-4830-9A6F-EA1556928550}" destId="{BAA9BC22-16B0-4B7F-8696-D37740037B33}" srcOrd="2" destOrd="0" presId="urn:microsoft.com/office/officeart/2018/2/layout/IconCircleList"/>
    <dgm:cxn modelId="{29167D45-E4FE-48EF-B79A-8E21EB5EECFA}" type="presParOf" srcId="{554B6A4D-6670-4830-9A6F-EA1556928550}" destId="{90C17413-74EE-4D85-A352-71F82A74AA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66195-FE7B-40C3-B717-C6329BD31861}">
      <dsp:nvSpPr>
        <dsp:cNvPr id="0" name=""/>
        <dsp:cNvSpPr/>
      </dsp:nvSpPr>
      <dsp:spPr>
        <a:xfrm>
          <a:off x="56700" y="442221"/>
          <a:ext cx="1355639" cy="13556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0DEC4-3D47-42F4-91D1-7FFC9B236474}">
      <dsp:nvSpPr>
        <dsp:cNvPr id="0" name=""/>
        <dsp:cNvSpPr/>
      </dsp:nvSpPr>
      <dsp:spPr>
        <a:xfrm>
          <a:off x="341385" y="726905"/>
          <a:ext cx="786271" cy="786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5D231-8C55-47DB-969D-55D62BF696AF}">
      <dsp:nvSpPr>
        <dsp:cNvPr id="0" name=""/>
        <dsp:cNvSpPr/>
      </dsp:nvSpPr>
      <dsp:spPr>
        <a:xfrm>
          <a:off x="1685451" y="511846"/>
          <a:ext cx="3195436" cy="135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1.Categories &amp; Questions: Players choose from different quiz categories with varied question types.	</a:t>
          </a:r>
          <a:endParaRPr lang="en-US" sz="2000" kern="1200" dirty="0"/>
        </a:p>
      </dsp:txBody>
      <dsp:txXfrm>
        <a:off x="1685451" y="511846"/>
        <a:ext cx="3195436" cy="1355639"/>
      </dsp:txXfrm>
    </dsp:sp>
    <dsp:sp modelId="{A0BE2904-57E1-4787-A03B-B744CA02076D}">
      <dsp:nvSpPr>
        <dsp:cNvPr id="0" name=""/>
        <dsp:cNvSpPr/>
      </dsp:nvSpPr>
      <dsp:spPr>
        <a:xfrm>
          <a:off x="5687272" y="456726"/>
          <a:ext cx="1355639" cy="13556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3AA0A-78FC-4033-BAA7-A694A89923E7}">
      <dsp:nvSpPr>
        <dsp:cNvPr id="0" name=""/>
        <dsp:cNvSpPr/>
      </dsp:nvSpPr>
      <dsp:spPr>
        <a:xfrm>
          <a:off x="5971961" y="712390"/>
          <a:ext cx="786271" cy="786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61993-B0AB-49C8-A7FB-09EA0013246E}">
      <dsp:nvSpPr>
        <dsp:cNvPr id="0" name=""/>
        <dsp:cNvSpPr/>
      </dsp:nvSpPr>
      <dsp:spPr>
        <a:xfrm>
          <a:off x="7260829" y="457607"/>
          <a:ext cx="3195436" cy="135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2.Scoring System: Points based on correctness and speed, with scores updated instantly.	</a:t>
          </a:r>
          <a:endParaRPr lang="en-US" sz="1800" kern="1200" dirty="0"/>
        </a:p>
      </dsp:txBody>
      <dsp:txXfrm>
        <a:off x="7260829" y="457607"/>
        <a:ext cx="3195436" cy="1355639"/>
      </dsp:txXfrm>
    </dsp:sp>
    <dsp:sp modelId="{B16CD2E8-B6E0-4A63-8FE5-C56754EC8F40}">
      <dsp:nvSpPr>
        <dsp:cNvPr id="0" name=""/>
        <dsp:cNvSpPr/>
      </dsp:nvSpPr>
      <dsp:spPr>
        <a:xfrm>
          <a:off x="56700" y="3081385"/>
          <a:ext cx="1355639" cy="13556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E9F6E-32BF-4698-869A-2823EB4D3710}">
      <dsp:nvSpPr>
        <dsp:cNvPr id="0" name=""/>
        <dsp:cNvSpPr/>
      </dsp:nvSpPr>
      <dsp:spPr>
        <a:xfrm>
          <a:off x="341385" y="3366069"/>
          <a:ext cx="786271" cy="786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9EECC-EA16-4C51-B67E-AB0EFB0A7FF5}">
      <dsp:nvSpPr>
        <dsp:cNvPr id="0" name=""/>
        <dsp:cNvSpPr/>
      </dsp:nvSpPr>
      <dsp:spPr>
        <a:xfrm>
          <a:off x="1766455" y="2999301"/>
          <a:ext cx="3729649" cy="135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3.Dynamic Leaderboard: Global and category-specific leaderboards, updated in real-time.</a:t>
          </a:r>
          <a:r>
            <a:rPr lang="en-US" sz="1700" b="1" i="0" kern="1200" dirty="0"/>
            <a:t>	</a:t>
          </a:r>
          <a:endParaRPr lang="en-US" sz="1700" kern="1200" dirty="0"/>
        </a:p>
      </dsp:txBody>
      <dsp:txXfrm>
        <a:off x="1766455" y="2999301"/>
        <a:ext cx="3729649" cy="1355639"/>
      </dsp:txXfrm>
    </dsp:sp>
    <dsp:sp modelId="{B20AE5EF-73E8-44A9-BBC9-7B5289CDA96E}">
      <dsp:nvSpPr>
        <dsp:cNvPr id="0" name=""/>
        <dsp:cNvSpPr/>
      </dsp:nvSpPr>
      <dsp:spPr>
        <a:xfrm>
          <a:off x="5722158" y="3081385"/>
          <a:ext cx="1355639" cy="13556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82650-F710-48C6-AF7E-B6E8BEE926AE}">
      <dsp:nvSpPr>
        <dsp:cNvPr id="0" name=""/>
        <dsp:cNvSpPr/>
      </dsp:nvSpPr>
      <dsp:spPr>
        <a:xfrm>
          <a:off x="6006842" y="3366069"/>
          <a:ext cx="786271" cy="786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25A9C-F0A0-4235-AD09-E1D628887DB2}">
      <dsp:nvSpPr>
        <dsp:cNvPr id="0" name=""/>
        <dsp:cNvSpPr/>
      </dsp:nvSpPr>
      <dsp:spPr>
        <a:xfrm>
          <a:off x="7304397" y="2689673"/>
          <a:ext cx="3436627" cy="2131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4.Backend &amp; Database: Uses SQL for user, score, and game session tracking; </a:t>
          </a:r>
          <a:r>
            <a:rPr lang="en-US" sz="1800" b="1" i="0" kern="1200" dirty="0" err="1"/>
            <a:t>WebSockets</a:t>
          </a:r>
          <a:r>
            <a:rPr lang="en-US" sz="1800" b="1" i="0" kern="1200" dirty="0"/>
            <a:t> for real-time interactions.</a:t>
          </a:r>
          <a:endParaRPr lang="en-US" sz="1800" kern="1200" dirty="0"/>
        </a:p>
      </dsp:txBody>
      <dsp:txXfrm>
        <a:off x="7304397" y="2689673"/>
        <a:ext cx="3436627" cy="2131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CF6B2-4D14-4FDE-A073-1739E0B44889}">
      <dsp:nvSpPr>
        <dsp:cNvPr id="0" name=""/>
        <dsp:cNvSpPr/>
      </dsp:nvSpPr>
      <dsp:spPr>
        <a:xfrm>
          <a:off x="82613" y="2230667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DEEAD-BF96-4974-949F-8AD48331CF27}">
      <dsp:nvSpPr>
        <dsp:cNvPr id="0" name=""/>
        <dsp:cNvSpPr/>
      </dsp:nvSpPr>
      <dsp:spPr>
        <a:xfrm>
          <a:off x="271034" y="2419089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685F6-378C-4BBF-BCEC-174176F3358A}">
      <dsp:nvSpPr>
        <dsp:cNvPr id="0" name=""/>
        <dsp:cNvSpPr/>
      </dsp:nvSpPr>
      <dsp:spPr>
        <a:xfrm>
          <a:off x="1172126" y="223066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1. Account Management*: View balances and transaction history.</a:t>
          </a:r>
          <a:endParaRPr lang="en-US" sz="2400" kern="1200" dirty="0"/>
        </a:p>
      </dsp:txBody>
      <dsp:txXfrm>
        <a:off x="1172126" y="2230667"/>
        <a:ext cx="2114937" cy="897246"/>
      </dsp:txXfrm>
    </dsp:sp>
    <dsp:sp modelId="{2512DADD-EA1C-4F44-8AC6-CCC93B46C352}">
      <dsp:nvSpPr>
        <dsp:cNvPr id="0" name=""/>
        <dsp:cNvSpPr/>
      </dsp:nvSpPr>
      <dsp:spPr>
        <a:xfrm>
          <a:off x="3655575" y="2230667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3AE7F-6515-4BF0-B320-4B2EF91284ED}">
      <dsp:nvSpPr>
        <dsp:cNvPr id="0" name=""/>
        <dsp:cNvSpPr/>
      </dsp:nvSpPr>
      <dsp:spPr>
        <a:xfrm>
          <a:off x="3843996" y="2419089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F1021-6050-4871-A6B3-5CA7490FBC05}">
      <dsp:nvSpPr>
        <dsp:cNvPr id="0" name=""/>
        <dsp:cNvSpPr/>
      </dsp:nvSpPr>
      <dsp:spPr>
        <a:xfrm>
          <a:off x="4745088" y="223066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2. Security*: Multi-factor authentication and encryption.</a:t>
          </a:r>
          <a:endParaRPr lang="en-US" sz="2400" kern="1200" dirty="0"/>
        </a:p>
      </dsp:txBody>
      <dsp:txXfrm>
        <a:off x="4745088" y="2230667"/>
        <a:ext cx="2114937" cy="897246"/>
      </dsp:txXfrm>
    </dsp:sp>
    <dsp:sp modelId="{ED31D389-C1BC-47EE-8949-8040D2E512EB}">
      <dsp:nvSpPr>
        <dsp:cNvPr id="0" name=""/>
        <dsp:cNvSpPr/>
      </dsp:nvSpPr>
      <dsp:spPr>
        <a:xfrm>
          <a:off x="7228536" y="2230667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65DF9-E679-4AF6-8B48-3BD5309BA79C}">
      <dsp:nvSpPr>
        <dsp:cNvPr id="0" name=""/>
        <dsp:cNvSpPr/>
      </dsp:nvSpPr>
      <dsp:spPr>
        <a:xfrm>
          <a:off x="7416958" y="2419089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4A60B-9BCA-447B-BCA9-1983CCA3ABA7}">
      <dsp:nvSpPr>
        <dsp:cNvPr id="0" name=""/>
        <dsp:cNvSpPr/>
      </dsp:nvSpPr>
      <dsp:spPr>
        <a:xfrm>
          <a:off x="8318049" y="223066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Personalized Insights*: Budget tracking and spending analysis.</a:t>
          </a:r>
          <a:endParaRPr lang="en-US" sz="2400" kern="1200" dirty="0"/>
        </a:p>
      </dsp:txBody>
      <dsp:txXfrm>
        <a:off x="8318049" y="2230667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EBDB0-2775-424A-974B-D8F0CCFEAB16}">
      <dsp:nvSpPr>
        <dsp:cNvPr id="0" name=""/>
        <dsp:cNvSpPr/>
      </dsp:nvSpPr>
      <dsp:spPr>
        <a:xfrm>
          <a:off x="212335" y="85002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73202-8BB9-47DF-90C1-D615455408FB}">
      <dsp:nvSpPr>
        <dsp:cNvPr id="0" name=""/>
        <dsp:cNvSpPr/>
      </dsp:nvSpPr>
      <dsp:spPr>
        <a:xfrm>
          <a:off x="492877" y="113056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3F6D9-9A8E-47C0-95A3-49B55424A0DF}">
      <dsp:nvSpPr>
        <dsp:cNvPr id="0" name=""/>
        <dsp:cNvSpPr/>
      </dsp:nvSpPr>
      <dsp:spPr>
        <a:xfrm>
          <a:off x="1834517" y="85002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Secure Login/</a:t>
          </a:r>
          <a:r>
            <a:rPr lang="en-IN" sz="2000" b="1" kern="1200" dirty="0" err="1"/>
            <a:t>Signin</a:t>
          </a:r>
          <a:r>
            <a:rPr lang="en-IN" sz="2000" b="1" kern="1200" dirty="0"/>
            <a:t> Page:</a:t>
          </a:r>
          <a:r>
            <a:rPr lang="en-IN" sz="2000" kern="1200" dirty="0"/>
            <a:t> Provides a safe and intuitive way to access the ATM Machine.</a:t>
          </a:r>
          <a:endParaRPr lang="en-US" sz="2000" kern="1200" dirty="0"/>
        </a:p>
      </dsp:txBody>
      <dsp:txXfrm>
        <a:off x="1834517" y="850024"/>
        <a:ext cx="3148942" cy="1335915"/>
      </dsp:txXfrm>
    </dsp:sp>
    <dsp:sp modelId="{B28BA380-2A94-43F4-AB63-35221A778480}">
      <dsp:nvSpPr>
        <dsp:cNvPr id="0" name=""/>
        <dsp:cNvSpPr/>
      </dsp:nvSpPr>
      <dsp:spPr>
        <a:xfrm>
          <a:off x="5532139" y="85002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77D66-5F34-41E7-B0AD-DC203500F099}">
      <dsp:nvSpPr>
        <dsp:cNvPr id="0" name=""/>
        <dsp:cNvSpPr/>
      </dsp:nvSpPr>
      <dsp:spPr>
        <a:xfrm>
          <a:off x="5812681" y="113056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9744C-BBE8-4197-B690-FA361F5A1F2E}">
      <dsp:nvSpPr>
        <dsp:cNvPr id="0" name=""/>
        <dsp:cNvSpPr/>
      </dsp:nvSpPr>
      <dsp:spPr>
        <a:xfrm>
          <a:off x="7154322" y="85002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Account Registration:</a:t>
          </a:r>
          <a:r>
            <a:rPr lang="en-IN" sz="2000" kern="1200" dirty="0"/>
            <a:t> Allows new users to create an account directly through the Machine.</a:t>
          </a:r>
          <a:endParaRPr lang="en-US" sz="2000" kern="1200" dirty="0"/>
        </a:p>
      </dsp:txBody>
      <dsp:txXfrm>
        <a:off x="7154322" y="850024"/>
        <a:ext cx="3148942" cy="1335915"/>
      </dsp:txXfrm>
    </dsp:sp>
    <dsp:sp modelId="{D6CEEE4B-7D78-4589-9DF0-A00405FFF170}">
      <dsp:nvSpPr>
        <dsp:cNvPr id="0" name=""/>
        <dsp:cNvSpPr/>
      </dsp:nvSpPr>
      <dsp:spPr>
        <a:xfrm>
          <a:off x="212335" y="30813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9DD0F-4A6A-435F-87E7-51392C19599E}">
      <dsp:nvSpPr>
        <dsp:cNvPr id="0" name=""/>
        <dsp:cNvSpPr/>
      </dsp:nvSpPr>
      <dsp:spPr>
        <a:xfrm>
          <a:off x="492877" y="336192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4D835-CC53-47A8-BF3E-1CDE6F37D1A9}">
      <dsp:nvSpPr>
        <dsp:cNvPr id="0" name=""/>
        <dsp:cNvSpPr/>
      </dsp:nvSpPr>
      <dsp:spPr>
        <a:xfrm>
          <a:off x="1834517" y="30813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ATM Machine Interface:</a:t>
          </a:r>
          <a:r>
            <a:rPr lang="en-IN" sz="2000" kern="1200"/>
            <a:t> Mimics real ATM operations for balance checks, withdrawals, and deposits. </a:t>
          </a:r>
          <a:endParaRPr lang="en-US" sz="2000" kern="1200"/>
        </a:p>
      </dsp:txBody>
      <dsp:txXfrm>
        <a:off x="1834517" y="3081385"/>
        <a:ext cx="3148942" cy="1335915"/>
      </dsp:txXfrm>
    </dsp:sp>
    <dsp:sp modelId="{48EF8A8B-5566-406F-A983-DC29D02832A0}">
      <dsp:nvSpPr>
        <dsp:cNvPr id="0" name=""/>
        <dsp:cNvSpPr/>
      </dsp:nvSpPr>
      <dsp:spPr>
        <a:xfrm>
          <a:off x="5532139" y="30813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5A36E-E64C-477B-8144-249F62F08990}">
      <dsp:nvSpPr>
        <dsp:cNvPr id="0" name=""/>
        <dsp:cNvSpPr/>
      </dsp:nvSpPr>
      <dsp:spPr>
        <a:xfrm>
          <a:off x="5812681" y="336192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17413-74EE-4D85-A352-71F82A74AA75}">
      <dsp:nvSpPr>
        <dsp:cNvPr id="0" name=""/>
        <dsp:cNvSpPr/>
      </dsp:nvSpPr>
      <dsp:spPr>
        <a:xfrm>
          <a:off x="7154322" y="30813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Transaction History:</a:t>
          </a:r>
          <a:r>
            <a:rPr lang="en-IN" sz="2000" kern="1200"/>
            <a:t> Enables users to view their recent transactions and account activities. </a:t>
          </a:r>
          <a:endParaRPr lang="en-US" sz="2000" kern="1200"/>
        </a:p>
      </dsp:txBody>
      <dsp:txXfrm>
        <a:off x="7154322" y="3081385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/>
        </p:nvSpPr>
        <p:spPr>
          <a:xfrm>
            <a:off x="4279900" y="10156825"/>
            <a:ext cx="3276600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>
            <a:spLocks noGrp="1"/>
          </p:cNvSpPr>
          <p:nvPr>
            <p:ph type="dt" idx="10"/>
          </p:nvPr>
        </p:nvSpPr>
        <p:spPr>
          <a:xfrm>
            <a:off x="1098240" y="6459078"/>
            <a:ext cx="2471039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ftr" idx="11"/>
          </p:nvPr>
        </p:nvSpPr>
        <p:spPr>
          <a:xfrm>
            <a:off x="3686400" y="6459078"/>
            <a:ext cx="482304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8"/>
          <p:cNvSpPr txBox="1">
            <a:spLocks noGrp="1"/>
          </p:cNvSpPr>
          <p:nvPr>
            <p:ph type="sldNum" idx="12"/>
          </p:nvPr>
        </p:nvSpPr>
        <p:spPr>
          <a:xfrm>
            <a:off x="9899520" y="6459078"/>
            <a:ext cx="131328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/>
          <p:nvPr/>
        </p:nvSpPr>
        <p:spPr>
          <a:xfrm>
            <a:off x="3840" y="6401472"/>
            <a:ext cx="12188160" cy="45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7"/>
          <p:cNvSpPr/>
          <p:nvPr/>
        </p:nvSpPr>
        <p:spPr>
          <a:xfrm>
            <a:off x="0" y="6333786"/>
            <a:ext cx="12188160" cy="64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7"/>
          <p:cNvSpPr txBox="1">
            <a:spLocks noGrp="1"/>
          </p:cNvSpPr>
          <p:nvPr>
            <p:ph type="title"/>
          </p:nvPr>
        </p:nvSpPr>
        <p:spPr>
          <a:xfrm>
            <a:off x="1096320" y="286590"/>
            <a:ext cx="10058879" cy="1450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7"/>
          <p:cNvSpPr txBox="1">
            <a:spLocks noGrp="1"/>
          </p:cNvSpPr>
          <p:nvPr>
            <p:ph type="body" idx="1"/>
          </p:nvPr>
        </p:nvSpPr>
        <p:spPr>
          <a:xfrm>
            <a:off x="1096320" y="1846274"/>
            <a:ext cx="10058879" cy="4022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325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  <a:defRPr sz="2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sz="19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◦"/>
              <a:defRPr sz="15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6580" algn="l" rtl="0">
              <a:lnSpc>
                <a:spcPct val="90000"/>
              </a:lnSpc>
              <a:spcBef>
                <a:spcPts val="438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658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6580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6580" algn="l" rtl="0">
              <a:lnSpc>
                <a:spcPct val="90000"/>
              </a:lnSpc>
              <a:spcBef>
                <a:spcPts val="441"/>
              </a:spcBef>
              <a:spcAft>
                <a:spcPts val="441"/>
              </a:spcAft>
              <a:buClr>
                <a:schemeClr val="accent1"/>
              </a:buClr>
              <a:buSzPts val="1543"/>
              <a:buFont typeface="Calibri"/>
              <a:buChar char="◦"/>
              <a:defRPr sz="154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7"/>
          <p:cNvSpPr txBox="1">
            <a:spLocks noGrp="1"/>
          </p:cNvSpPr>
          <p:nvPr>
            <p:ph type="dt" idx="10"/>
          </p:nvPr>
        </p:nvSpPr>
        <p:spPr>
          <a:xfrm>
            <a:off x="1098240" y="6459078"/>
            <a:ext cx="2471039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ftr" idx="11"/>
          </p:nvPr>
        </p:nvSpPr>
        <p:spPr>
          <a:xfrm>
            <a:off x="3686400" y="6459078"/>
            <a:ext cx="482304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9899520" y="6459078"/>
            <a:ext cx="1313280" cy="36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997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2000394" y="1914525"/>
            <a:ext cx="8177927" cy="387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850" rIns="0" bIns="0" anchor="ctr" anchorCtr="0">
            <a:noAutofit/>
          </a:bodyPr>
          <a:lstStyle/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MINI PROJECT </a:t>
            </a:r>
            <a:r>
              <a:rPr lang="en-IN" sz="4000" b="1" dirty="0">
                <a:solidFill>
                  <a:srgbClr val="C00000"/>
                </a:solidFill>
              </a:rPr>
              <a:t>1</a:t>
            </a:r>
            <a:r>
              <a:rPr lang="en-IN" sz="4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-A </a:t>
            </a:r>
            <a:endParaRPr dirty="0"/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3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(Topic selection)</a:t>
            </a:r>
            <a:endParaRPr dirty="0"/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A.Y-2024-2025</a:t>
            </a:r>
            <a:endParaRPr sz="105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903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Sakshi </a:t>
            </a:r>
            <a:r>
              <a:rPr lang="en-IN" sz="2903" b="1" dirty="0">
                <a:solidFill>
                  <a:srgbClr val="002060"/>
                </a:solidFill>
              </a:rPr>
              <a:t>S</a:t>
            </a:r>
            <a:r>
              <a:rPr lang="en-IN" sz="2903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alve</a:t>
            </a:r>
          </a:p>
          <a:p>
            <a:pPr marL="514350" marR="0" lvl="0" indent="-51435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903" b="1" dirty="0" err="1">
                <a:solidFill>
                  <a:srgbClr val="002060"/>
                </a:solidFill>
              </a:rPr>
              <a:t>Dhruvraj</a:t>
            </a:r>
            <a:r>
              <a:rPr lang="en-IN" sz="2903" b="1" dirty="0">
                <a:solidFill>
                  <a:srgbClr val="002060"/>
                </a:solidFill>
              </a:rPr>
              <a:t> </a:t>
            </a:r>
            <a:r>
              <a:rPr lang="en-IN" sz="2903" b="1" dirty="0" err="1">
                <a:solidFill>
                  <a:srgbClr val="002060"/>
                </a:solidFill>
              </a:rPr>
              <a:t>Wankhade</a:t>
            </a:r>
            <a:endParaRPr lang="en-IN" sz="2903" b="1" dirty="0">
              <a:solidFill>
                <a:srgbClr val="002060"/>
              </a:solidFill>
            </a:endParaRPr>
          </a:p>
          <a:p>
            <a:pPr marL="514350" marR="0" lvl="0" indent="-51435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903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Mohit Kadam</a:t>
            </a:r>
          </a:p>
          <a:p>
            <a:pPr marL="514350" marR="0" lvl="0" indent="-51435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903" b="1" dirty="0" err="1">
                <a:solidFill>
                  <a:srgbClr val="002060"/>
                </a:solidFill>
              </a:rPr>
              <a:t>Agrima</a:t>
            </a:r>
            <a:r>
              <a:rPr lang="en-IN" sz="2903" b="1" dirty="0">
                <a:solidFill>
                  <a:srgbClr val="002060"/>
                </a:solidFill>
              </a:rPr>
              <a:t> Gupte</a:t>
            </a:r>
            <a:endParaRPr lang="en-IN" sz="2903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Computer Science and Engineering </a:t>
            </a:r>
            <a:endParaRPr dirty="0"/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 Data Science )</a:t>
            </a:r>
            <a:endParaRPr sz="2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3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3650" y="494218"/>
            <a:ext cx="6943725" cy="142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44"/>
          <p:cNvSpPr txBox="1">
            <a:spLocks noGrp="1"/>
          </p:cNvSpPr>
          <p:nvPr>
            <p:ph type="title"/>
          </p:nvPr>
        </p:nvSpPr>
        <p:spPr>
          <a:xfrm>
            <a:off x="783770" y="1093890"/>
            <a:ext cx="5586300" cy="84940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ct val="151515"/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3: ATM MACHINE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2" name="Google Shape;132;p44"/>
          <p:cNvSpPr txBox="1">
            <a:spLocks noGrp="1"/>
          </p:cNvSpPr>
          <p:nvPr>
            <p:ph type="body" idx="1"/>
          </p:nvPr>
        </p:nvSpPr>
        <p:spPr>
          <a:xfrm>
            <a:off x="783770" y="2099485"/>
            <a:ext cx="4559091" cy="397548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Aft>
                <a:spcPts val="0"/>
              </a:spcAft>
              <a:buSzPts val="2400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Online ATM Machine replicates real-world ATM operations offering a practical platform for secure login, account management, and financial transactions. </a:t>
            </a:r>
          </a:p>
          <a:p>
            <a:pPr marL="0" lvl="0" indent="0">
              <a:spcAft>
                <a:spcPts val="0"/>
              </a:spcAft>
              <a:buSzPts val="2400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serves as a valuable tool for banks, developers, and educators to understand and implement banking software solutions.</a:t>
            </a:r>
          </a:p>
          <a:p>
            <a:pPr marL="0" lvl="0" indent="0">
              <a:spcAft>
                <a:spcPts val="0"/>
              </a:spcAft>
              <a:buSzPts val="2400"/>
            </a:pPr>
            <a:endParaRPr lang="en-US" sz="11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shot of a bank account&#10;&#10;Description automatically generated">
            <a:extLst>
              <a:ext uri="{FF2B5EF4-FFF2-40B4-BE49-F238E27FC236}">
                <a16:creationId xmlns:a16="http://schemas.microsoft.com/office/drawing/2014/main" id="{F2634EF3-8397-84B5-0603-4D6A82DD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57" y="2099485"/>
            <a:ext cx="4811872" cy="27066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0CDF03-C4DF-4B05-3148-BD10AC4B237A}"/>
              </a:ext>
            </a:extLst>
          </p:cNvPr>
          <p:cNvSpPr txBox="1"/>
          <p:nvPr/>
        </p:nvSpPr>
        <p:spPr>
          <a:xfrm>
            <a:off x="4194628" y="609599"/>
            <a:ext cx="441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1F07D-4246-CAE9-B636-CB46C4DBD4B0}"/>
              </a:ext>
            </a:extLst>
          </p:cNvPr>
          <p:cNvSpPr txBox="1"/>
          <p:nvPr/>
        </p:nvSpPr>
        <p:spPr>
          <a:xfrm>
            <a:off x="754743" y="2177143"/>
            <a:ext cx="10087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 Data Security*: Implement encryption and data storage mechanisms for sensitive information like account details.</a:t>
            </a:r>
          </a:p>
          <a:p>
            <a:r>
              <a:rPr lang="en-US" sz="3200" b="1" dirty="0"/>
              <a:t>2. Fund Transfers*: Enable secure and real-time fund transfers between accounts (internal and external).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7680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</a:rPr>
              <a:t>FEATURES</a:t>
            </a:r>
            <a:endParaRPr dirty="0"/>
          </a:p>
        </p:txBody>
      </p:sp>
      <p:graphicFrame>
        <p:nvGraphicFramePr>
          <p:cNvPr id="140" name="Google Shape;138;p45">
            <a:extLst>
              <a:ext uri="{FF2B5EF4-FFF2-40B4-BE49-F238E27FC236}">
                <a16:creationId xmlns:a16="http://schemas.microsoft.com/office/drawing/2014/main" id="{2A95C9A2-F3AD-268B-9CA1-3C15F54EA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698601"/>
              </p:ext>
            </p:extLst>
          </p:nvPr>
        </p:nvGraphicFramePr>
        <p:xfrm>
          <a:off x="714375" y="795337"/>
          <a:ext cx="10515600" cy="52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Slide Background">
            <a:extLst>
              <a:ext uri="{FF2B5EF4-FFF2-40B4-BE49-F238E27FC236}">
                <a16:creationId xmlns:a16="http://schemas.microsoft.com/office/drawing/2014/main" id="{9D768B77-8742-43A0-AF16-6AC4D378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17490" cy="5486399"/>
          </a:xfrm>
          <a:prstGeom prst="rect">
            <a:avLst/>
          </a:prstGeom>
          <a:ln>
            <a:noFill/>
          </a:ln>
          <a:effectLst>
            <a:outerShdw blurRad="393700" dist="127000" dir="5400000" sx="95000" sy="95000" algn="t" rotWithShape="0">
              <a:srgbClr val="00000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43;p46"/>
          <p:cNvSpPr txBox="1">
            <a:spLocks noGrp="1"/>
          </p:cNvSpPr>
          <p:nvPr>
            <p:ph type="title"/>
          </p:nvPr>
        </p:nvSpPr>
        <p:spPr>
          <a:xfrm>
            <a:off x="307758" y="1055383"/>
            <a:ext cx="3710076" cy="385925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ct val="151515"/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4" name="Google Shape;144;p46"/>
          <p:cNvSpPr txBox="1">
            <a:spLocks noGrp="1"/>
          </p:cNvSpPr>
          <p:nvPr>
            <p:ph type="body" idx="1"/>
          </p:nvPr>
        </p:nvSpPr>
        <p:spPr>
          <a:xfrm>
            <a:off x="307759" y="1871956"/>
            <a:ext cx="4001973" cy="32076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0000" lnSpcReduction="20000"/>
          </a:bodyPr>
          <a:lstStyle/>
          <a:p>
            <a:pPr marL="0" lvl="0" indent="0">
              <a:spcAft>
                <a:spcPts val="0"/>
              </a:spcAft>
              <a:buSzPts val="2400"/>
            </a:pPr>
            <a:endParaRPr lang="en-US" sz="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/>
            <a:r>
              <a:rPr lang="en-US" sz="45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Code: To Write and Compile the code.</a:t>
            </a:r>
          </a:p>
          <a:p>
            <a:pPr marL="0" lvl="0" indent="0"/>
            <a:r>
              <a:rPr lang="en-US" sz="45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</a:t>
            </a:r>
            <a:r>
              <a:rPr lang="en-US" sz="45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en-US" sz="45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</a:t>
            </a:r>
          </a:p>
          <a:p>
            <a:pPr marL="0" lvl="0" indent="0">
              <a:spcAft>
                <a:spcPts val="800"/>
              </a:spcAft>
            </a:pPr>
            <a:r>
              <a:rPr lang="en-US" sz="45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45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 store the Data. </a:t>
            </a: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5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5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lose-up of a atm machine&#10;&#10;Description automatically generated">
            <a:extLst>
              <a:ext uri="{FF2B5EF4-FFF2-40B4-BE49-F238E27FC236}">
                <a16:creationId xmlns:a16="http://schemas.microsoft.com/office/drawing/2014/main" id="{8727C0E6-933B-BECE-2CA4-305DEDC4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58" r="18112" b="-1"/>
          <a:stretch/>
        </p:blipFill>
        <p:spPr>
          <a:xfrm>
            <a:off x="4617490" y="1"/>
            <a:ext cx="7574510" cy="6858000"/>
          </a:xfrm>
          <a:prstGeom prst="rect">
            <a:avLst/>
          </a:prstGeom>
          <a:effectLst>
            <a:outerShdw blurRad="254000" dist="190500" dir="5580000" sx="90000" sy="90000" algn="ctr" rotWithShape="0">
              <a:srgbClr val="000000">
                <a:alpha val="2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rgbClr val="C00000"/>
              </a:buClr>
              <a:buSzPts val="8800"/>
            </a:pPr>
            <a:r>
              <a:rPr lang="en-US" sz="5400" b="1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kern="120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5" name="Google Shape;95;p38"/>
          <p:cNvSpPr txBox="1">
            <a:spLocks noGrp="1"/>
          </p:cNvSpPr>
          <p:nvPr>
            <p:ph type="title"/>
          </p:nvPr>
        </p:nvSpPr>
        <p:spPr>
          <a:xfrm>
            <a:off x="777448" y="959536"/>
            <a:ext cx="5221185" cy="195483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spcBef>
                <a:spcPct val="0"/>
              </a:spcBef>
              <a:buSzPct val="151515"/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 1 : Quiz Game with Dynamic Leaderboard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1"/>
          </p:nvPr>
        </p:nvSpPr>
        <p:spPr>
          <a:xfrm>
            <a:off x="870148" y="3962792"/>
            <a:ext cx="5221185" cy="21021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ctr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urple and yellow font&#10;&#10;Description automatically generated">
            <a:extLst>
              <a:ext uri="{FF2B5EF4-FFF2-40B4-BE49-F238E27FC236}">
                <a16:creationId xmlns:a16="http://schemas.microsoft.com/office/drawing/2014/main" id="{C61BA79A-2F90-A5F6-2035-A5F3C92B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08" r="14028" b="1"/>
          <a:stretch/>
        </p:blipFill>
        <p:spPr>
          <a:xfrm>
            <a:off x="7093062" y="1180550"/>
            <a:ext cx="4055866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71343-1CAD-883C-A0B4-6CF9A4D764DB}"/>
              </a:ext>
            </a:extLst>
          </p:cNvPr>
          <p:cNvSpPr txBox="1"/>
          <p:nvPr/>
        </p:nvSpPr>
        <p:spPr>
          <a:xfrm>
            <a:off x="302779" y="3369126"/>
            <a:ext cx="6858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quiz game where players can compete in real-time or asynchronously. The SQL database will track users’ scores and dynamically update a leaderboard that reflects the top players globally or within specific categories.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55472-E990-C247-3F36-2E4E47214597}"/>
              </a:ext>
            </a:extLst>
          </p:cNvPr>
          <p:cNvSpPr txBox="1"/>
          <p:nvPr/>
        </p:nvSpPr>
        <p:spPr>
          <a:xfrm>
            <a:off x="4470401" y="391886"/>
            <a:ext cx="496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0BC67-C233-A676-13B1-FC75DA3F5F63}"/>
              </a:ext>
            </a:extLst>
          </p:cNvPr>
          <p:cNvSpPr txBox="1"/>
          <p:nvPr/>
        </p:nvSpPr>
        <p:spPr>
          <a:xfrm>
            <a:off x="508000" y="1582057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/>
              <a:t>Track and store user performance*: Implement a system that records user scores and ranks the top 10 players globally. </a:t>
            </a:r>
          </a:p>
          <a:p>
            <a:pPr marL="514350" indent="-514350">
              <a:buAutoNum type="arabicPeriod"/>
            </a:pPr>
            <a:r>
              <a:rPr lang="en-US" sz="3200" b="1" dirty="0"/>
              <a:t>Provide structured quiz data*: Design a database to manage quiz questions and user responses efficiently.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5132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>
            <a:spLocks noGrp="1"/>
          </p:cNvSpPr>
          <p:nvPr>
            <p:ph type="title"/>
          </p:nvPr>
        </p:nvSpPr>
        <p:spPr>
          <a:xfrm>
            <a:off x="838200" y="176214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</a:rPr>
              <a:t>FEATURES </a:t>
            </a:r>
            <a:endParaRPr dirty="0"/>
          </a:p>
        </p:txBody>
      </p:sp>
      <p:graphicFrame>
        <p:nvGraphicFramePr>
          <p:cNvPr id="104" name="Google Shape;102;p39">
            <a:extLst>
              <a:ext uri="{FF2B5EF4-FFF2-40B4-BE49-F238E27FC236}">
                <a16:creationId xmlns:a16="http://schemas.microsoft.com/office/drawing/2014/main" id="{3A480154-03E7-9E51-74CD-A00B8E761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834346"/>
              </p:ext>
            </p:extLst>
          </p:nvPr>
        </p:nvGraphicFramePr>
        <p:xfrm>
          <a:off x="838200" y="1066118"/>
          <a:ext cx="10741025" cy="526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nt">
            <a:extLst>
              <a:ext uri="{FF2B5EF4-FFF2-40B4-BE49-F238E27FC236}">
                <a16:creationId xmlns:a16="http://schemas.microsoft.com/office/drawing/2014/main" id="{18EEE165-BC21-B37E-CF1E-0E1E2D138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92321" y="1"/>
            <a:ext cx="429967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368300" dist="139700" sx="97000" sy="97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40"/>
          <p:cNvSpPr txBox="1">
            <a:spLocks noGrp="1"/>
          </p:cNvSpPr>
          <p:nvPr>
            <p:ph type="title"/>
          </p:nvPr>
        </p:nvSpPr>
        <p:spPr>
          <a:xfrm>
            <a:off x="685773" y="1622259"/>
            <a:ext cx="4036300" cy="296461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ct val="151515"/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1"/>
          </p:nvPr>
        </p:nvSpPr>
        <p:spPr>
          <a:xfrm>
            <a:off x="685774" y="2322287"/>
            <a:ext cx="4109480" cy="38868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25000" lnSpcReduction="20000"/>
          </a:bodyPr>
          <a:lstStyle/>
          <a:p>
            <a:pPr marL="0" lvl="0" indent="0"/>
            <a:endParaRPr lang="en-US" sz="2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/>
            <a:endParaRPr lang="en-US" sz="1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/>
            <a:endParaRPr lang="en-US" sz="1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/>
            <a:endParaRPr lang="en-US" sz="1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/>
            <a:endParaRPr lang="en-US" sz="1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/>
            <a:endParaRPr lang="en-US" sz="1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/>
            <a:r>
              <a:rPr lang="en-US" sz="1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Studio Code: To Write and Compile the code.</a:t>
            </a:r>
          </a:p>
          <a:p>
            <a:pPr marL="0" lvl="0" indent="0"/>
            <a:r>
              <a:rPr lang="en-US" sz="1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Java: </a:t>
            </a:r>
            <a:r>
              <a:rPr lang="en-US" sz="1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en-US" sz="1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17</a:t>
            </a:r>
          </a:p>
          <a:p>
            <a:pPr marL="0" lvl="0" indent="0">
              <a:spcAft>
                <a:spcPts val="800"/>
              </a:spcAft>
            </a:pPr>
            <a:r>
              <a:rPr lang="en-US" sz="1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 store the Data. </a:t>
            </a:r>
          </a:p>
          <a:p>
            <a:pPr marL="0" lvl="0" indent="0">
              <a:spcAft>
                <a:spcPts val="0"/>
              </a:spcAft>
              <a:buSzPts val="2400"/>
            </a:pPr>
            <a:endParaRPr lang="en-US" sz="7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quiz&#10;&#10;Description automatically generated">
            <a:extLst>
              <a:ext uri="{FF2B5EF4-FFF2-40B4-BE49-F238E27FC236}">
                <a16:creationId xmlns:a16="http://schemas.microsoft.com/office/drawing/2014/main" id="{87262D7F-C37A-EBF0-9AC7-E30E6E040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45" y="1622259"/>
            <a:ext cx="5058872" cy="3613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3" name="Google Shape;113;p41"/>
          <p:cNvSpPr txBox="1">
            <a:spLocks noGrp="1"/>
          </p:cNvSpPr>
          <p:nvPr>
            <p:ph type="title"/>
          </p:nvPr>
        </p:nvSpPr>
        <p:spPr>
          <a:xfrm>
            <a:off x="667845" y="959536"/>
            <a:ext cx="5221185" cy="16106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SzPct val="151515"/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 2: Online Banking Portal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Google Shape;114;p41"/>
          <p:cNvSpPr txBox="1">
            <a:spLocks noGrp="1"/>
          </p:cNvSpPr>
          <p:nvPr>
            <p:ph type="body" idx="1"/>
          </p:nvPr>
        </p:nvSpPr>
        <p:spPr>
          <a:xfrm>
            <a:off x="351385" y="3098852"/>
            <a:ext cx="6296126" cy="337975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0" lvl="0" indent="0">
              <a:spcAft>
                <a:spcPts val="0"/>
              </a:spcAft>
              <a:buSzPts val="2400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Project aims to transform banking by offering a secure, user-friendly platform for managing accounts, making transactions, and accessing financial tools, all while ensuring a reliable and efficient banking experience.</a:t>
            </a:r>
          </a:p>
          <a:p>
            <a:pPr marL="0" lvl="0" indent="0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SzPts val="2400"/>
            </a:pPr>
            <a:endParaRPr 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poster of a banking system&#10;&#10;Description automatically generated">
            <a:extLst>
              <a:ext uri="{FF2B5EF4-FFF2-40B4-BE49-F238E27FC236}">
                <a16:creationId xmlns:a16="http://schemas.microsoft.com/office/drawing/2014/main" id="{B265B306-05AF-83EF-37C9-512FA66B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243" y="1306287"/>
            <a:ext cx="4939504" cy="393337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ABC7F-6A5C-9AB4-D51F-BF24AAB0CA6A}"/>
              </a:ext>
            </a:extLst>
          </p:cNvPr>
          <p:cNvSpPr txBox="1"/>
          <p:nvPr/>
        </p:nvSpPr>
        <p:spPr>
          <a:xfrm>
            <a:off x="4325257" y="464457"/>
            <a:ext cx="374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354FC-72B4-0ACB-32E6-F6370F7B1FF0}"/>
              </a:ext>
            </a:extLst>
          </p:cNvPr>
          <p:cNvSpPr txBox="1"/>
          <p:nvPr/>
        </p:nvSpPr>
        <p:spPr>
          <a:xfrm>
            <a:off x="754742" y="1698171"/>
            <a:ext cx="1046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 User Authentication*: Ensure secure login and validation of user credentials.</a:t>
            </a:r>
          </a:p>
          <a:p>
            <a:r>
              <a:rPr lang="en-US" sz="3200" b="1" dirty="0"/>
              <a:t>2. Account Management*: Allow users to manage accounts, view transaction history, and check balances.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61386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>
            <a:spLocks noGrp="1"/>
          </p:cNvSpPr>
          <p:nvPr>
            <p:ph type="title"/>
          </p:nvPr>
        </p:nvSpPr>
        <p:spPr>
          <a:xfrm>
            <a:off x="627290" y="516549"/>
            <a:ext cx="10515600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515"/>
              <a:buNone/>
            </a:pPr>
            <a:r>
              <a:rPr lang="en-IN" sz="4400" b="1" dirty="0">
                <a:solidFill>
                  <a:srgbClr val="C00000"/>
                </a:solidFill>
              </a:rPr>
              <a:t>FEATURES</a:t>
            </a:r>
            <a:endParaRPr dirty="0"/>
          </a:p>
        </p:txBody>
      </p:sp>
      <p:graphicFrame>
        <p:nvGraphicFramePr>
          <p:cNvPr id="122" name="Google Shape;120;p42">
            <a:extLst>
              <a:ext uri="{FF2B5EF4-FFF2-40B4-BE49-F238E27FC236}">
                <a16:creationId xmlns:a16="http://schemas.microsoft.com/office/drawing/2014/main" id="{BA59FED8-3DAD-9F68-D73A-FB6E81621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955691"/>
              </p:ext>
            </p:extLst>
          </p:nvPr>
        </p:nvGraphicFramePr>
        <p:xfrm>
          <a:off x="627290" y="0"/>
          <a:ext cx="10515600" cy="535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309538" y="1209998"/>
            <a:ext cx="3686929" cy="95262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SzPct val="151515"/>
            </a:pP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6" name="Google Shape;126;p43"/>
          <p:cNvSpPr txBox="1">
            <a:spLocks noGrp="1"/>
          </p:cNvSpPr>
          <p:nvPr>
            <p:ph type="body" idx="1"/>
          </p:nvPr>
        </p:nvSpPr>
        <p:spPr>
          <a:xfrm>
            <a:off x="309538" y="2501477"/>
            <a:ext cx="3996467" cy="381005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/>
          <a:p>
            <a:pPr marL="0" lvl="0" indent="0">
              <a:spcAft>
                <a:spcPts val="0"/>
              </a:spcAft>
              <a:buSzPts val="2400"/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SzPts val="2400"/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SzPts val="2400"/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SzPts val="2400"/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SzPts val="2400"/>
            </a:pP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SzPts val="2400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Language : Java JDK 17</a:t>
            </a:r>
          </a:p>
          <a:p>
            <a:pPr marL="0" lvl="0" indent="0">
              <a:spcAft>
                <a:spcPts val="0"/>
              </a:spcAft>
              <a:buSzPts val="2400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Tools: MySQL </a:t>
            </a: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>
              <a:spcAft>
                <a:spcPts val="0"/>
              </a:spcAft>
              <a:buClr>
                <a:srgbClr val="888888"/>
              </a:buClr>
              <a:buSzPts val="2400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hand holding a phone and a house on a computer&#10;&#10;Description automatically generated">
            <a:extLst>
              <a:ext uri="{FF2B5EF4-FFF2-40B4-BE49-F238E27FC236}">
                <a16:creationId xmlns:a16="http://schemas.microsoft.com/office/drawing/2014/main" id="{110D4274-3720-99EB-1D1D-9F1E4295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43" y="1209998"/>
            <a:ext cx="6711317" cy="44578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503</Words>
  <Application>Microsoft Office PowerPoint</Application>
  <PresentationFormat>Widescreen</PresentationFormat>
  <Paragraphs>94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3_Retrospect</vt:lpstr>
      <vt:lpstr>Office Theme</vt:lpstr>
      <vt:lpstr>PowerPoint Presentation</vt:lpstr>
      <vt:lpstr>TOPIC  1 : Quiz Game with Dynamic Leaderboard </vt:lpstr>
      <vt:lpstr>PowerPoint Presentation</vt:lpstr>
      <vt:lpstr>FEATURES </vt:lpstr>
      <vt:lpstr>REQUIREMENTS</vt:lpstr>
      <vt:lpstr>TOPIC  2: Online Banking Portal</vt:lpstr>
      <vt:lpstr>PowerPoint Presentation</vt:lpstr>
      <vt:lpstr>FEATURES</vt:lpstr>
      <vt:lpstr> REQUIREMENTS</vt:lpstr>
      <vt:lpstr>TOPIC 3: ATM MACHINE</vt:lpstr>
      <vt:lpstr>PowerPoint Presentation</vt:lpstr>
      <vt:lpstr>FEATURES</vt:lpstr>
      <vt:lpstr>REQUIREMENTS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Poonam Pangarkar</dc:creator>
  <cp:lastModifiedBy>sakshisalve09@outlook.com</cp:lastModifiedBy>
  <cp:revision>5</cp:revision>
  <dcterms:created xsi:type="dcterms:W3CDTF">2022-07-21T10:07:11Z</dcterms:created>
  <dcterms:modified xsi:type="dcterms:W3CDTF">2024-11-04T16:19:31Z</dcterms:modified>
</cp:coreProperties>
</file>