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80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3932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Test Automation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&amp; Discovery QA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Framework</a:t>
            </a:r>
            <a:r>
              <a:rPr lang="en" dirty="0"/>
              <a:t> is built in java with no tool.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This framework caters:</a:t>
            </a:r>
            <a:endParaRPr b="1"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Action based programming and execution. </a:t>
            </a:r>
            <a:endParaRPr sz="1500"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Support cross browser testing.</a:t>
            </a:r>
            <a:endParaRPr sz="1500" dirty="0"/>
          </a:p>
          <a:p>
            <a:pPr marL="9144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Extendable to Web and Apps. </a:t>
            </a:r>
            <a:endParaRPr sz="1500" dirty="0"/>
          </a:p>
          <a:p>
            <a:pPr marL="9144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Extensive usage of Google APIs</a:t>
            </a:r>
            <a:endParaRPr sz="1500" dirty="0"/>
          </a:p>
          <a:p>
            <a:pPr marL="914400" lvl="0" indent="-323850" algn="l" rtl="0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 dirty="0"/>
              <a:t>Handsome html reports with time consumption at each test step.</a:t>
            </a:r>
            <a:endParaRPr sz="1500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x-none" dirty="0" smtClean="0"/>
              <a:t>Category navigation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x-none" dirty="0" smtClean="0"/>
              <a:t>Search products, brands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x-none" dirty="0" smtClean="0"/>
              <a:t>Filters, Wishlist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x-none" dirty="0" smtClean="0"/>
              <a:t>Sign in, Sign up and Order creation flow etc.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x-none" dirty="0" smtClean="0"/>
              <a:t>Tests in Mobile Simulation Mode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x-none" dirty="0" smtClean="0"/>
              <a:t>Browser Compatibility </a:t>
            </a:r>
            <a:r>
              <a:rPr lang="mr-IN" dirty="0" smtClean="0"/>
              <a:t>–</a:t>
            </a:r>
            <a:r>
              <a:rPr lang="x-none" dirty="0" smtClean="0"/>
              <a:t> Firefox and Chrome</a:t>
            </a:r>
            <a:endParaRPr lang="x-none" dirty="0" smtClean="0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it </a:t>
            </a:r>
            <a:r>
              <a:rPr lang="en" dirty="0" smtClean="0"/>
              <a:t>tests </a:t>
            </a:r>
            <a:r>
              <a:rPr lang="en" dirty="0" smtClean="0"/>
              <a:t>in React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59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Flow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83766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Risk 1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0" y="1017725"/>
            <a:ext cx="914662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Sanity Test for Nykaa Desktop and Mobile Web - Completed</a:t>
            </a:r>
            <a:endParaRPr sz="1600" dirty="0"/>
          </a:p>
        </p:txBody>
      </p:sp>
      <p:sp>
        <p:nvSpPr>
          <p:cNvPr id="78" name="Google Shape;78;p16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Stage - 1</a:t>
            </a:r>
            <a:endParaRPr sz="1600" b="1">
              <a:solidFill>
                <a:srgbClr val="000000"/>
              </a:solidFill>
            </a:endParaRPr>
          </a:p>
        </p:txBody>
      </p:sp>
      <p:grpSp>
        <p:nvGrpSpPr>
          <p:cNvPr id="80" name="Google Shape;80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81" name="Google Shape;81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2" name="Google Shape;82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6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Stage - 2</a:t>
            </a:r>
            <a:endParaRPr sz="1600" b="1">
              <a:solidFill>
                <a:srgbClr val="000000"/>
              </a:solidFill>
            </a:endParaRPr>
          </a:p>
        </p:txBody>
      </p:sp>
      <p:grpSp>
        <p:nvGrpSpPr>
          <p:cNvPr id="85" name="Google Shape;85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86" name="Google Shape;86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" name="Google Shape;87;p16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6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Sanity Test for Android App Nykaa - In Progress </a:t>
            </a:r>
            <a:endParaRPr sz="1600"/>
          </a:p>
        </p:txBody>
      </p:sp>
      <p:sp>
        <p:nvSpPr>
          <p:cNvPr id="89" name="Google Shape;89;p16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Stage - 3</a:t>
            </a:r>
            <a:endParaRPr sz="1600" b="1">
              <a:solidFill>
                <a:srgbClr val="000000"/>
              </a:solidFill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92" name="Google Shape;92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3" name="Google Shape;93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body" idx="4294967295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Attach API Automated Tests in CI - WIP</a:t>
            </a:r>
            <a:endParaRPr sz="1600" dirty="0"/>
          </a:p>
        </p:txBody>
      </p:sp>
      <p:sp>
        <p:nvSpPr>
          <p:cNvPr id="95" name="Google Shape;95;p16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Stage - 4</a:t>
            </a:r>
            <a:endParaRPr sz="1600" b="1">
              <a:solidFill>
                <a:srgbClr val="000000"/>
              </a:solidFill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98" name="Google Shape;98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" name="Google Shape;99;p16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Attach Web and App Automated Tests in CI - WIP</a:t>
            </a:r>
            <a:endParaRPr sz="1600"/>
          </a:p>
        </p:txBody>
      </p:sp>
      <p:sp>
        <p:nvSpPr>
          <p:cNvPr id="101" name="Google Shape;101;p16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Stage - 5</a:t>
            </a:r>
            <a:endParaRPr sz="1600" b="1">
              <a:solidFill>
                <a:srgbClr val="000000"/>
              </a:solidFill>
            </a:endParaRPr>
          </a:p>
        </p:txBody>
      </p:sp>
      <p:grpSp>
        <p:nvGrpSpPr>
          <p:cNvPr id="103" name="Google Shape;103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04" name="Google Shape;104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" name="Google Shape;105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Implementation of Automated Tests for iOS app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 for next meeting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Mobile Web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Android Mobile App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Api Automation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See Demo 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Macintosh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Playfair Display</vt:lpstr>
      <vt:lpstr>Montserrat</vt:lpstr>
      <vt:lpstr>Oswald</vt:lpstr>
      <vt:lpstr>Pop</vt:lpstr>
      <vt:lpstr>Hybrid Test Automation</vt:lpstr>
      <vt:lpstr>Features</vt:lpstr>
      <vt:lpstr>What it tests in React</vt:lpstr>
      <vt:lpstr>Execution Flow</vt:lpstr>
      <vt:lpstr>PowerPoint Presentation</vt:lpstr>
      <vt:lpstr>Demos for next meeting</vt:lpstr>
      <vt:lpstr>Lets See Demo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Test Automation</dc:title>
  <cp:lastModifiedBy>Pankaj Katiyar</cp:lastModifiedBy>
  <cp:revision>1</cp:revision>
  <dcterms:modified xsi:type="dcterms:W3CDTF">2019-03-06T05:15:52Z</dcterms:modified>
</cp:coreProperties>
</file>