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3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8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5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5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9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70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3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0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3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3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2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9264-2F4F-836D-516A-CF5E01FD7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Performance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89D0C-4C17-F924-2D69-F8AB85F45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2023 – February 2024</a:t>
            </a:r>
          </a:p>
          <a:p>
            <a:r>
              <a:rPr lang="en-US" dirty="0"/>
              <a:t>Presented to: Business Stakeholder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E5C8-C883-C474-81B0-7A7D506817BE}"/>
              </a:ext>
            </a:extLst>
          </p:cNvPr>
          <p:cNvSpPr>
            <a:spLocks noGrp="1"/>
          </p:cNvSpPr>
          <p:nvPr/>
        </p:nvSpPr>
        <p:spPr>
          <a:xfrm>
            <a:off x="2392680" y="897903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Financial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C4D6-011D-5EFE-5E03-EFF91E698876}"/>
              </a:ext>
            </a:extLst>
          </p:cNvPr>
          <p:cNvSpPr>
            <a:spLocks noGrp="1"/>
          </p:cNvSpPr>
          <p:nvPr/>
        </p:nvSpPr>
        <p:spPr>
          <a:xfrm>
            <a:off x="2392681" y="1921497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Key Metrics (Feb 2023 – Feb 2024):</a:t>
            </a:r>
          </a:p>
          <a:p>
            <a:pPr>
              <a:defRPr sz="1800"/>
            </a:pPr>
            <a:r>
              <a:rPr dirty="0"/>
              <a:t>- Revenue: $34.04M</a:t>
            </a:r>
          </a:p>
          <a:p>
            <a:pPr>
              <a:defRPr sz="1800"/>
            </a:pPr>
            <a:r>
              <a:rPr dirty="0"/>
              <a:t>- Boxes Sold: 2M</a:t>
            </a:r>
          </a:p>
          <a:p>
            <a:pPr>
              <a:defRPr sz="1800"/>
            </a:pPr>
            <a:r>
              <a:rPr dirty="0"/>
              <a:t>- Total Costs: $13.52M</a:t>
            </a:r>
          </a:p>
          <a:p>
            <a:pPr>
              <a:defRPr sz="1800"/>
            </a:pPr>
            <a:r>
              <a:rPr dirty="0"/>
              <a:t>- Profit Margin: 60.29%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Last Month Performance (Feb 2024):</a:t>
            </a:r>
          </a:p>
          <a:p>
            <a:pPr>
              <a:defRPr sz="1800"/>
            </a:pPr>
            <a:r>
              <a:rPr dirty="0"/>
              <a:t>- Revenue: $3.15M</a:t>
            </a:r>
          </a:p>
          <a:p>
            <a:pPr>
              <a:defRPr sz="1800"/>
            </a:pPr>
            <a:r>
              <a:rPr dirty="0"/>
              <a:t>- Boxes: 193.5K</a:t>
            </a:r>
          </a:p>
          <a:p>
            <a:pPr>
              <a:defRPr sz="1800"/>
            </a:pPr>
            <a:r>
              <a:rPr dirty="0"/>
              <a:t>- Cost: $1.10M</a:t>
            </a:r>
          </a:p>
          <a:p>
            <a:pPr>
              <a:defRPr sz="1800"/>
            </a:pPr>
            <a:r>
              <a:rPr dirty="0"/>
              <a:t>- Profit: $6.3M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Profit &amp; Cost Trends:</a:t>
            </a:r>
          </a:p>
          <a:p>
            <a:pPr>
              <a:defRPr sz="1800"/>
            </a:pPr>
            <a:r>
              <a:rPr dirty="0"/>
              <a:t>- Revenue peaked in Q4 2023 ($8.1M)</a:t>
            </a:r>
          </a:p>
          <a:p>
            <a:pPr>
              <a:defRPr sz="1800"/>
            </a:pPr>
            <a:r>
              <a:rPr dirty="0"/>
              <a:t>- Consistent cost control with improved profit in Q1 2024</a:t>
            </a:r>
          </a:p>
        </p:txBody>
      </p:sp>
    </p:spTree>
    <p:extLst>
      <p:ext uri="{BB962C8B-B14F-4D97-AF65-F5344CB8AC3E}">
        <p14:creationId xmlns:p14="http://schemas.microsoft.com/office/powerpoint/2010/main" val="116655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C8BD-10C9-80D5-86B1-748CE6D93469}"/>
              </a:ext>
            </a:extLst>
          </p:cNvPr>
          <p:cNvSpPr>
            <a:spLocks noGrp="1"/>
          </p:cNvSpPr>
          <p:nvPr/>
        </p:nvSpPr>
        <p:spPr>
          <a:xfrm>
            <a:off x="1881924" y="505905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Team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8FF2-2E88-C6EF-BE5E-1F6450416832}"/>
              </a:ext>
            </a:extLst>
          </p:cNvPr>
          <p:cNvSpPr>
            <a:spLocks noGrp="1"/>
          </p:cNvSpPr>
          <p:nvPr/>
        </p:nvSpPr>
        <p:spPr>
          <a:xfrm>
            <a:off x="2080476" y="1566896"/>
            <a:ext cx="8229600" cy="4785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Revenue by Team:</a:t>
            </a:r>
          </a:p>
          <a:p>
            <a:pPr>
              <a:defRPr sz="1800"/>
            </a:pPr>
            <a:r>
              <a:rPr dirty="0"/>
              <a:t>- Delish: $9.3M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: $9.6M</a:t>
            </a:r>
          </a:p>
          <a:p>
            <a:pPr>
              <a:defRPr sz="1800"/>
            </a:pPr>
            <a:r>
              <a:rPr dirty="0"/>
              <a:t>- Tempo: $5.1M</a:t>
            </a:r>
          </a:p>
          <a:p>
            <a:pPr>
              <a:defRPr sz="1800"/>
            </a:pPr>
            <a:r>
              <a:rPr dirty="0"/>
              <a:t>- Yummies: $8.1M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Top Performing Products by Revenue (All Teams):</a:t>
            </a:r>
          </a:p>
          <a:p>
            <a:pPr>
              <a:defRPr sz="1800"/>
            </a:pPr>
            <a:r>
              <a:rPr dirty="0"/>
              <a:t>- White Choc: Tempo ($584.1K)</a:t>
            </a:r>
          </a:p>
          <a:p>
            <a:pPr>
              <a:defRPr sz="1800"/>
            </a:pPr>
            <a:r>
              <a:rPr dirty="0"/>
              <a:t>- Peanut Butter Cubes: Delish ($509.8K)</a:t>
            </a:r>
          </a:p>
          <a:p>
            <a:pPr>
              <a:defRPr sz="1800"/>
            </a:pPr>
            <a:r>
              <a:rPr dirty="0"/>
              <a:t>- Organic Choco Syrup: </a:t>
            </a:r>
            <a:r>
              <a:rPr dirty="0" err="1"/>
              <a:t>Juicies</a:t>
            </a:r>
            <a:r>
              <a:rPr dirty="0"/>
              <a:t> ($587.5K)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Product Distribution: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: 1,718</a:t>
            </a:r>
          </a:p>
          <a:p>
            <a:pPr>
              <a:defRPr sz="1800"/>
            </a:pPr>
            <a:r>
              <a:rPr dirty="0"/>
              <a:t>- Delish: 1,703</a:t>
            </a:r>
          </a:p>
          <a:p>
            <a:pPr>
              <a:defRPr sz="1800"/>
            </a:pPr>
            <a:r>
              <a:rPr dirty="0"/>
              <a:t>- Yummies: 1,468</a:t>
            </a:r>
          </a:p>
          <a:p>
            <a:pPr>
              <a:defRPr sz="1800"/>
            </a:pPr>
            <a:r>
              <a:rPr dirty="0"/>
              <a:t>- Tempo: 1,224</a:t>
            </a:r>
          </a:p>
        </p:txBody>
      </p:sp>
    </p:spTree>
    <p:extLst>
      <p:ext uri="{BB962C8B-B14F-4D97-AF65-F5344CB8AC3E}">
        <p14:creationId xmlns:p14="http://schemas.microsoft.com/office/powerpoint/2010/main" val="93253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8E8-FBE4-8491-73EF-74C2151F21A6}"/>
              </a:ext>
            </a:extLst>
          </p:cNvPr>
          <p:cNvSpPr>
            <a:spLocks noGrp="1"/>
          </p:cNvSpPr>
          <p:nvPr/>
        </p:nvSpPr>
        <p:spPr>
          <a:xfrm>
            <a:off x="1981200" y="714317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Product &amp; Location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0798-64E5-3A14-D76E-974062A9018A}"/>
              </a:ext>
            </a:extLst>
          </p:cNvPr>
          <p:cNvSpPr>
            <a:spLocks noGrp="1"/>
          </p:cNvSpPr>
          <p:nvPr/>
        </p:nvSpPr>
        <p:spPr>
          <a:xfrm>
            <a:off x="1981200" y="16177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Top Sales Performer: Kelci Walkden</a:t>
            </a:r>
          </a:p>
          <a:p>
            <a:pPr>
              <a:defRPr sz="1800"/>
            </a:pPr>
            <a:r>
              <a:rPr dirty="0"/>
              <a:t>Top Product: Organic Choco Syrup</a:t>
            </a:r>
          </a:p>
          <a:p>
            <a:pPr>
              <a:defRPr sz="1800"/>
            </a:pPr>
            <a:r>
              <a:rPr dirty="0"/>
              <a:t>Avg. Cost per Box: $6.65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Revenue by Region (Top Contributors):</a:t>
            </a:r>
          </a:p>
          <a:p>
            <a:pPr>
              <a:defRPr sz="1800"/>
            </a:pPr>
            <a:r>
              <a:rPr dirty="0"/>
              <a:t>- USA</a:t>
            </a:r>
          </a:p>
          <a:p>
            <a:pPr>
              <a:defRPr sz="1800"/>
            </a:pPr>
            <a:r>
              <a:rPr dirty="0"/>
              <a:t>- Canada</a:t>
            </a:r>
          </a:p>
          <a:p>
            <a:pPr>
              <a:defRPr sz="1800"/>
            </a:pPr>
            <a:r>
              <a:rPr dirty="0"/>
              <a:t>- UK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Product Categories:</a:t>
            </a:r>
          </a:p>
          <a:p>
            <a:pPr>
              <a:defRPr sz="1800"/>
            </a:pPr>
            <a:r>
              <a:rPr dirty="0"/>
              <a:t>- Bars: 18.18%</a:t>
            </a:r>
          </a:p>
          <a:p>
            <a:pPr>
              <a:defRPr sz="1800"/>
            </a:pPr>
            <a:r>
              <a:rPr dirty="0"/>
              <a:t>- Bites: 31.82%</a:t>
            </a:r>
          </a:p>
          <a:p>
            <a:pPr>
              <a:defRPr sz="1800"/>
            </a:pPr>
            <a:r>
              <a:rPr dirty="0"/>
              <a:t>- Other: 50%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Top Products by Revenue:</a:t>
            </a:r>
          </a:p>
          <a:p>
            <a:pPr>
              <a:defRPr sz="1800"/>
            </a:pPr>
            <a:r>
              <a:rPr dirty="0"/>
              <a:t>- Peanut Butter Cubes: $2.6M</a:t>
            </a:r>
          </a:p>
          <a:p>
            <a:pPr>
              <a:defRPr sz="1800"/>
            </a:pPr>
            <a:r>
              <a:rPr dirty="0"/>
              <a:t>- Organic Choco Syrup: $2.1M</a:t>
            </a:r>
          </a:p>
          <a:p>
            <a:pPr>
              <a:defRPr sz="1800"/>
            </a:pPr>
            <a:r>
              <a:rPr dirty="0"/>
              <a:t>- 99% Dark Bar: $2.0M</a:t>
            </a:r>
          </a:p>
          <a:p>
            <a:pPr>
              <a:defRPr sz="1800"/>
            </a:pPr>
            <a:r>
              <a:rPr dirty="0"/>
              <a:t>- Fruit &amp; Nut Choco: $1.8M</a:t>
            </a:r>
          </a:p>
        </p:txBody>
      </p:sp>
    </p:spTree>
    <p:extLst>
      <p:ext uri="{BB962C8B-B14F-4D97-AF65-F5344CB8AC3E}">
        <p14:creationId xmlns:p14="http://schemas.microsoft.com/office/powerpoint/2010/main" val="321621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A0C3-73CD-BD9D-127D-854AA0C26A89}"/>
              </a:ext>
            </a:extLst>
          </p:cNvPr>
          <p:cNvSpPr>
            <a:spLocks noGrp="1"/>
          </p:cNvSpPr>
          <p:nvPr/>
        </p:nvSpPr>
        <p:spPr>
          <a:xfrm>
            <a:off x="2392680" y="874336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Summary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9814-A526-DBFD-017D-74B0C3060D11}"/>
              </a:ext>
            </a:extLst>
          </p:cNvPr>
          <p:cNvSpPr>
            <a:spLocks noGrp="1"/>
          </p:cNvSpPr>
          <p:nvPr/>
        </p:nvSpPr>
        <p:spPr>
          <a:xfrm>
            <a:off x="2392681" y="1945064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Summary:</a:t>
            </a:r>
          </a:p>
          <a:p>
            <a:pPr>
              <a:defRPr sz="1800"/>
            </a:pPr>
            <a:r>
              <a:rPr dirty="0"/>
              <a:t>- Strong revenue and profit growth YoY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 team leads in both product count and revenue</a:t>
            </a:r>
          </a:p>
          <a:p>
            <a:pPr>
              <a:defRPr sz="1800"/>
            </a:pPr>
            <a:r>
              <a:rPr dirty="0"/>
              <a:t>- Top sales driven by key products like Organic Choco Syrup and Peanut Butter Cubes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Recommendations:</a:t>
            </a:r>
          </a:p>
          <a:p>
            <a:pPr>
              <a:defRPr sz="1800"/>
            </a:pPr>
            <a:r>
              <a:rPr dirty="0"/>
              <a:t>- Invest further in top-performing teams and products</a:t>
            </a:r>
          </a:p>
          <a:p>
            <a:pPr>
              <a:defRPr sz="1800"/>
            </a:pPr>
            <a:r>
              <a:rPr dirty="0"/>
              <a:t>- Explore expansion in high-revenue regions</a:t>
            </a:r>
          </a:p>
          <a:p>
            <a:pPr>
              <a:defRPr sz="1800"/>
            </a:pPr>
            <a:r>
              <a:rPr dirty="0"/>
              <a:t>- Optimize lower-performing SKUs</a:t>
            </a:r>
          </a:p>
        </p:txBody>
      </p:sp>
    </p:spTree>
    <p:extLst>
      <p:ext uri="{BB962C8B-B14F-4D97-AF65-F5344CB8AC3E}">
        <p14:creationId xmlns:p14="http://schemas.microsoft.com/office/powerpoint/2010/main" val="2431933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</TotalTime>
  <Words>323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Business Performance Summary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pardhi</dc:creator>
  <cp:lastModifiedBy>vedant pardhi</cp:lastModifiedBy>
  <cp:revision>2</cp:revision>
  <dcterms:created xsi:type="dcterms:W3CDTF">2025-04-12T15:07:32Z</dcterms:created>
  <dcterms:modified xsi:type="dcterms:W3CDTF">2025-04-12T15:38:48Z</dcterms:modified>
</cp:coreProperties>
</file>