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6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4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4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1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1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8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saljaywardena/real-world-chu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7C76-9178-959E-978B-4E0D05644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Churn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8A1C7-A947-1C65-AC14-3B070349B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Telecom Industry (2025)</a:t>
            </a:r>
          </a:p>
          <a:p>
            <a:r>
              <a:rPr lang="en-US" dirty="0"/>
              <a:t>Presented by: </a:t>
            </a:r>
            <a:r>
              <a:rPr lang="en-US" sz="2000" dirty="0"/>
              <a:t>Sakshi </a:t>
            </a:r>
            <a:r>
              <a:rPr lang="en-US" sz="2000" dirty="0" err="1"/>
              <a:t>Somkuwar</a:t>
            </a:r>
            <a:endParaRPr lang="en-US" sz="2000" dirty="0"/>
          </a:p>
          <a:p>
            <a:r>
              <a:rPr lang="en-US" dirty="0"/>
              <a:t>Date: April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246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723F-F30A-9C64-85B5-F03426EE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576E-29D0-6C7D-066D-894341F6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Business Sales Analytics on </a:t>
            </a:r>
            <a:r>
              <a:rPr lang="en-US" dirty="0" err="1"/>
              <a:t>GitHub:https</a:t>
            </a:r>
            <a:r>
              <a:rPr lang="en-US" dirty="0"/>
              <a:t>://github.com/sakshi120704/Final-</a:t>
            </a:r>
            <a:r>
              <a:rPr lang="en-US"/>
              <a:t>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7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6FA8-DB68-597A-D61E-B8D363E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0B3-85C4-CB82-46D2-FF14F4B7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segment customers at risk of churning using data analytics.</a:t>
            </a:r>
          </a:p>
          <a:p>
            <a:r>
              <a:rPr lang="en-US" dirty="0"/>
              <a:t>Deliver actionable insights to reduce churn and increase customer retention.</a:t>
            </a:r>
          </a:p>
          <a:p>
            <a:r>
              <a:rPr lang="en-US" dirty="0"/>
              <a:t>Visualize churn metrics with an interactive Power BI dashboard.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72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B526-5DEE-D39F-B89F-99BD03F9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127A-1D6D-9453-7B9B-D5F56AD7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Source: Kaggle – </a:t>
            </a:r>
            <a:r>
              <a:rPr lang="en-IN" dirty="0">
                <a:hlinkClick r:id="rId2"/>
              </a:rPr>
              <a:t>real-world-churn Dataset</a:t>
            </a:r>
            <a:endParaRPr lang="en-IN" dirty="0"/>
          </a:p>
          <a:p>
            <a:r>
              <a:rPr lang="en-IN" dirty="0"/>
              <a:t>Records: 65,000 telecom customers</a:t>
            </a:r>
          </a:p>
          <a:p>
            <a:r>
              <a:rPr lang="en-IN" dirty="0"/>
              <a:t>Features: Demographics, usage, service satisfaction, app activity, etc.</a:t>
            </a:r>
          </a:p>
          <a:p>
            <a:r>
              <a:rPr lang="en-IN" dirty="0"/>
              <a:t>Tools Used: Python (Pandas, </a:t>
            </a:r>
            <a:r>
              <a:rPr lang="en-IN" dirty="0" err="1"/>
              <a:t>Sklearn</a:t>
            </a:r>
            <a:r>
              <a:rPr lang="en-IN" dirty="0"/>
              <a:t>), SQL, Power BI</a:t>
            </a:r>
          </a:p>
        </p:txBody>
      </p:sp>
    </p:spTree>
    <p:extLst>
      <p:ext uri="{BB962C8B-B14F-4D97-AF65-F5344CB8AC3E}">
        <p14:creationId xmlns:p14="http://schemas.microsoft.com/office/powerpoint/2010/main" val="100560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F74-1188-BB82-9EF5-010D6D8F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FE35-C58E-9F40-093B-03362569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SQL: Data aggregation and cleaning</a:t>
            </a:r>
          </a:p>
          <a:p>
            <a:r>
              <a:rPr lang="en-IN" dirty="0"/>
              <a:t>Python:</a:t>
            </a:r>
          </a:p>
          <a:p>
            <a:r>
              <a:rPr lang="en-IN" dirty="0"/>
              <a:t>- Feature engineering &amp; churn label generation</a:t>
            </a:r>
          </a:p>
          <a:p>
            <a:r>
              <a:rPr lang="en-IN" dirty="0"/>
              <a:t>- Model training (Random Forest Classifier)</a:t>
            </a:r>
          </a:p>
          <a:p>
            <a:r>
              <a:rPr lang="en-IN" dirty="0"/>
              <a:t>- Explainability using ELI5</a:t>
            </a:r>
          </a:p>
          <a:p>
            <a:r>
              <a:rPr lang="en-IN" dirty="0"/>
              <a:t>Power BI:</a:t>
            </a:r>
          </a:p>
          <a:p>
            <a:r>
              <a:rPr lang="en-IN" dirty="0"/>
              <a:t>- Customer segmentation</a:t>
            </a:r>
          </a:p>
          <a:p>
            <a:r>
              <a:rPr lang="en-IN" dirty="0"/>
              <a:t>- Churn trend visualization</a:t>
            </a:r>
          </a:p>
          <a:p>
            <a:r>
              <a:rPr lang="en-IN" dirty="0"/>
              <a:t>- App usage by segments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64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FE19-57B6-7B24-4546-821241FC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B887-7E8D-6F2F-0153-2817F6B7C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Customers: 65K</a:t>
            </a:r>
          </a:p>
          <a:p>
            <a:r>
              <a:rPr lang="en-US" dirty="0"/>
              <a:t>Loyal Customers: 96.74%</a:t>
            </a:r>
          </a:p>
          <a:p>
            <a:r>
              <a:rPr lang="en-US" dirty="0"/>
              <a:t>At Risk Customers: 3.26%</a:t>
            </a:r>
          </a:p>
          <a:p>
            <a:r>
              <a:rPr lang="en-US" dirty="0"/>
              <a:t>Churn Risk Pool: 40.47K customers</a:t>
            </a:r>
          </a:p>
        </p:txBody>
      </p:sp>
    </p:spTree>
    <p:extLst>
      <p:ext uri="{BB962C8B-B14F-4D97-AF65-F5344CB8AC3E}">
        <p14:creationId xmlns:p14="http://schemas.microsoft.com/office/powerpoint/2010/main" val="29500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53B5-CC49-A29A-EB3C-704275EB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5F88-5666-6FB9-69D5-00317334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Usage Patterns:</a:t>
            </a:r>
          </a:p>
          <a:p>
            <a:r>
              <a:rPr lang="en-US" dirty="0"/>
              <a:t>- Loyal customers dominate overall app usage.</a:t>
            </a:r>
          </a:p>
          <a:p>
            <a:r>
              <a:rPr lang="en-US" dirty="0"/>
              <a:t>- “YouTube” &amp; “Other apps” have the highest usage share.</a:t>
            </a:r>
          </a:p>
          <a:p>
            <a:r>
              <a:rPr lang="en-US" dirty="0"/>
              <a:t>Customer Segmentation:</a:t>
            </a:r>
          </a:p>
          <a:p>
            <a:r>
              <a:rPr lang="en-US" dirty="0"/>
              <a:t>- Only 3.26% customers are at risk, enabling focused retention strategy.</a:t>
            </a:r>
          </a:p>
          <a:p>
            <a:r>
              <a:rPr lang="en-US" dirty="0"/>
              <a:t>Churn Risk Level:</a:t>
            </a:r>
          </a:p>
          <a:p>
            <a:r>
              <a:rPr lang="en-US" dirty="0"/>
              <a:t>- Significant volume at risk, indicating potential revenue loss.</a:t>
            </a:r>
          </a:p>
        </p:txBody>
      </p:sp>
    </p:spTree>
    <p:extLst>
      <p:ext uri="{BB962C8B-B14F-4D97-AF65-F5344CB8AC3E}">
        <p14:creationId xmlns:p14="http://schemas.microsoft.com/office/powerpoint/2010/main" val="212378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B2B-F47D-258C-B9FB-FE978A31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74103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Churn Segmentation Overview Dashboard</a:t>
            </a:r>
            <a:br>
              <a:rPr lang="en-IN" sz="36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6E22E5-E7E5-CE7A-82D9-FAD4113C3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311" y="1583703"/>
            <a:ext cx="8003357" cy="4430598"/>
          </a:xfrm>
        </p:spPr>
      </p:pic>
    </p:spTree>
    <p:extLst>
      <p:ext uri="{BB962C8B-B14F-4D97-AF65-F5344CB8AC3E}">
        <p14:creationId xmlns:p14="http://schemas.microsoft.com/office/powerpoint/2010/main" val="24241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4CB9-1FC4-B4A6-5814-5C2D8EE1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4991E-1E5A-907A-7D3F-A52FCB5D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retention campaigns targeting the 2.12K at-risk customers.</a:t>
            </a:r>
          </a:p>
          <a:p>
            <a:r>
              <a:rPr lang="en-US" dirty="0"/>
              <a:t>Incentivize frequent app users with loyalty benefits.</a:t>
            </a:r>
          </a:p>
          <a:p>
            <a:r>
              <a:rPr lang="en-US" dirty="0"/>
              <a:t>Monitor churn risk metrics monthly via dashboard KPIs.</a:t>
            </a:r>
          </a:p>
        </p:txBody>
      </p:sp>
    </p:spTree>
    <p:extLst>
      <p:ext uri="{BB962C8B-B14F-4D97-AF65-F5344CB8AC3E}">
        <p14:creationId xmlns:p14="http://schemas.microsoft.com/office/powerpoint/2010/main" val="3197866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6DC-EAAD-1D47-19C2-8B5A93E4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70CE6-3786-BCAC-0E94-42F1ADF0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SQL: PostgreSQL</a:t>
            </a:r>
          </a:p>
          <a:p>
            <a:r>
              <a:rPr lang="en-IN" dirty="0"/>
              <a:t>Python: Pandas, Scikit-learn, ELI5</a:t>
            </a:r>
          </a:p>
          <a:p>
            <a:r>
              <a:rPr lang="en-IN" dirty="0"/>
              <a:t>Power BI: Visualization and business intelligence</a:t>
            </a:r>
          </a:p>
          <a:p>
            <a:r>
              <a:rPr lang="en-IN" dirty="0"/>
              <a:t>GitHub: Full project repo and documentation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3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</TotalTime>
  <Words>302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Customer Churn Segmentation Analysis</vt:lpstr>
      <vt:lpstr>Project Objective</vt:lpstr>
      <vt:lpstr>Dataset Information</vt:lpstr>
      <vt:lpstr>Data Processing Pipeline</vt:lpstr>
      <vt:lpstr>Key Metrics</vt:lpstr>
      <vt:lpstr>Insights &amp; Interpretation</vt:lpstr>
      <vt:lpstr>Customer Churn Segmentation Overview Dashboard </vt:lpstr>
      <vt:lpstr>Recommendations</vt:lpstr>
      <vt:lpstr>Tech Stack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pardhi</dc:creator>
  <cp:lastModifiedBy>vedant pardhi</cp:lastModifiedBy>
  <cp:revision>2</cp:revision>
  <dcterms:created xsi:type="dcterms:W3CDTF">2025-05-03T18:45:11Z</dcterms:created>
  <dcterms:modified xsi:type="dcterms:W3CDTF">2025-05-06T14:39:35Z</dcterms:modified>
</cp:coreProperties>
</file>