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7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20" y="1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575">
            <a:solidFill>
              <a:srgbClr val="FFFA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6867" y="2654554"/>
            <a:ext cx="3890264" cy="66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54" y="1194053"/>
            <a:ext cx="8168690" cy="2495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kaa.com/" TargetMode="External"/><Relationship Id="rId2" Type="http://schemas.openxmlformats.org/officeDocument/2006/relationships/hyperlink" Target="http://www.homemini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gbasket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575">
            <a:solidFill>
              <a:srgbClr val="FFFA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2383" y="170687"/>
            <a:ext cx="2999232" cy="19933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05560" y="2541523"/>
            <a:ext cx="6532245" cy="194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AEF"/>
                </a:solidFill>
                <a:latin typeface="Times New Roman"/>
                <a:cs typeface="Times New Roman"/>
              </a:rPr>
              <a:t>Department </a:t>
            </a:r>
            <a:r>
              <a:rPr sz="3000" b="1" dirty="0">
                <a:solidFill>
                  <a:srgbClr val="FFFAEF"/>
                </a:solidFill>
                <a:latin typeface="Times New Roman"/>
                <a:cs typeface="Times New Roman"/>
              </a:rPr>
              <a:t>of</a:t>
            </a:r>
            <a:r>
              <a:rPr sz="3000" b="1" spc="-5" dirty="0">
                <a:solidFill>
                  <a:srgbClr val="FFFAEF"/>
                </a:solidFill>
                <a:latin typeface="Times New Roman"/>
                <a:cs typeface="Times New Roman"/>
              </a:rPr>
              <a:t> Information</a:t>
            </a:r>
            <a:r>
              <a:rPr sz="3000" b="1" spc="1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FAEF"/>
                </a:solidFill>
                <a:latin typeface="Times New Roman"/>
                <a:cs typeface="Times New Roman"/>
              </a:rPr>
              <a:t>Technology</a:t>
            </a:r>
            <a:endParaRPr sz="3000">
              <a:latin typeface="Times New Roman"/>
              <a:cs typeface="Times New Roman"/>
            </a:endParaRPr>
          </a:p>
          <a:p>
            <a:pPr marL="12700" marR="5080" indent="117030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A.P. </a:t>
            </a:r>
            <a:r>
              <a:rPr sz="2400" dirty="0">
                <a:solidFill>
                  <a:srgbClr val="FFFAEF"/>
                </a:solidFill>
                <a:latin typeface="Times New Roman"/>
                <a:cs typeface="Times New Roman"/>
              </a:rPr>
              <a:t>Shah Institute of Technology </a:t>
            </a:r>
            <a:r>
              <a:rPr sz="2400" spc="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AEF"/>
                </a:solidFill>
                <a:latin typeface="Times New Roman"/>
                <a:cs typeface="Times New Roman"/>
              </a:rPr>
              <a:t>G.B.Road,Kasarvadavli,</a:t>
            </a:r>
            <a:r>
              <a:rPr sz="2400" spc="-4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Thane(W),</a:t>
            </a:r>
            <a:r>
              <a:rPr sz="2400" spc="-1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Mumbai-400615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UNIVERSITY</a:t>
            </a:r>
            <a:r>
              <a:rPr sz="2400" spc="1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MUMBAI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Academic</a:t>
            </a:r>
            <a:r>
              <a:rPr sz="2400" spc="-2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Year</a:t>
            </a:r>
            <a:r>
              <a:rPr sz="2400" spc="-1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AEF"/>
                </a:solidFill>
                <a:latin typeface="Times New Roman"/>
                <a:cs typeface="Times New Roman"/>
              </a:rPr>
              <a:t>2020-2021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6333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1.7</a:t>
            </a:r>
            <a:r>
              <a:rPr sz="3000" spc="-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Benefits </a:t>
            </a:r>
            <a:r>
              <a:rPr sz="3000" dirty="0">
                <a:solidFill>
                  <a:srgbClr val="000000"/>
                </a:solidFill>
              </a:rPr>
              <a:t>for</a:t>
            </a:r>
            <a:r>
              <a:rPr sz="3000" spc="-1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environment</a:t>
            </a:r>
            <a:r>
              <a:rPr sz="3000" spc="-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&amp;</a:t>
            </a:r>
            <a:r>
              <a:rPr sz="3000" spc="-1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Society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194053"/>
            <a:ext cx="812165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4769" indent="-342900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Selling </a:t>
            </a:r>
            <a:r>
              <a:rPr sz="1800" spc="-5" dirty="0">
                <a:latin typeface="Times New Roman"/>
                <a:cs typeface="Times New Roman"/>
              </a:rPr>
              <a:t>homemade </a:t>
            </a:r>
            <a:r>
              <a:rPr sz="1800" dirty="0">
                <a:latin typeface="Times New Roman"/>
                <a:cs typeface="Times New Roman"/>
              </a:rPr>
              <a:t>prouducts is benificial for </a:t>
            </a:r>
            <a:r>
              <a:rPr sz="1800" spc="-5" dirty="0">
                <a:latin typeface="Times New Roman"/>
                <a:cs typeface="Times New Roman"/>
              </a:rPr>
              <a:t>enovironment </a:t>
            </a:r>
            <a:r>
              <a:rPr sz="1800" dirty="0">
                <a:latin typeface="Times New Roman"/>
                <a:cs typeface="Times New Roman"/>
              </a:rPr>
              <a:t>and society in </a:t>
            </a:r>
            <a:r>
              <a:rPr sz="1800" spc="-5" dirty="0">
                <a:latin typeface="Times New Roman"/>
                <a:cs typeface="Times New Roman"/>
              </a:rPr>
              <a:t>many </a:t>
            </a:r>
            <a:r>
              <a:rPr sz="1800" dirty="0">
                <a:latin typeface="Times New Roman"/>
                <a:cs typeface="Times New Roman"/>
              </a:rPr>
              <a:t> ways, one of which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that 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good for </a:t>
            </a:r>
            <a:r>
              <a:rPr sz="1800" spc="-5" dirty="0">
                <a:latin typeface="Times New Roman"/>
                <a:cs typeface="Times New Roman"/>
              </a:rPr>
              <a:t>environment as </a:t>
            </a:r>
            <a:r>
              <a:rPr sz="1800" dirty="0">
                <a:latin typeface="Times New Roman"/>
                <a:cs typeface="Times New Roman"/>
              </a:rPr>
              <a:t>it does not contribute to any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kind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pollution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i.e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noise,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air pollution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etc.</a:t>
            </a:r>
          </a:p>
          <a:p>
            <a:pPr marL="355600" indent="-342900" algn="just">
              <a:lnSpc>
                <a:spcPct val="100000"/>
              </a:lnSpc>
              <a:spcBef>
                <a:spcPts val="108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Another</a:t>
            </a:r>
            <a:r>
              <a:rPr sz="1800" dirty="0">
                <a:latin typeface="Times New Roman"/>
                <a:cs typeface="Times New Roman"/>
              </a:rPr>
              <a:t> benefit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selling</a:t>
            </a:r>
            <a:r>
              <a:rPr sz="1800" spc="-5" dirty="0">
                <a:latin typeface="Times New Roman"/>
                <a:cs typeface="Times New Roman"/>
              </a:rPr>
              <a:t> homemade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products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means </a:t>
            </a:r>
            <a:r>
              <a:rPr sz="1800" dirty="0">
                <a:latin typeface="Times New Roman"/>
                <a:cs typeface="Times New Roman"/>
              </a:rPr>
              <a:t>supporting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economy.</a:t>
            </a:r>
          </a:p>
          <a:p>
            <a:pPr marL="354965" marR="970915" indent="-342900" algn="just">
              <a:lnSpc>
                <a:spcPct val="150000"/>
              </a:lnSpc>
              <a:spcBef>
                <a:spcPts val="5"/>
              </a:spcBef>
              <a:buClr>
                <a:srgbClr val="000000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1F2023"/>
                </a:solidFill>
                <a:latin typeface="Times New Roman"/>
                <a:cs typeface="Times New Roman"/>
              </a:rPr>
              <a:t>Items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that</a:t>
            </a:r>
            <a:r>
              <a:rPr sz="1800" spc="-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are handmade</a:t>
            </a:r>
            <a:r>
              <a:rPr sz="18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take</a:t>
            </a:r>
            <a:r>
              <a:rPr sz="18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less</a:t>
            </a:r>
            <a:r>
              <a:rPr sz="1800" spc="-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energy</a:t>
            </a:r>
            <a:r>
              <a:rPr sz="18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natural</a:t>
            </a:r>
            <a:r>
              <a:rPr sz="18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resources</a:t>
            </a:r>
            <a:r>
              <a:rPr sz="1800" spc="-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produce </a:t>
            </a:r>
            <a:r>
              <a:rPr sz="1800" spc="-434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than</a:t>
            </a:r>
            <a:r>
              <a:rPr sz="18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items</a:t>
            </a:r>
            <a:r>
              <a:rPr sz="18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Times New Roman"/>
                <a:cs typeface="Times New Roman"/>
              </a:rPr>
              <a:t>made</a:t>
            </a:r>
            <a:r>
              <a:rPr sz="18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on</a:t>
            </a:r>
            <a:r>
              <a:rPr sz="18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Times New Roman"/>
                <a:cs typeface="Times New Roman"/>
              </a:rPr>
              <a:t>mass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 production</a:t>
            </a:r>
            <a:r>
              <a:rPr sz="18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Times New Roman"/>
                <a:cs typeface="Times New Roman"/>
              </a:rPr>
              <a:t>assembly</a:t>
            </a:r>
            <a:r>
              <a:rPr sz="18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line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/>
              <a:t>2.	Project</a:t>
            </a:r>
            <a:r>
              <a:rPr spc="-80" dirty="0"/>
              <a:t> </a:t>
            </a:r>
            <a:r>
              <a:rPr spc="-5" dirty="0"/>
              <a:t>Design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380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2.1</a:t>
            </a:r>
            <a:r>
              <a:rPr sz="3000" spc="-2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Proposed</a:t>
            </a:r>
            <a:r>
              <a:rPr sz="3000" spc="-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System</a:t>
            </a:r>
            <a:endParaRPr sz="30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6123" y="1057655"/>
            <a:ext cx="4111752" cy="3398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4765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2.2</a:t>
            </a:r>
            <a:r>
              <a:rPr sz="3000" spc="-1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Design(Flow</a:t>
            </a:r>
            <a:r>
              <a:rPr sz="3000" dirty="0">
                <a:solidFill>
                  <a:srgbClr val="000000"/>
                </a:solidFill>
              </a:rPr>
              <a:t> Of</a:t>
            </a:r>
            <a:r>
              <a:rPr sz="3000" spc="-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Modules)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7343140" cy="65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151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flow of </a:t>
            </a:r>
            <a:r>
              <a:rPr sz="1800" spc="-5" dirty="0">
                <a:latin typeface="Times New Roman"/>
                <a:cs typeface="Times New Roman"/>
              </a:rPr>
              <a:t>modules is </a:t>
            </a:r>
            <a:r>
              <a:rPr sz="1800" dirty="0">
                <a:latin typeface="Times New Roman"/>
                <a:cs typeface="Times New Roman"/>
              </a:rPr>
              <a:t>in such a </a:t>
            </a:r>
            <a:r>
              <a:rPr sz="1800" spc="-5" dirty="0">
                <a:latin typeface="Times New Roman"/>
                <a:cs typeface="Times New Roman"/>
              </a:rPr>
              <a:t>way </a:t>
            </a:r>
            <a:r>
              <a:rPr sz="1800" dirty="0">
                <a:latin typeface="Times New Roman"/>
                <a:cs typeface="Times New Roman"/>
              </a:rPr>
              <a:t>that includes login and authentication,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catalouging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order fulfillment.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98646" y="1909826"/>
            <a:ext cx="1348740" cy="601980"/>
            <a:chOff x="3898646" y="1909826"/>
            <a:chExt cx="1348740" cy="601980"/>
          </a:xfrm>
        </p:grpSpPr>
        <p:sp>
          <p:nvSpPr>
            <p:cNvPr id="5" name="object 5"/>
            <p:cNvSpPr/>
            <p:nvPr/>
          </p:nvSpPr>
          <p:spPr>
            <a:xfrm>
              <a:off x="3911346" y="1922526"/>
              <a:ext cx="1323340" cy="576580"/>
            </a:xfrm>
            <a:custGeom>
              <a:avLst/>
              <a:gdLst/>
              <a:ahLst/>
              <a:cxnLst/>
              <a:rect l="l" t="t" r="r" b="b"/>
              <a:pathLst>
                <a:path w="1323339" h="576580">
                  <a:moveTo>
                    <a:pt x="1322831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322831" y="576072"/>
                  </a:lnTo>
                  <a:lnTo>
                    <a:pt x="13228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11346" y="1922526"/>
              <a:ext cx="1323340" cy="576580"/>
            </a:xfrm>
            <a:custGeom>
              <a:avLst/>
              <a:gdLst/>
              <a:ahLst/>
              <a:cxnLst/>
              <a:rect l="l" t="t" r="r" b="b"/>
              <a:pathLst>
                <a:path w="1323339" h="576580">
                  <a:moveTo>
                    <a:pt x="0" y="576072"/>
                  </a:moveTo>
                  <a:lnTo>
                    <a:pt x="1322831" y="576072"/>
                  </a:lnTo>
                  <a:lnTo>
                    <a:pt x="1322831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98646" y="1909826"/>
            <a:ext cx="1348740" cy="6019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0014" marR="113030" indent="162560">
              <a:lnSpc>
                <a:spcPct val="100000"/>
              </a:lnSpc>
              <a:spcBef>
                <a:spcPts val="6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Login and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authen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ic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ti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8646" y="2862326"/>
            <a:ext cx="1348740" cy="4965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3525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6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Cataloguing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8646" y="3724909"/>
            <a:ext cx="1348740" cy="4965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fulfilment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94657" y="2414523"/>
            <a:ext cx="115570" cy="460375"/>
          </a:xfrm>
          <a:custGeom>
            <a:avLst/>
            <a:gdLst/>
            <a:ahLst/>
            <a:cxnLst/>
            <a:rect l="l" t="t" r="r" b="b"/>
            <a:pathLst>
              <a:path w="115570" h="460375">
                <a:moveTo>
                  <a:pt x="77343" y="83312"/>
                </a:moveTo>
                <a:lnTo>
                  <a:pt x="59436" y="0"/>
                </a:lnTo>
                <a:lnTo>
                  <a:pt x="0" y="47625"/>
                </a:lnTo>
                <a:lnTo>
                  <a:pt x="77343" y="83312"/>
                </a:lnTo>
                <a:close/>
              </a:path>
              <a:path w="115570" h="460375">
                <a:moveTo>
                  <a:pt x="115443" y="383667"/>
                </a:moveTo>
                <a:lnTo>
                  <a:pt x="83693" y="383667"/>
                </a:lnTo>
                <a:lnTo>
                  <a:pt x="83693" y="83312"/>
                </a:lnTo>
                <a:lnTo>
                  <a:pt x="77343" y="83312"/>
                </a:lnTo>
                <a:lnTo>
                  <a:pt x="70993" y="83312"/>
                </a:lnTo>
                <a:lnTo>
                  <a:pt x="70993" y="383667"/>
                </a:lnTo>
                <a:lnTo>
                  <a:pt x="39243" y="383667"/>
                </a:lnTo>
                <a:lnTo>
                  <a:pt x="77343" y="459867"/>
                </a:lnTo>
                <a:lnTo>
                  <a:pt x="109093" y="396367"/>
                </a:lnTo>
                <a:lnTo>
                  <a:pt x="115443" y="383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33900" y="3345179"/>
            <a:ext cx="76200" cy="392430"/>
          </a:xfrm>
          <a:custGeom>
            <a:avLst/>
            <a:gdLst/>
            <a:ahLst/>
            <a:cxnLst/>
            <a:rect l="l" t="t" r="r" b="b"/>
            <a:pathLst>
              <a:path w="76200" h="392429">
                <a:moveTo>
                  <a:pt x="31750" y="315722"/>
                </a:moveTo>
                <a:lnTo>
                  <a:pt x="0" y="315722"/>
                </a:lnTo>
                <a:lnTo>
                  <a:pt x="38100" y="391922"/>
                </a:lnTo>
                <a:lnTo>
                  <a:pt x="69850" y="328422"/>
                </a:lnTo>
                <a:lnTo>
                  <a:pt x="31750" y="328422"/>
                </a:lnTo>
                <a:lnTo>
                  <a:pt x="31750" y="315722"/>
                </a:lnTo>
                <a:close/>
              </a:path>
              <a:path w="76200" h="392429">
                <a:moveTo>
                  <a:pt x="44450" y="0"/>
                </a:moveTo>
                <a:lnTo>
                  <a:pt x="31750" y="0"/>
                </a:lnTo>
                <a:lnTo>
                  <a:pt x="31750" y="328422"/>
                </a:lnTo>
                <a:lnTo>
                  <a:pt x="44450" y="328422"/>
                </a:lnTo>
                <a:lnTo>
                  <a:pt x="44450" y="0"/>
                </a:lnTo>
                <a:close/>
              </a:path>
              <a:path w="76200" h="392429">
                <a:moveTo>
                  <a:pt x="76200" y="315722"/>
                </a:moveTo>
                <a:lnTo>
                  <a:pt x="44450" y="315722"/>
                </a:lnTo>
                <a:lnTo>
                  <a:pt x="44450" y="328422"/>
                </a:lnTo>
                <a:lnTo>
                  <a:pt x="69850" y="328422"/>
                </a:lnTo>
                <a:lnTo>
                  <a:pt x="76200" y="315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824865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2.3</a:t>
            </a:r>
            <a:r>
              <a:rPr sz="3000" spc="-1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Description</a:t>
            </a:r>
            <a:r>
              <a:rPr sz="3000" spc="1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Of </a:t>
            </a:r>
            <a:r>
              <a:rPr sz="3000" spc="-5" dirty="0">
                <a:solidFill>
                  <a:srgbClr val="000000"/>
                </a:solidFill>
              </a:rPr>
              <a:t>Use</a:t>
            </a:r>
            <a:r>
              <a:rPr sz="3000" spc="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Case</a:t>
            </a:r>
            <a:endParaRPr sz="3000"/>
          </a:p>
          <a:p>
            <a:pPr marL="12700" marR="5080">
              <a:lnSpc>
                <a:spcPct val="100000"/>
              </a:lnSpc>
              <a:spcBef>
                <a:spcPts val="65"/>
              </a:spcBef>
            </a:pPr>
            <a:r>
              <a:rPr sz="1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sz="14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14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diagramatic</a:t>
            </a:r>
            <a:r>
              <a:rPr sz="14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representation of</a:t>
            </a:r>
            <a:r>
              <a:rPr sz="1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use</a:t>
            </a:r>
            <a:r>
              <a:rPr sz="14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case. It</a:t>
            </a:r>
            <a:r>
              <a:rPr sz="1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states</a:t>
            </a:r>
            <a:r>
              <a:rPr sz="1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various</a:t>
            </a:r>
            <a:r>
              <a:rPr sz="14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steps</a:t>
            </a:r>
            <a:r>
              <a:rPr sz="1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sz="14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customer</a:t>
            </a:r>
            <a:r>
              <a:rPr sz="1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sz="14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follow</a:t>
            </a:r>
            <a:r>
              <a:rPr sz="14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1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go</a:t>
            </a:r>
            <a:r>
              <a:rPr sz="1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through</a:t>
            </a:r>
            <a:r>
              <a:rPr sz="14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various </a:t>
            </a:r>
            <a:r>
              <a:rPr sz="1400" b="0" spc="-3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products.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80941" y="1614169"/>
            <a:ext cx="1008380" cy="511809"/>
            <a:chOff x="3980941" y="1614169"/>
            <a:chExt cx="1008380" cy="511809"/>
          </a:xfrm>
        </p:grpSpPr>
        <p:sp>
          <p:nvSpPr>
            <p:cNvPr id="4" name="object 4"/>
            <p:cNvSpPr/>
            <p:nvPr/>
          </p:nvSpPr>
          <p:spPr>
            <a:xfrm>
              <a:off x="3993641" y="1626869"/>
              <a:ext cx="982980" cy="486409"/>
            </a:xfrm>
            <a:custGeom>
              <a:avLst/>
              <a:gdLst/>
              <a:ahLst/>
              <a:cxnLst/>
              <a:rect l="l" t="t" r="r" b="b"/>
              <a:pathLst>
                <a:path w="982979" h="486410">
                  <a:moveTo>
                    <a:pt x="491490" y="0"/>
                  </a:moveTo>
                  <a:lnTo>
                    <a:pt x="429847" y="1894"/>
                  </a:lnTo>
                  <a:lnTo>
                    <a:pt x="370486" y="7424"/>
                  </a:lnTo>
                  <a:lnTo>
                    <a:pt x="313869" y="16363"/>
                  </a:lnTo>
                  <a:lnTo>
                    <a:pt x="260457" y="28482"/>
                  </a:lnTo>
                  <a:lnTo>
                    <a:pt x="210710" y="43554"/>
                  </a:lnTo>
                  <a:lnTo>
                    <a:pt x="165089" y="61350"/>
                  </a:lnTo>
                  <a:lnTo>
                    <a:pt x="124055" y="81643"/>
                  </a:lnTo>
                  <a:lnTo>
                    <a:pt x="88070" y="104206"/>
                  </a:lnTo>
                  <a:lnTo>
                    <a:pt x="57594" y="128809"/>
                  </a:lnTo>
                  <a:lnTo>
                    <a:pt x="15013" y="183228"/>
                  </a:lnTo>
                  <a:lnTo>
                    <a:pt x="0" y="243077"/>
                  </a:lnTo>
                  <a:lnTo>
                    <a:pt x="3830" y="273567"/>
                  </a:lnTo>
                  <a:lnTo>
                    <a:pt x="33088" y="330929"/>
                  </a:lnTo>
                  <a:lnTo>
                    <a:pt x="88070" y="381949"/>
                  </a:lnTo>
                  <a:lnTo>
                    <a:pt x="124055" y="404512"/>
                  </a:lnTo>
                  <a:lnTo>
                    <a:pt x="165089" y="424805"/>
                  </a:lnTo>
                  <a:lnTo>
                    <a:pt x="210710" y="442601"/>
                  </a:lnTo>
                  <a:lnTo>
                    <a:pt x="260457" y="457673"/>
                  </a:lnTo>
                  <a:lnTo>
                    <a:pt x="313869" y="469792"/>
                  </a:lnTo>
                  <a:lnTo>
                    <a:pt x="370486" y="478731"/>
                  </a:lnTo>
                  <a:lnTo>
                    <a:pt x="429847" y="484261"/>
                  </a:lnTo>
                  <a:lnTo>
                    <a:pt x="491490" y="486155"/>
                  </a:lnTo>
                  <a:lnTo>
                    <a:pt x="553132" y="484261"/>
                  </a:lnTo>
                  <a:lnTo>
                    <a:pt x="612493" y="478731"/>
                  </a:lnTo>
                  <a:lnTo>
                    <a:pt x="669110" y="469792"/>
                  </a:lnTo>
                  <a:lnTo>
                    <a:pt x="722522" y="457673"/>
                  </a:lnTo>
                  <a:lnTo>
                    <a:pt x="772269" y="442601"/>
                  </a:lnTo>
                  <a:lnTo>
                    <a:pt x="817890" y="424805"/>
                  </a:lnTo>
                  <a:lnTo>
                    <a:pt x="858924" y="404512"/>
                  </a:lnTo>
                  <a:lnTo>
                    <a:pt x="894909" y="381949"/>
                  </a:lnTo>
                  <a:lnTo>
                    <a:pt x="925385" y="357346"/>
                  </a:lnTo>
                  <a:lnTo>
                    <a:pt x="967966" y="302927"/>
                  </a:lnTo>
                  <a:lnTo>
                    <a:pt x="982980" y="243077"/>
                  </a:lnTo>
                  <a:lnTo>
                    <a:pt x="979149" y="212588"/>
                  </a:lnTo>
                  <a:lnTo>
                    <a:pt x="949891" y="155226"/>
                  </a:lnTo>
                  <a:lnTo>
                    <a:pt x="894909" y="104206"/>
                  </a:lnTo>
                  <a:lnTo>
                    <a:pt x="858924" y="81643"/>
                  </a:lnTo>
                  <a:lnTo>
                    <a:pt x="817890" y="61350"/>
                  </a:lnTo>
                  <a:lnTo>
                    <a:pt x="772269" y="43554"/>
                  </a:lnTo>
                  <a:lnTo>
                    <a:pt x="722522" y="28482"/>
                  </a:lnTo>
                  <a:lnTo>
                    <a:pt x="669110" y="16363"/>
                  </a:lnTo>
                  <a:lnTo>
                    <a:pt x="612493" y="7424"/>
                  </a:lnTo>
                  <a:lnTo>
                    <a:pt x="553132" y="1894"/>
                  </a:lnTo>
                  <a:lnTo>
                    <a:pt x="491490" y="0"/>
                  </a:lnTo>
                  <a:close/>
                </a:path>
              </a:pathLst>
            </a:custGeom>
            <a:solidFill>
              <a:srgbClr val="FFF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93641" y="1626869"/>
              <a:ext cx="982980" cy="486409"/>
            </a:xfrm>
            <a:custGeom>
              <a:avLst/>
              <a:gdLst/>
              <a:ahLst/>
              <a:cxnLst/>
              <a:rect l="l" t="t" r="r" b="b"/>
              <a:pathLst>
                <a:path w="982979" h="486410">
                  <a:moveTo>
                    <a:pt x="0" y="243077"/>
                  </a:moveTo>
                  <a:lnTo>
                    <a:pt x="15013" y="183228"/>
                  </a:lnTo>
                  <a:lnTo>
                    <a:pt x="57594" y="128809"/>
                  </a:lnTo>
                  <a:lnTo>
                    <a:pt x="88070" y="104206"/>
                  </a:lnTo>
                  <a:lnTo>
                    <a:pt x="124055" y="81643"/>
                  </a:lnTo>
                  <a:lnTo>
                    <a:pt x="165089" y="61350"/>
                  </a:lnTo>
                  <a:lnTo>
                    <a:pt x="210710" y="43554"/>
                  </a:lnTo>
                  <a:lnTo>
                    <a:pt x="260457" y="28482"/>
                  </a:lnTo>
                  <a:lnTo>
                    <a:pt x="313869" y="16363"/>
                  </a:lnTo>
                  <a:lnTo>
                    <a:pt x="370486" y="7424"/>
                  </a:lnTo>
                  <a:lnTo>
                    <a:pt x="429847" y="1894"/>
                  </a:lnTo>
                  <a:lnTo>
                    <a:pt x="491490" y="0"/>
                  </a:lnTo>
                  <a:lnTo>
                    <a:pt x="553132" y="1894"/>
                  </a:lnTo>
                  <a:lnTo>
                    <a:pt x="612493" y="7424"/>
                  </a:lnTo>
                  <a:lnTo>
                    <a:pt x="669110" y="16363"/>
                  </a:lnTo>
                  <a:lnTo>
                    <a:pt x="722522" y="28482"/>
                  </a:lnTo>
                  <a:lnTo>
                    <a:pt x="772269" y="43554"/>
                  </a:lnTo>
                  <a:lnTo>
                    <a:pt x="817890" y="61350"/>
                  </a:lnTo>
                  <a:lnTo>
                    <a:pt x="858924" y="81643"/>
                  </a:lnTo>
                  <a:lnTo>
                    <a:pt x="894909" y="104206"/>
                  </a:lnTo>
                  <a:lnTo>
                    <a:pt x="925385" y="128809"/>
                  </a:lnTo>
                  <a:lnTo>
                    <a:pt x="967966" y="183228"/>
                  </a:lnTo>
                  <a:lnTo>
                    <a:pt x="982980" y="243077"/>
                  </a:lnTo>
                  <a:lnTo>
                    <a:pt x="979149" y="273567"/>
                  </a:lnTo>
                  <a:lnTo>
                    <a:pt x="949891" y="330929"/>
                  </a:lnTo>
                  <a:lnTo>
                    <a:pt x="894909" y="381949"/>
                  </a:lnTo>
                  <a:lnTo>
                    <a:pt x="858924" y="404512"/>
                  </a:lnTo>
                  <a:lnTo>
                    <a:pt x="817890" y="424805"/>
                  </a:lnTo>
                  <a:lnTo>
                    <a:pt x="772269" y="442601"/>
                  </a:lnTo>
                  <a:lnTo>
                    <a:pt x="722522" y="457673"/>
                  </a:lnTo>
                  <a:lnTo>
                    <a:pt x="669110" y="469792"/>
                  </a:lnTo>
                  <a:lnTo>
                    <a:pt x="612493" y="478731"/>
                  </a:lnTo>
                  <a:lnTo>
                    <a:pt x="553132" y="484261"/>
                  </a:lnTo>
                  <a:lnTo>
                    <a:pt x="491490" y="486155"/>
                  </a:lnTo>
                  <a:lnTo>
                    <a:pt x="429847" y="484261"/>
                  </a:lnTo>
                  <a:lnTo>
                    <a:pt x="370486" y="478731"/>
                  </a:lnTo>
                  <a:lnTo>
                    <a:pt x="313869" y="469792"/>
                  </a:lnTo>
                  <a:lnTo>
                    <a:pt x="260457" y="457673"/>
                  </a:lnTo>
                  <a:lnTo>
                    <a:pt x="210710" y="442601"/>
                  </a:lnTo>
                  <a:lnTo>
                    <a:pt x="165089" y="424805"/>
                  </a:lnTo>
                  <a:lnTo>
                    <a:pt x="124055" y="404512"/>
                  </a:lnTo>
                  <a:lnTo>
                    <a:pt x="88070" y="381949"/>
                  </a:lnTo>
                  <a:lnTo>
                    <a:pt x="57594" y="357346"/>
                  </a:lnTo>
                  <a:lnTo>
                    <a:pt x="15013" y="302927"/>
                  </a:lnTo>
                  <a:lnTo>
                    <a:pt x="0" y="243077"/>
                  </a:lnTo>
                  <a:close/>
                </a:path>
              </a:pathLst>
            </a:custGeom>
            <a:ln w="25400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21226" y="1717294"/>
            <a:ext cx="524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Search </a:t>
            </a:r>
            <a:r>
              <a:rPr sz="900" spc="5" dirty="0">
                <a:latin typeface="Arial MT"/>
                <a:cs typeface="Arial MT"/>
              </a:rPr>
              <a:t> c</a:t>
            </a:r>
            <a:r>
              <a:rPr sz="900" spc="-5" dirty="0">
                <a:latin typeface="Arial MT"/>
                <a:cs typeface="Arial MT"/>
              </a:rPr>
              <a:t>a</a:t>
            </a:r>
            <a:r>
              <a:rPr sz="900" dirty="0">
                <a:latin typeface="Arial MT"/>
                <a:cs typeface="Arial MT"/>
              </a:rPr>
              <a:t>ta</a:t>
            </a:r>
            <a:r>
              <a:rPr sz="900" spc="-5" dirty="0">
                <a:latin typeface="Arial MT"/>
                <a:cs typeface="Arial MT"/>
              </a:rPr>
              <a:t>logue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80941" y="2330450"/>
            <a:ext cx="1008380" cy="511809"/>
            <a:chOff x="3980941" y="2330450"/>
            <a:chExt cx="1008380" cy="511809"/>
          </a:xfrm>
        </p:grpSpPr>
        <p:sp>
          <p:nvSpPr>
            <p:cNvPr id="8" name="object 8"/>
            <p:cNvSpPr/>
            <p:nvPr/>
          </p:nvSpPr>
          <p:spPr>
            <a:xfrm>
              <a:off x="3993641" y="2343150"/>
              <a:ext cx="982980" cy="486409"/>
            </a:xfrm>
            <a:custGeom>
              <a:avLst/>
              <a:gdLst/>
              <a:ahLst/>
              <a:cxnLst/>
              <a:rect l="l" t="t" r="r" b="b"/>
              <a:pathLst>
                <a:path w="982979" h="486410">
                  <a:moveTo>
                    <a:pt x="491490" y="0"/>
                  </a:moveTo>
                  <a:lnTo>
                    <a:pt x="429847" y="1894"/>
                  </a:lnTo>
                  <a:lnTo>
                    <a:pt x="370486" y="7424"/>
                  </a:lnTo>
                  <a:lnTo>
                    <a:pt x="313869" y="16363"/>
                  </a:lnTo>
                  <a:lnTo>
                    <a:pt x="260457" y="28482"/>
                  </a:lnTo>
                  <a:lnTo>
                    <a:pt x="210710" y="43554"/>
                  </a:lnTo>
                  <a:lnTo>
                    <a:pt x="165089" y="61350"/>
                  </a:lnTo>
                  <a:lnTo>
                    <a:pt x="124055" y="81643"/>
                  </a:lnTo>
                  <a:lnTo>
                    <a:pt x="88070" y="104206"/>
                  </a:lnTo>
                  <a:lnTo>
                    <a:pt x="57594" y="128809"/>
                  </a:lnTo>
                  <a:lnTo>
                    <a:pt x="15013" y="183228"/>
                  </a:lnTo>
                  <a:lnTo>
                    <a:pt x="0" y="243077"/>
                  </a:lnTo>
                  <a:lnTo>
                    <a:pt x="3830" y="273567"/>
                  </a:lnTo>
                  <a:lnTo>
                    <a:pt x="33088" y="330929"/>
                  </a:lnTo>
                  <a:lnTo>
                    <a:pt x="88070" y="381949"/>
                  </a:lnTo>
                  <a:lnTo>
                    <a:pt x="124055" y="404512"/>
                  </a:lnTo>
                  <a:lnTo>
                    <a:pt x="165089" y="424805"/>
                  </a:lnTo>
                  <a:lnTo>
                    <a:pt x="210710" y="442601"/>
                  </a:lnTo>
                  <a:lnTo>
                    <a:pt x="260457" y="457673"/>
                  </a:lnTo>
                  <a:lnTo>
                    <a:pt x="313869" y="469792"/>
                  </a:lnTo>
                  <a:lnTo>
                    <a:pt x="370486" y="478731"/>
                  </a:lnTo>
                  <a:lnTo>
                    <a:pt x="429847" y="484261"/>
                  </a:lnTo>
                  <a:lnTo>
                    <a:pt x="491490" y="486156"/>
                  </a:lnTo>
                  <a:lnTo>
                    <a:pt x="553132" y="484261"/>
                  </a:lnTo>
                  <a:lnTo>
                    <a:pt x="612493" y="478731"/>
                  </a:lnTo>
                  <a:lnTo>
                    <a:pt x="669110" y="469792"/>
                  </a:lnTo>
                  <a:lnTo>
                    <a:pt x="722522" y="457673"/>
                  </a:lnTo>
                  <a:lnTo>
                    <a:pt x="772269" y="442601"/>
                  </a:lnTo>
                  <a:lnTo>
                    <a:pt x="817890" y="424805"/>
                  </a:lnTo>
                  <a:lnTo>
                    <a:pt x="858924" y="404512"/>
                  </a:lnTo>
                  <a:lnTo>
                    <a:pt x="894909" y="381949"/>
                  </a:lnTo>
                  <a:lnTo>
                    <a:pt x="925385" y="357346"/>
                  </a:lnTo>
                  <a:lnTo>
                    <a:pt x="967966" y="302927"/>
                  </a:lnTo>
                  <a:lnTo>
                    <a:pt x="982980" y="243077"/>
                  </a:lnTo>
                  <a:lnTo>
                    <a:pt x="979149" y="212588"/>
                  </a:lnTo>
                  <a:lnTo>
                    <a:pt x="949891" y="155226"/>
                  </a:lnTo>
                  <a:lnTo>
                    <a:pt x="894909" y="104206"/>
                  </a:lnTo>
                  <a:lnTo>
                    <a:pt x="858924" y="81643"/>
                  </a:lnTo>
                  <a:lnTo>
                    <a:pt x="817890" y="61350"/>
                  </a:lnTo>
                  <a:lnTo>
                    <a:pt x="772269" y="43554"/>
                  </a:lnTo>
                  <a:lnTo>
                    <a:pt x="722522" y="28482"/>
                  </a:lnTo>
                  <a:lnTo>
                    <a:pt x="669110" y="16363"/>
                  </a:lnTo>
                  <a:lnTo>
                    <a:pt x="612493" y="7424"/>
                  </a:lnTo>
                  <a:lnTo>
                    <a:pt x="553132" y="1894"/>
                  </a:lnTo>
                  <a:lnTo>
                    <a:pt x="491490" y="0"/>
                  </a:lnTo>
                  <a:close/>
                </a:path>
              </a:pathLst>
            </a:custGeom>
            <a:solidFill>
              <a:srgbClr val="FFF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93641" y="2343150"/>
              <a:ext cx="982980" cy="486409"/>
            </a:xfrm>
            <a:custGeom>
              <a:avLst/>
              <a:gdLst/>
              <a:ahLst/>
              <a:cxnLst/>
              <a:rect l="l" t="t" r="r" b="b"/>
              <a:pathLst>
                <a:path w="982979" h="486410">
                  <a:moveTo>
                    <a:pt x="0" y="243077"/>
                  </a:moveTo>
                  <a:lnTo>
                    <a:pt x="15013" y="183228"/>
                  </a:lnTo>
                  <a:lnTo>
                    <a:pt x="57594" y="128809"/>
                  </a:lnTo>
                  <a:lnTo>
                    <a:pt x="88070" y="104206"/>
                  </a:lnTo>
                  <a:lnTo>
                    <a:pt x="124055" y="81643"/>
                  </a:lnTo>
                  <a:lnTo>
                    <a:pt x="165089" y="61350"/>
                  </a:lnTo>
                  <a:lnTo>
                    <a:pt x="210710" y="43554"/>
                  </a:lnTo>
                  <a:lnTo>
                    <a:pt x="260457" y="28482"/>
                  </a:lnTo>
                  <a:lnTo>
                    <a:pt x="313869" y="16363"/>
                  </a:lnTo>
                  <a:lnTo>
                    <a:pt x="370486" y="7424"/>
                  </a:lnTo>
                  <a:lnTo>
                    <a:pt x="429847" y="1894"/>
                  </a:lnTo>
                  <a:lnTo>
                    <a:pt x="491490" y="0"/>
                  </a:lnTo>
                  <a:lnTo>
                    <a:pt x="553132" y="1894"/>
                  </a:lnTo>
                  <a:lnTo>
                    <a:pt x="612493" y="7424"/>
                  </a:lnTo>
                  <a:lnTo>
                    <a:pt x="669110" y="16363"/>
                  </a:lnTo>
                  <a:lnTo>
                    <a:pt x="722522" y="28482"/>
                  </a:lnTo>
                  <a:lnTo>
                    <a:pt x="772269" y="43554"/>
                  </a:lnTo>
                  <a:lnTo>
                    <a:pt x="817890" y="61350"/>
                  </a:lnTo>
                  <a:lnTo>
                    <a:pt x="858924" y="81643"/>
                  </a:lnTo>
                  <a:lnTo>
                    <a:pt x="894909" y="104206"/>
                  </a:lnTo>
                  <a:lnTo>
                    <a:pt x="925385" y="128809"/>
                  </a:lnTo>
                  <a:lnTo>
                    <a:pt x="967966" y="183228"/>
                  </a:lnTo>
                  <a:lnTo>
                    <a:pt x="982980" y="243077"/>
                  </a:lnTo>
                  <a:lnTo>
                    <a:pt x="979149" y="273567"/>
                  </a:lnTo>
                  <a:lnTo>
                    <a:pt x="949891" y="330929"/>
                  </a:lnTo>
                  <a:lnTo>
                    <a:pt x="894909" y="381949"/>
                  </a:lnTo>
                  <a:lnTo>
                    <a:pt x="858924" y="404512"/>
                  </a:lnTo>
                  <a:lnTo>
                    <a:pt x="817890" y="424805"/>
                  </a:lnTo>
                  <a:lnTo>
                    <a:pt x="772269" y="442601"/>
                  </a:lnTo>
                  <a:lnTo>
                    <a:pt x="722522" y="457673"/>
                  </a:lnTo>
                  <a:lnTo>
                    <a:pt x="669110" y="469792"/>
                  </a:lnTo>
                  <a:lnTo>
                    <a:pt x="612493" y="478731"/>
                  </a:lnTo>
                  <a:lnTo>
                    <a:pt x="553132" y="484261"/>
                  </a:lnTo>
                  <a:lnTo>
                    <a:pt x="491490" y="486156"/>
                  </a:lnTo>
                  <a:lnTo>
                    <a:pt x="429847" y="484261"/>
                  </a:lnTo>
                  <a:lnTo>
                    <a:pt x="370486" y="478731"/>
                  </a:lnTo>
                  <a:lnTo>
                    <a:pt x="313869" y="469792"/>
                  </a:lnTo>
                  <a:lnTo>
                    <a:pt x="260457" y="457673"/>
                  </a:lnTo>
                  <a:lnTo>
                    <a:pt x="210710" y="442601"/>
                  </a:lnTo>
                  <a:lnTo>
                    <a:pt x="165089" y="424805"/>
                  </a:lnTo>
                  <a:lnTo>
                    <a:pt x="124055" y="404512"/>
                  </a:lnTo>
                  <a:lnTo>
                    <a:pt x="88070" y="381949"/>
                  </a:lnTo>
                  <a:lnTo>
                    <a:pt x="57594" y="357346"/>
                  </a:lnTo>
                  <a:lnTo>
                    <a:pt x="15013" y="302927"/>
                  </a:lnTo>
                  <a:lnTo>
                    <a:pt x="0" y="243077"/>
                  </a:lnTo>
                  <a:close/>
                </a:path>
              </a:pathLst>
            </a:custGeom>
            <a:ln w="25400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63897" y="2433573"/>
            <a:ext cx="44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 MT"/>
                <a:cs typeface="Arial MT"/>
              </a:rPr>
              <a:t>M</a:t>
            </a:r>
            <a:r>
              <a:rPr sz="900" spc="-5" dirty="0">
                <a:latin typeface="Arial MT"/>
                <a:cs typeface="Arial MT"/>
              </a:rPr>
              <a:t>anage  </a:t>
            </a:r>
            <a:r>
              <a:rPr sz="900" dirty="0">
                <a:latin typeface="Arial MT"/>
                <a:cs typeface="Arial MT"/>
              </a:rPr>
              <a:t>Ac</a:t>
            </a:r>
            <a:r>
              <a:rPr sz="900" spc="5" dirty="0">
                <a:latin typeface="Arial MT"/>
                <a:cs typeface="Arial MT"/>
              </a:rPr>
              <a:t>c</a:t>
            </a:r>
            <a:r>
              <a:rPr sz="900" spc="-5" dirty="0">
                <a:latin typeface="Arial MT"/>
                <a:cs typeface="Arial MT"/>
              </a:rPr>
              <a:t>oun</a:t>
            </a:r>
            <a:r>
              <a:rPr sz="900" dirty="0">
                <a:latin typeface="Arial MT"/>
                <a:cs typeface="Arial MT"/>
              </a:rPr>
              <a:t>t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67782" y="2051557"/>
            <a:ext cx="1008380" cy="511809"/>
            <a:chOff x="5367782" y="2051557"/>
            <a:chExt cx="1008380" cy="511809"/>
          </a:xfrm>
        </p:grpSpPr>
        <p:sp>
          <p:nvSpPr>
            <p:cNvPr id="12" name="object 12"/>
            <p:cNvSpPr/>
            <p:nvPr/>
          </p:nvSpPr>
          <p:spPr>
            <a:xfrm>
              <a:off x="5380482" y="2064257"/>
              <a:ext cx="982980" cy="486409"/>
            </a:xfrm>
            <a:custGeom>
              <a:avLst/>
              <a:gdLst/>
              <a:ahLst/>
              <a:cxnLst/>
              <a:rect l="l" t="t" r="r" b="b"/>
              <a:pathLst>
                <a:path w="982979" h="486410">
                  <a:moveTo>
                    <a:pt x="491489" y="0"/>
                  </a:moveTo>
                  <a:lnTo>
                    <a:pt x="429847" y="1894"/>
                  </a:lnTo>
                  <a:lnTo>
                    <a:pt x="370486" y="7424"/>
                  </a:lnTo>
                  <a:lnTo>
                    <a:pt x="313869" y="16363"/>
                  </a:lnTo>
                  <a:lnTo>
                    <a:pt x="260457" y="28482"/>
                  </a:lnTo>
                  <a:lnTo>
                    <a:pt x="210710" y="43554"/>
                  </a:lnTo>
                  <a:lnTo>
                    <a:pt x="165089" y="61350"/>
                  </a:lnTo>
                  <a:lnTo>
                    <a:pt x="124055" y="81643"/>
                  </a:lnTo>
                  <a:lnTo>
                    <a:pt x="88070" y="104206"/>
                  </a:lnTo>
                  <a:lnTo>
                    <a:pt x="57594" y="128809"/>
                  </a:lnTo>
                  <a:lnTo>
                    <a:pt x="15013" y="183228"/>
                  </a:lnTo>
                  <a:lnTo>
                    <a:pt x="0" y="243078"/>
                  </a:lnTo>
                  <a:lnTo>
                    <a:pt x="3830" y="273567"/>
                  </a:lnTo>
                  <a:lnTo>
                    <a:pt x="33088" y="330929"/>
                  </a:lnTo>
                  <a:lnTo>
                    <a:pt x="88070" y="381949"/>
                  </a:lnTo>
                  <a:lnTo>
                    <a:pt x="124055" y="404512"/>
                  </a:lnTo>
                  <a:lnTo>
                    <a:pt x="165089" y="424805"/>
                  </a:lnTo>
                  <a:lnTo>
                    <a:pt x="210710" y="442601"/>
                  </a:lnTo>
                  <a:lnTo>
                    <a:pt x="260457" y="457673"/>
                  </a:lnTo>
                  <a:lnTo>
                    <a:pt x="313869" y="469792"/>
                  </a:lnTo>
                  <a:lnTo>
                    <a:pt x="370486" y="478731"/>
                  </a:lnTo>
                  <a:lnTo>
                    <a:pt x="429847" y="484261"/>
                  </a:lnTo>
                  <a:lnTo>
                    <a:pt x="491489" y="486156"/>
                  </a:lnTo>
                  <a:lnTo>
                    <a:pt x="553132" y="484261"/>
                  </a:lnTo>
                  <a:lnTo>
                    <a:pt x="612493" y="478731"/>
                  </a:lnTo>
                  <a:lnTo>
                    <a:pt x="669110" y="469792"/>
                  </a:lnTo>
                  <a:lnTo>
                    <a:pt x="722522" y="457673"/>
                  </a:lnTo>
                  <a:lnTo>
                    <a:pt x="772269" y="442601"/>
                  </a:lnTo>
                  <a:lnTo>
                    <a:pt x="817890" y="424805"/>
                  </a:lnTo>
                  <a:lnTo>
                    <a:pt x="858924" y="404512"/>
                  </a:lnTo>
                  <a:lnTo>
                    <a:pt x="894909" y="381949"/>
                  </a:lnTo>
                  <a:lnTo>
                    <a:pt x="925385" y="357346"/>
                  </a:lnTo>
                  <a:lnTo>
                    <a:pt x="967966" y="302927"/>
                  </a:lnTo>
                  <a:lnTo>
                    <a:pt x="982979" y="243078"/>
                  </a:lnTo>
                  <a:lnTo>
                    <a:pt x="979149" y="212588"/>
                  </a:lnTo>
                  <a:lnTo>
                    <a:pt x="949891" y="155226"/>
                  </a:lnTo>
                  <a:lnTo>
                    <a:pt x="894909" y="104206"/>
                  </a:lnTo>
                  <a:lnTo>
                    <a:pt x="858924" y="81643"/>
                  </a:lnTo>
                  <a:lnTo>
                    <a:pt x="817890" y="61350"/>
                  </a:lnTo>
                  <a:lnTo>
                    <a:pt x="772269" y="43554"/>
                  </a:lnTo>
                  <a:lnTo>
                    <a:pt x="722522" y="28482"/>
                  </a:lnTo>
                  <a:lnTo>
                    <a:pt x="669110" y="16363"/>
                  </a:lnTo>
                  <a:lnTo>
                    <a:pt x="612493" y="7424"/>
                  </a:lnTo>
                  <a:lnTo>
                    <a:pt x="553132" y="1894"/>
                  </a:lnTo>
                  <a:lnTo>
                    <a:pt x="491489" y="0"/>
                  </a:lnTo>
                  <a:close/>
                </a:path>
              </a:pathLst>
            </a:custGeom>
            <a:solidFill>
              <a:srgbClr val="FFF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0482" y="2064257"/>
              <a:ext cx="982980" cy="486409"/>
            </a:xfrm>
            <a:custGeom>
              <a:avLst/>
              <a:gdLst/>
              <a:ahLst/>
              <a:cxnLst/>
              <a:rect l="l" t="t" r="r" b="b"/>
              <a:pathLst>
                <a:path w="982979" h="486410">
                  <a:moveTo>
                    <a:pt x="0" y="243078"/>
                  </a:moveTo>
                  <a:lnTo>
                    <a:pt x="15013" y="183228"/>
                  </a:lnTo>
                  <a:lnTo>
                    <a:pt x="57594" y="128809"/>
                  </a:lnTo>
                  <a:lnTo>
                    <a:pt x="88070" y="104206"/>
                  </a:lnTo>
                  <a:lnTo>
                    <a:pt x="124055" y="81643"/>
                  </a:lnTo>
                  <a:lnTo>
                    <a:pt x="165089" y="61350"/>
                  </a:lnTo>
                  <a:lnTo>
                    <a:pt x="210710" y="43554"/>
                  </a:lnTo>
                  <a:lnTo>
                    <a:pt x="260457" y="28482"/>
                  </a:lnTo>
                  <a:lnTo>
                    <a:pt x="313869" y="16363"/>
                  </a:lnTo>
                  <a:lnTo>
                    <a:pt x="370486" y="7424"/>
                  </a:lnTo>
                  <a:lnTo>
                    <a:pt x="429847" y="1894"/>
                  </a:lnTo>
                  <a:lnTo>
                    <a:pt x="491489" y="0"/>
                  </a:lnTo>
                  <a:lnTo>
                    <a:pt x="553132" y="1894"/>
                  </a:lnTo>
                  <a:lnTo>
                    <a:pt x="612493" y="7424"/>
                  </a:lnTo>
                  <a:lnTo>
                    <a:pt x="669110" y="16363"/>
                  </a:lnTo>
                  <a:lnTo>
                    <a:pt x="722522" y="28482"/>
                  </a:lnTo>
                  <a:lnTo>
                    <a:pt x="772269" y="43554"/>
                  </a:lnTo>
                  <a:lnTo>
                    <a:pt x="817890" y="61350"/>
                  </a:lnTo>
                  <a:lnTo>
                    <a:pt x="858924" y="81643"/>
                  </a:lnTo>
                  <a:lnTo>
                    <a:pt x="894909" y="104206"/>
                  </a:lnTo>
                  <a:lnTo>
                    <a:pt x="925385" y="128809"/>
                  </a:lnTo>
                  <a:lnTo>
                    <a:pt x="967966" y="183228"/>
                  </a:lnTo>
                  <a:lnTo>
                    <a:pt x="982979" y="243078"/>
                  </a:lnTo>
                  <a:lnTo>
                    <a:pt x="979149" y="273567"/>
                  </a:lnTo>
                  <a:lnTo>
                    <a:pt x="949891" y="330929"/>
                  </a:lnTo>
                  <a:lnTo>
                    <a:pt x="894909" y="381949"/>
                  </a:lnTo>
                  <a:lnTo>
                    <a:pt x="858924" y="404512"/>
                  </a:lnTo>
                  <a:lnTo>
                    <a:pt x="817890" y="424805"/>
                  </a:lnTo>
                  <a:lnTo>
                    <a:pt x="772269" y="442601"/>
                  </a:lnTo>
                  <a:lnTo>
                    <a:pt x="722522" y="457673"/>
                  </a:lnTo>
                  <a:lnTo>
                    <a:pt x="669110" y="469792"/>
                  </a:lnTo>
                  <a:lnTo>
                    <a:pt x="612493" y="478731"/>
                  </a:lnTo>
                  <a:lnTo>
                    <a:pt x="553132" y="484261"/>
                  </a:lnTo>
                  <a:lnTo>
                    <a:pt x="491489" y="486156"/>
                  </a:lnTo>
                  <a:lnTo>
                    <a:pt x="429847" y="484261"/>
                  </a:lnTo>
                  <a:lnTo>
                    <a:pt x="370486" y="478731"/>
                  </a:lnTo>
                  <a:lnTo>
                    <a:pt x="313869" y="469792"/>
                  </a:lnTo>
                  <a:lnTo>
                    <a:pt x="260457" y="457673"/>
                  </a:lnTo>
                  <a:lnTo>
                    <a:pt x="210710" y="442601"/>
                  </a:lnTo>
                  <a:lnTo>
                    <a:pt x="165089" y="424805"/>
                  </a:lnTo>
                  <a:lnTo>
                    <a:pt x="124055" y="404512"/>
                  </a:lnTo>
                  <a:lnTo>
                    <a:pt x="88070" y="381949"/>
                  </a:lnTo>
                  <a:lnTo>
                    <a:pt x="57594" y="357346"/>
                  </a:lnTo>
                  <a:lnTo>
                    <a:pt x="15013" y="302927"/>
                  </a:lnTo>
                  <a:lnTo>
                    <a:pt x="0" y="243078"/>
                  </a:lnTo>
                  <a:close/>
                </a:path>
              </a:pathLst>
            </a:custGeom>
            <a:ln w="25400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12689" y="2222754"/>
            <a:ext cx="7194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Login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regi</a:t>
            </a:r>
            <a:r>
              <a:rPr sz="900" spc="5" dirty="0">
                <a:latin typeface="Arial MT"/>
                <a:cs typeface="Arial MT"/>
              </a:rPr>
              <a:t>s</a:t>
            </a:r>
            <a:r>
              <a:rPr sz="900" dirty="0">
                <a:latin typeface="Arial MT"/>
                <a:cs typeface="Arial MT"/>
              </a:rPr>
              <a:t>ter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67782" y="2656585"/>
            <a:ext cx="1008380" cy="511809"/>
            <a:chOff x="5367782" y="2656585"/>
            <a:chExt cx="1008380" cy="511809"/>
          </a:xfrm>
        </p:grpSpPr>
        <p:sp>
          <p:nvSpPr>
            <p:cNvPr id="16" name="object 16"/>
            <p:cNvSpPr/>
            <p:nvPr/>
          </p:nvSpPr>
          <p:spPr>
            <a:xfrm>
              <a:off x="5380482" y="2669285"/>
              <a:ext cx="982980" cy="486409"/>
            </a:xfrm>
            <a:custGeom>
              <a:avLst/>
              <a:gdLst/>
              <a:ahLst/>
              <a:cxnLst/>
              <a:rect l="l" t="t" r="r" b="b"/>
              <a:pathLst>
                <a:path w="982979" h="486410">
                  <a:moveTo>
                    <a:pt x="491489" y="0"/>
                  </a:moveTo>
                  <a:lnTo>
                    <a:pt x="429847" y="1894"/>
                  </a:lnTo>
                  <a:lnTo>
                    <a:pt x="370486" y="7424"/>
                  </a:lnTo>
                  <a:lnTo>
                    <a:pt x="313869" y="16363"/>
                  </a:lnTo>
                  <a:lnTo>
                    <a:pt x="260457" y="28482"/>
                  </a:lnTo>
                  <a:lnTo>
                    <a:pt x="210710" y="43554"/>
                  </a:lnTo>
                  <a:lnTo>
                    <a:pt x="165089" y="61350"/>
                  </a:lnTo>
                  <a:lnTo>
                    <a:pt x="124055" y="81643"/>
                  </a:lnTo>
                  <a:lnTo>
                    <a:pt x="88070" y="104206"/>
                  </a:lnTo>
                  <a:lnTo>
                    <a:pt x="57594" y="128809"/>
                  </a:lnTo>
                  <a:lnTo>
                    <a:pt x="15013" y="183228"/>
                  </a:lnTo>
                  <a:lnTo>
                    <a:pt x="0" y="243077"/>
                  </a:lnTo>
                  <a:lnTo>
                    <a:pt x="3830" y="273567"/>
                  </a:lnTo>
                  <a:lnTo>
                    <a:pt x="33088" y="330929"/>
                  </a:lnTo>
                  <a:lnTo>
                    <a:pt x="88070" y="381949"/>
                  </a:lnTo>
                  <a:lnTo>
                    <a:pt x="124055" y="404512"/>
                  </a:lnTo>
                  <a:lnTo>
                    <a:pt x="165089" y="424805"/>
                  </a:lnTo>
                  <a:lnTo>
                    <a:pt x="210710" y="442601"/>
                  </a:lnTo>
                  <a:lnTo>
                    <a:pt x="260457" y="457673"/>
                  </a:lnTo>
                  <a:lnTo>
                    <a:pt x="313869" y="469792"/>
                  </a:lnTo>
                  <a:lnTo>
                    <a:pt x="370486" y="478731"/>
                  </a:lnTo>
                  <a:lnTo>
                    <a:pt x="429847" y="484261"/>
                  </a:lnTo>
                  <a:lnTo>
                    <a:pt x="491489" y="486156"/>
                  </a:lnTo>
                  <a:lnTo>
                    <a:pt x="553132" y="484261"/>
                  </a:lnTo>
                  <a:lnTo>
                    <a:pt x="612493" y="478731"/>
                  </a:lnTo>
                  <a:lnTo>
                    <a:pt x="669110" y="469792"/>
                  </a:lnTo>
                  <a:lnTo>
                    <a:pt x="722522" y="457673"/>
                  </a:lnTo>
                  <a:lnTo>
                    <a:pt x="772269" y="442601"/>
                  </a:lnTo>
                  <a:lnTo>
                    <a:pt x="817890" y="424805"/>
                  </a:lnTo>
                  <a:lnTo>
                    <a:pt x="858924" y="404512"/>
                  </a:lnTo>
                  <a:lnTo>
                    <a:pt x="894909" y="381949"/>
                  </a:lnTo>
                  <a:lnTo>
                    <a:pt x="925385" y="357346"/>
                  </a:lnTo>
                  <a:lnTo>
                    <a:pt x="967966" y="302927"/>
                  </a:lnTo>
                  <a:lnTo>
                    <a:pt x="982979" y="243077"/>
                  </a:lnTo>
                  <a:lnTo>
                    <a:pt x="979149" y="212588"/>
                  </a:lnTo>
                  <a:lnTo>
                    <a:pt x="949891" y="155226"/>
                  </a:lnTo>
                  <a:lnTo>
                    <a:pt x="894909" y="104206"/>
                  </a:lnTo>
                  <a:lnTo>
                    <a:pt x="858924" y="81643"/>
                  </a:lnTo>
                  <a:lnTo>
                    <a:pt x="817890" y="61350"/>
                  </a:lnTo>
                  <a:lnTo>
                    <a:pt x="772269" y="43554"/>
                  </a:lnTo>
                  <a:lnTo>
                    <a:pt x="722522" y="28482"/>
                  </a:lnTo>
                  <a:lnTo>
                    <a:pt x="669110" y="16363"/>
                  </a:lnTo>
                  <a:lnTo>
                    <a:pt x="612493" y="7424"/>
                  </a:lnTo>
                  <a:lnTo>
                    <a:pt x="553132" y="1894"/>
                  </a:lnTo>
                  <a:lnTo>
                    <a:pt x="491489" y="0"/>
                  </a:lnTo>
                  <a:close/>
                </a:path>
              </a:pathLst>
            </a:custGeom>
            <a:solidFill>
              <a:srgbClr val="FFF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80482" y="2669285"/>
              <a:ext cx="982980" cy="486409"/>
            </a:xfrm>
            <a:custGeom>
              <a:avLst/>
              <a:gdLst/>
              <a:ahLst/>
              <a:cxnLst/>
              <a:rect l="l" t="t" r="r" b="b"/>
              <a:pathLst>
                <a:path w="982979" h="486410">
                  <a:moveTo>
                    <a:pt x="0" y="243077"/>
                  </a:moveTo>
                  <a:lnTo>
                    <a:pt x="15013" y="183228"/>
                  </a:lnTo>
                  <a:lnTo>
                    <a:pt x="57594" y="128809"/>
                  </a:lnTo>
                  <a:lnTo>
                    <a:pt x="88070" y="104206"/>
                  </a:lnTo>
                  <a:lnTo>
                    <a:pt x="124055" y="81643"/>
                  </a:lnTo>
                  <a:lnTo>
                    <a:pt x="165089" y="61350"/>
                  </a:lnTo>
                  <a:lnTo>
                    <a:pt x="210710" y="43554"/>
                  </a:lnTo>
                  <a:lnTo>
                    <a:pt x="260457" y="28482"/>
                  </a:lnTo>
                  <a:lnTo>
                    <a:pt x="313869" y="16363"/>
                  </a:lnTo>
                  <a:lnTo>
                    <a:pt x="370486" y="7424"/>
                  </a:lnTo>
                  <a:lnTo>
                    <a:pt x="429847" y="1894"/>
                  </a:lnTo>
                  <a:lnTo>
                    <a:pt x="491489" y="0"/>
                  </a:lnTo>
                  <a:lnTo>
                    <a:pt x="553132" y="1894"/>
                  </a:lnTo>
                  <a:lnTo>
                    <a:pt x="612493" y="7424"/>
                  </a:lnTo>
                  <a:lnTo>
                    <a:pt x="669110" y="16363"/>
                  </a:lnTo>
                  <a:lnTo>
                    <a:pt x="722522" y="28482"/>
                  </a:lnTo>
                  <a:lnTo>
                    <a:pt x="772269" y="43554"/>
                  </a:lnTo>
                  <a:lnTo>
                    <a:pt x="817890" y="61350"/>
                  </a:lnTo>
                  <a:lnTo>
                    <a:pt x="858924" y="81643"/>
                  </a:lnTo>
                  <a:lnTo>
                    <a:pt x="894909" y="104206"/>
                  </a:lnTo>
                  <a:lnTo>
                    <a:pt x="925385" y="128809"/>
                  </a:lnTo>
                  <a:lnTo>
                    <a:pt x="967966" y="183228"/>
                  </a:lnTo>
                  <a:lnTo>
                    <a:pt x="982979" y="243077"/>
                  </a:lnTo>
                  <a:lnTo>
                    <a:pt x="979149" y="273567"/>
                  </a:lnTo>
                  <a:lnTo>
                    <a:pt x="949891" y="330929"/>
                  </a:lnTo>
                  <a:lnTo>
                    <a:pt x="894909" y="381949"/>
                  </a:lnTo>
                  <a:lnTo>
                    <a:pt x="858924" y="404512"/>
                  </a:lnTo>
                  <a:lnTo>
                    <a:pt x="817890" y="424805"/>
                  </a:lnTo>
                  <a:lnTo>
                    <a:pt x="772269" y="442601"/>
                  </a:lnTo>
                  <a:lnTo>
                    <a:pt x="722522" y="457673"/>
                  </a:lnTo>
                  <a:lnTo>
                    <a:pt x="669110" y="469792"/>
                  </a:lnTo>
                  <a:lnTo>
                    <a:pt x="612493" y="478731"/>
                  </a:lnTo>
                  <a:lnTo>
                    <a:pt x="553132" y="484261"/>
                  </a:lnTo>
                  <a:lnTo>
                    <a:pt x="491489" y="486156"/>
                  </a:lnTo>
                  <a:lnTo>
                    <a:pt x="429847" y="484261"/>
                  </a:lnTo>
                  <a:lnTo>
                    <a:pt x="370486" y="478731"/>
                  </a:lnTo>
                  <a:lnTo>
                    <a:pt x="313869" y="469792"/>
                  </a:lnTo>
                  <a:lnTo>
                    <a:pt x="260457" y="457673"/>
                  </a:lnTo>
                  <a:lnTo>
                    <a:pt x="210710" y="442601"/>
                  </a:lnTo>
                  <a:lnTo>
                    <a:pt x="165089" y="424805"/>
                  </a:lnTo>
                  <a:lnTo>
                    <a:pt x="124055" y="404512"/>
                  </a:lnTo>
                  <a:lnTo>
                    <a:pt x="88070" y="381949"/>
                  </a:lnTo>
                  <a:lnTo>
                    <a:pt x="57594" y="357346"/>
                  </a:lnTo>
                  <a:lnTo>
                    <a:pt x="15013" y="302927"/>
                  </a:lnTo>
                  <a:lnTo>
                    <a:pt x="0" y="243077"/>
                  </a:lnTo>
                  <a:close/>
                </a:path>
              </a:pathLst>
            </a:custGeom>
            <a:ln w="25400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53278" y="2759201"/>
            <a:ext cx="43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 MT"/>
                <a:cs typeface="Arial MT"/>
              </a:rPr>
              <a:t>M</a:t>
            </a:r>
            <a:r>
              <a:rPr sz="900" spc="-5" dirty="0">
                <a:latin typeface="Arial MT"/>
                <a:cs typeface="Arial MT"/>
              </a:rPr>
              <a:t>anage  </a:t>
            </a:r>
            <a:r>
              <a:rPr sz="900" dirty="0">
                <a:latin typeface="Arial MT"/>
                <a:cs typeface="Arial MT"/>
              </a:rPr>
              <a:t>profile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80941" y="3564890"/>
            <a:ext cx="1008380" cy="511809"/>
            <a:chOff x="3980941" y="3564890"/>
            <a:chExt cx="1008380" cy="511809"/>
          </a:xfrm>
        </p:grpSpPr>
        <p:sp>
          <p:nvSpPr>
            <p:cNvPr id="20" name="object 20"/>
            <p:cNvSpPr/>
            <p:nvPr/>
          </p:nvSpPr>
          <p:spPr>
            <a:xfrm>
              <a:off x="3993641" y="3577590"/>
              <a:ext cx="982980" cy="486409"/>
            </a:xfrm>
            <a:custGeom>
              <a:avLst/>
              <a:gdLst/>
              <a:ahLst/>
              <a:cxnLst/>
              <a:rect l="l" t="t" r="r" b="b"/>
              <a:pathLst>
                <a:path w="982979" h="486410">
                  <a:moveTo>
                    <a:pt x="491490" y="0"/>
                  </a:moveTo>
                  <a:lnTo>
                    <a:pt x="429847" y="1894"/>
                  </a:lnTo>
                  <a:lnTo>
                    <a:pt x="370486" y="7424"/>
                  </a:lnTo>
                  <a:lnTo>
                    <a:pt x="313869" y="16363"/>
                  </a:lnTo>
                  <a:lnTo>
                    <a:pt x="260457" y="28482"/>
                  </a:lnTo>
                  <a:lnTo>
                    <a:pt x="210710" y="43554"/>
                  </a:lnTo>
                  <a:lnTo>
                    <a:pt x="165089" y="61350"/>
                  </a:lnTo>
                  <a:lnTo>
                    <a:pt x="124055" y="81643"/>
                  </a:lnTo>
                  <a:lnTo>
                    <a:pt x="88070" y="104206"/>
                  </a:lnTo>
                  <a:lnTo>
                    <a:pt x="57594" y="128809"/>
                  </a:lnTo>
                  <a:lnTo>
                    <a:pt x="15013" y="183228"/>
                  </a:lnTo>
                  <a:lnTo>
                    <a:pt x="0" y="243078"/>
                  </a:lnTo>
                  <a:lnTo>
                    <a:pt x="3830" y="273569"/>
                  </a:lnTo>
                  <a:lnTo>
                    <a:pt x="33088" y="330934"/>
                  </a:lnTo>
                  <a:lnTo>
                    <a:pt x="88070" y="381955"/>
                  </a:lnTo>
                  <a:lnTo>
                    <a:pt x="124055" y="404517"/>
                  </a:lnTo>
                  <a:lnTo>
                    <a:pt x="165089" y="424809"/>
                  </a:lnTo>
                  <a:lnTo>
                    <a:pt x="210710" y="442605"/>
                  </a:lnTo>
                  <a:lnTo>
                    <a:pt x="260457" y="457676"/>
                  </a:lnTo>
                  <a:lnTo>
                    <a:pt x="313869" y="469794"/>
                  </a:lnTo>
                  <a:lnTo>
                    <a:pt x="370486" y="478732"/>
                  </a:lnTo>
                  <a:lnTo>
                    <a:pt x="429847" y="484262"/>
                  </a:lnTo>
                  <a:lnTo>
                    <a:pt x="491490" y="486156"/>
                  </a:lnTo>
                  <a:lnTo>
                    <a:pt x="553132" y="484262"/>
                  </a:lnTo>
                  <a:lnTo>
                    <a:pt x="612493" y="478732"/>
                  </a:lnTo>
                  <a:lnTo>
                    <a:pt x="669110" y="469794"/>
                  </a:lnTo>
                  <a:lnTo>
                    <a:pt x="722522" y="457676"/>
                  </a:lnTo>
                  <a:lnTo>
                    <a:pt x="772269" y="442605"/>
                  </a:lnTo>
                  <a:lnTo>
                    <a:pt x="817890" y="424809"/>
                  </a:lnTo>
                  <a:lnTo>
                    <a:pt x="858924" y="404517"/>
                  </a:lnTo>
                  <a:lnTo>
                    <a:pt x="894909" y="381955"/>
                  </a:lnTo>
                  <a:lnTo>
                    <a:pt x="925385" y="357351"/>
                  </a:lnTo>
                  <a:lnTo>
                    <a:pt x="967966" y="302931"/>
                  </a:lnTo>
                  <a:lnTo>
                    <a:pt x="982980" y="243078"/>
                  </a:lnTo>
                  <a:lnTo>
                    <a:pt x="979149" y="212588"/>
                  </a:lnTo>
                  <a:lnTo>
                    <a:pt x="949891" y="155226"/>
                  </a:lnTo>
                  <a:lnTo>
                    <a:pt x="894909" y="104206"/>
                  </a:lnTo>
                  <a:lnTo>
                    <a:pt x="858924" y="81643"/>
                  </a:lnTo>
                  <a:lnTo>
                    <a:pt x="817890" y="61350"/>
                  </a:lnTo>
                  <a:lnTo>
                    <a:pt x="772269" y="43554"/>
                  </a:lnTo>
                  <a:lnTo>
                    <a:pt x="722522" y="28482"/>
                  </a:lnTo>
                  <a:lnTo>
                    <a:pt x="669110" y="16363"/>
                  </a:lnTo>
                  <a:lnTo>
                    <a:pt x="612493" y="7424"/>
                  </a:lnTo>
                  <a:lnTo>
                    <a:pt x="553132" y="1894"/>
                  </a:lnTo>
                  <a:lnTo>
                    <a:pt x="491490" y="0"/>
                  </a:lnTo>
                  <a:close/>
                </a:path>
              </a:pathLst>
            </a:custGeom>
            <a:solidFill>
              <a:srgbClr val="FFF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93641" y="3577590"/>
              <a:ext cx="982980" cy="486409"/>
            </a:xfrm>
            <a:custGeom>
              <a:avLst/>
              <a:gdLst/>
              <a:ahLst/>
              <a:cxnLst/>
              <a:rect l="l" t="t" r="r" b="b"/>
              <a:pathLst>
                <a:path w="982979" h="486410">
                  <a:moveTo>
                    <a:pt x="0" y="243078"/>
                  </a:moveTo>
                  <a:lnTo>
                    <a:pt x="15013" y="183228"/>
                  </a:lnTo>
                  <a:lnTo>
                    <a:pt x="57594" y="128809"/>
                  </a:lnTo>
                  <a:lnTo>
                    <a:pt x="88070" y="104206"/>
                  </a:lnTo>
                  <a:lnTo>
                    <a:pt x="124055" y="81643"/>
                  </a:lnTo>
                  <a:lnTo>
                    <a:pt x="165089" y="61350"/>
                  </a:lnTo>
                  <a:lnTo>
                    <a:pt x="210710" y="43554"/>
                  </a:lnTo>
                  <a:lnTo>
                    <a:pt x="260457" y="28482"/>
                  </a:lnTo>
                  <a:lnTo>
                    <a:pt x="313869" y="16363"/>
                  </a:lnTo>
                  <a:lnTo>
                    <a:pt x="370486" y="7424"/>
                  </a:lnTo>
                  <a:lnTo>
                    <a:pt x="429847" y="1894"/>
                  </a:lnTo>
                  <a:lnTo>
                    <a:pt x="491490" y="0"/>
                  </a:lnTo>
                  <a:lnTo>
                    <a:pt x="553132" y="1894"/>
                  </a:lnTo>
                  <a:lnTo>
                    <a:pt x="612493" y="7424"/>
                  </a:lnTo>
                  <a:lnTo>
                    <a:pt x="669110" y="16363"/>
                  </a:lnTo>
                  <a:lnTo>
                    <a:pt x="722522" y="28482"/>
                  </a:lnTo>
                  <a:lnTo>
                    <a:pt x="772269" y="43554"/>
                  </a:lnTo>
                  <a:lnTo>
                    <a:pt x="817890" y="61350"/>
                  </a:lnTo>
                  <a:lnTo>
                    <a:pt x="858924" y="81643"/>
                  </a:lnTo>
                  <a:lnTo>
                    <a:pt x="894909" y="104206"/>
                  </a:lnTo>
                  <a:lnTo>
                    <a:pt x="925385" y="128809"/>
                  </a:lnTo>
                  <a:lnTo>
                    <a:pt x="967966" y="183228"/>
                  </a:lnTo>
                  <a:lnTo>
                    <a:pt x="982980" y="243078"/>
                  </a:lnTo>
                  <a:lnTo>
                    <a:pt x="979149" y="273569"/>
                  </a:lnTo>
                  <a:lnTo>
                    <a:pt x="949891" y="330934"/>
                  </a:lnTo>
                  <a:lnTo>
                    <a:pt x="894909" y="381955"/>
                  </a:lnTo>
                  <a:lnTo>
                    <a:pt x="858924" y="404517"/>
                  </a:lnTo>
                  <a:lnTo>
                    <a:pt x="817890" y="424809"/>
                  </a:lnTo>
                  <a:lnTo>
                    <a:pt x="772269" y="442605"/>
                  </a:lnTo>
                  <a:lnTo>
                    <a:pt x="722522" y="457676"/>
                  </a:lnTo>
                  <a:lnTo>
                    <a:pt x="669110" y="469794"/>
                  </a:lnTo>
                  <a:lnTo>
                    <a:pt x="612493" y="478732"/>
                  </a:lnTo>
                  <a:lnTo>
                    <a:pt x="553132" y="484262"/>
                  </a:lnTo>
                  <a:lnTo>
                    <a:pt x="491490" y="486156"/>
                  </a:lnTo>
                  <a:lnTo>
                    <a:pt x="429847" y="484262"/>
                  </a:lnTo>
                  <a:lnTo>
                    <a:pt x="370486" y="478732"/>
                  </a:lnTo>
                  <a:lnTo>
                    <a:pt x="313869" y="469794"/>
                  </a:lnTo>
                  <a:lnTo>
                    <a:pt x="260457" y="457676"/>
                  </a:lnTo>
                  <a:lnTo>
                    <a:pt x="210710" y="442605"/>
                  </a:lnTo>
                  <a:lnTo>
                    <a:pt x="165089" y="424809"/>
                  </a:lnTo>
                  <a:lnTo>
                    <a:pt x="124055" y="404517"/>
                  </a:lnTo>
                  <a:lnTo>
                    <a:pt x="88070" y="381955"/>
                  </a:lnTo>
                  <a:lnTo>
                    <a:pt x="57594" y="357351"/>
                  </a:lnTo>
                  <a:lnTo>
                    <a:pt x="15013" y="302931"/>
                  </a:lnTo>
                  <a:lnTo>
                    <a:pt x="0" y="243078"/>
                  </a:lnTo>
                  <a:close/>
                </a:path>
              </a:pathLst>
            </a:custGeom>
            <a:ln w="25400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52646" y="3736975"/>
            <a:ext cx="661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Manage</a:t>
            </a:r>
            <a:r>
              <a:rPr sz="900" spc="-6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cart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367782" y="3232657"/>
            <a:ext cx="1008380" cy="511809"/>
            <a:chOff x="5367782" y="3232657"/>
            <a:chExt cx="1008380" cy="511809"/>
          </a:xfrm>
        </p:grpSpPr>
        <p:sp>
          <p:nvSpPr>
            <p:cNvPr id="24" name="object 24"/>
            <p:cNvSpPr/>
            <p:nvPr/>
          </p:nvSpPr>
          <p:spPr>
            <a:xfrm>
              <a:off x="5380482" y="3245357"/>
              <a:ext cx="982980" cy="486409"/>
            </a:xfrm>
            <a:custGeom>
              <a:avLst/>
              <a:gdLst/>
              <a:ahLst/>
              <a:cxnLst/>
              <a:rect l="l" t="t" r="r" b="b"/>
              <a:pathLst>
                <a:path w="982979" h="486410">
                  <a:moveTo>
                    <a:pt x="491489" y="0"/>
                  </a:moveTo>
                  <a:lnTo>
                    <a:pt x="429847" y="1894"/>
                  </a:lnTo>
                  <a:lnTo>
                    <a:pt x="370486" y="7424"/>
                  </a:lnTo>
                  <a:lnTo>
                    <a:pt x="313869" y="16363"/>
                  </a:lnTo>
                  <a:lnTo>
                    <a:pt x="260457" y="28482"/>
                  </a:lnTo>
                  <a:lnTo>
                    <a:pt x="210710" y="43554"/>
                  </a:lnTo>
                  <a:lnTo>
                    <a:pt x="165089" y="61350"/>
                  </a:lnTo>
                  <a:lnTo>
                    <a:pt x="124055" y="81643"/>
                  </a:lnTo>
                  <a:lnTo>
                    <a:pt x="88070" y="104206"/>
                  </a:lnTo>
                  <a:lnTo>
                    <a:pt x="57594" y="128809"/>
                  </a:lnTo>
                  <a:lnTo>
                    <a:pt x="15013" y="183228"/>
                  </a:lnTo>
                  <a:lnTo>
                    <a:pt x="0" y="243078"/>
                  </a:lnTo>
                  <a:lnTo>
                    <a:pt x="3830" y="273567"/>
                  </a:lnTo>
                  <a:lnTo>
                    <a:pt x="33088" y="330929"/>
                  </a:lnTo>
                  <a:lnTo>
                    <a:pt x="88070" y="381949"/>
                  </a:lnTo>
                  <a:lnTo>
                    <a:pt x="124055" y="404512"/>
                  </a:lnTo>
                  <a:lnTo>
                    <a:pt x="165089" y="424805"/>
                  </a:lnTo>
                  <a:lnTo>
                    <a:pt x="210710" y="442601"/>
                  </a:lnTo>
                  <a:lnTo>
                    <a:pt x="260457" y="457673"/>
                  </a:lnTo>
                  <a:lnTo>
                    <a:pt x="313869" y="469792"/>
                  </a:lnTo>
                  <a:lnTo>
                    <a:pt x="370486" y="478731"/>
                  </a:lnTo>
                  <a:lnTo>
                    <a:pt x="429847" y="484261"/>
                  </a:lnTo>
                  <a:lnTo>
                    <a:pt x="491489" y="486156"/>
                  </a:lnTo>
                  <a:lnTo>
                    <a:pt x="553132" y="484261"/>
                  </a:lnTo>
                  <a:lnTo>
                    <a:pt x="612493" y="478731"/>
                  </a:lnTo>
                  <a:lnTo>
                    <a:pt x="669110" y="469792"/>
                  </a:lnTo>
                  <a:lnTo>
                    <a:pt x="722522" y="457673"/>
                  </a:lnTo>
                  <a:lnTo>
                    <a:pt x="772269" y="442601"/>
                  </a:lnTo>
                  <a:lnTo>
                    <a:pt x="817890" y="424805"/>
                  </a:lnTo>
                  <a:lnTo>
                    <a:pt x="858924" y="404512"/>
                  </a:lnTo>
                  <a:lnTo>
                    <a:pt x="894909" y="381949"/>
                  </a:lnTo>
                  <a:lnTo>
                    <a:pt x="925385" y="357346"/>
                  </a:lnTo>
                  <a:lnTo>
                    <a:pt x="967966" y="302927"/>
                  </a:lnTo>
                  <a:lnTo>
                    <a:pt x="982979" y="243078"/>
                  </a:lnTo>
                  <a:lnTo>
                    <a:pt x="979149" y="212588"/>
                  </a:lnTo>
                  <a:lnTo>
                    <a:pt x="949891" y="155226"/>
                  </a:lnTo>
                  <a:lnTo>
                    <a:pt x="894909" y="104206"/>
                  </a:lnTo>
                  <a:lnTo>
                    <a:pt x="858924" y="81643"/>
                  </a:lnTo>
                  <a:lnTo>
                    <a:pt x="817890" y="61350"/>
                  </a:lnTo>
                  <a:lnTo>
                    <a:pt x="772269" y="43554"/>
                  </a:lnTo>
                  <a:lnTo>
                    <a:pt x="722522" y="28482"/>
                  </a:lnTo>
                  <a:lnTo>
                    <a:pt x="669110" y="16363"/>
                  </a:lnTo>
                  <a:lnTo>
                    <a:pt x="612493" y="7424"/>
                  </a:lnTo>
                  <a:lnTo>
                    <a:pt x="553132" y="1894"/>
                  </a:lnTo>
                  <a:lnTo>
                    <a:pt x="491489" y="0"/>
                  </a:lnTo>
                  <a:close/>
                </a:path>
              </a:pathLst>
            </a:custGeom>
            <a:solidFill>
              <a:srgbClr val="FFF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80482" y="3245357"/>
              <a:ext cx="982980" cy="486409"/>
            </a:xfrm>
            <a:custGeom>
              <a:avLst/>
              <a:gdLst/>
              <a:ahLst/>
              <a:cxnLst/>
              <a:rect l="l" t="t" r="r" b="b"/>
              <a:pathLst>
                <a:path w="982979" h="486410">
                  <a:moveTo>
                    <a:pt x="0" y="243078"/>
                  </a:moveTo>
                  <a:lnTo>
                    <a:pt x="15013" y="183228"/>
                  </a:lnTo>
                  <a:lnTo>
                    <a:pt x="57594" y="128809"/>
                  </a:lnTo>
                  <a:lnTo>
                    <a:pt x="88070" y="104206"/>
                  </a:lnTo>
                  <a:lnTo>
                    <a:pt x="124055" y="81643"/>
                  </a:lnTo>
                  <a:lnTo>
                    <a:pt x="165089" y="61350"/>
                  </a:lnTo>
                  <a:lnTo>
                    <a:pt x="210710" y="43554"/>
                  </a:lnTo>
                  <a:lnTo>
                    <a:pt x="260457" y="28482"/>
                  </a:lnTo>
                  <a:lnTo>
                    <a:pt x="313869" y="16363"/>
                  </a:lnTo>
                  <a:lnTo>
                    <a:pt x="370486" y="7424"/>
                  </a:lnTo>
                  <a:lnTo>
                    <a:pt x="429847" y="1894"/>
                  </a:lnTo>
                  <a:lnTo>
                    <a:pt x="491489" y="0"/>
                  </a:lnTo>
                  <a:lnTo>
                    <a:pt x="553132" y="1894"/>
                  </a:lnTo>
                  <a:lnTo>
                    <a:pt x="612493" y="7424"/>
                  </a:lnTo>
                  <a:lnTo>
                    <a:pt x="669110" y="16363"/>
                  </a:lnTo>
                  <a:lnTo>
                    <a:pt x="722522" y="28482"/>
                  </a:lnTo>
                  <a:lnTo>
                    <a:pt x="772269" y="43554"/>
                  </a:lnTo>
                  <a:lnTo>
                    <a:pt x="817890" y="61350"/>
                  </a:lnTo>
                  <a:lnTo>
                    <a:pt x="858924" y="81643"/>
                  </a:lnTo>
                  <a:lnTo>
                    <a:pt x="894909" y="104206"/>
                  </a:lnTo>
                  <a:lnTo>
                    <a:pt x="925385" y="128809"/>
                  </a:lnTo>
                  <a:lnTo>
                    <a:pt x="967966" y="183228"/>
                  </a:lnTo>
                  <a:lnTo>
                    <a:pt x="982979" y="243078"/>
                  </a:lnTo>
                  <a:lnTo>
                    <a:pt x="979149" y="273567"/>
                  </a:lnTo>
                  <a:lnTo>
                    <a:pt x="949891" y="330929"/>
                  </a:lnTo>
                  <a:lnTo>
                    <a:pt x="894909" y="381949"/>
                  </a:lnTo>
                  <a:lnTo>
                    <a:pt x="858924" y="404512"/>
                  </a:lnTo>
                  <a:lnTo>
                    <a:pt x="817890" y="424805"/>
                  </a:lnTo>
                  <a:lnTo>
                    <a:pt x="772269" y="442601"/>
                  </a:lnTo>
                  <a:lnTo>
                    <a:pt x="722522" y="457673"/>
                  </a:lnTo>
                  <a:lnTo>
                    <a:pt x="669110" y="469792"/>
                  </a:lnTo>
                  <a:lnTo>
                    <a:pt x="612493" y="478731"/>
                  </a:lnTo>
                  <a:lnTo>
                    <a:pt x="553132" y="484261"/>
                  </a:lnTo>
                  <a:lnTo>
                    <a:pt x="491489" y="486156"/>
                  </a:lnTo>
                  <a:lnTo>
                    <a:pt x="429847" y="484261"/>
                  </a:lnTo>
                  <a:lnTo>
                    <a:pt x="370486" y="478731"/>
                  </a:lnTo>
                  <a:lnTo>
                    <a:pt x="313869" y="469792"/>
                  </a:lnTo>
                  <a:lnTo>
                    <a:pt x="260457" y="457673"/>
                  </a:lnTo>
                  <a:lnTo>
                    <a:pt x="210710" y="442601"/>
                  </a:lnTo>
                  <a:lnTo>
                    <a:pt x="165089" y="424805"/>
                  </a:lnTo>
                  <a:lnTo>
                    <a:pt x="124055" y="404512"/>
                  </a:lnTo>
                  <a:lnTo>
                    <a:pt x="88070" y="381949"/>
                  </a:lnTo>
                  <a:lnTo>
                    <a:pt x="57594" y="357346"/>
                  </a:lnTo>
                  <a:lnTo>
                    <a:pt x="15013" y="302927"/>
                  </a:lnTo>
                  <a:lnTo>
                    <a:pt x="0" y="243078"/>
                  </a:lnTo>
                  <a:close/>
                </a:path>
              </a:pathLst>
            </a:custGeom>
            <a:ln w="25400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582792" y="3404742"/>
            <a:ext cx="5784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Add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cart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367782" y="3834638"/>
            <a:ext cx="1008380" cy="511809"/>
            <a:chOff x="5367782" y="3834638"/>
            <a:chExt cx="1008380" cy="511809"/>
          </a:xfrm>
        </p:grpSpPr>
        <p:sp>
          <p:nvSpPr>
            <p:cNvPr id="28" name="object 28"/>
            <p:cNvSpPr/>
            <p:nvPr/>
          </p:nvSpPr>
          <p:spPr>
            <a:xfrm>
              <a:off x="5380482" y="3847338"/>
              <a:ext cx="982980" cy="486409"/>
            </a:xfrm>
            <a:custGeom>
              <a:avLst/>
              <a:gdLst/>
              <a:ahLst/>
              <a:cxnLst/>
              <a:rect l="l" t="t" r="r" b="b"/>
              <a:pathLst>
                <a:path w="982979" h="486410">
                  <a:moveTo>
                    <a:pt x="491489" y="0"/>
                  </a:moveTo>
                  <a:lnTo>
                    <a:pt x="429847" y="1893"/>
                  </a:lnTo>
                  <a:lnTo>
                    <a:pt x="370486" y="7423"/>
                  </a:lnTo>
                  <a:lnTo>
                    <a:pt x="313869" y="16361"/>
                  </a:lnTo>
                  <a:lnTo>
                    <a:pt x="260457" y="28479"/>
                  </a:lnTo>
                  <a:lnTo>
                    <a:pt x="210710" y="43550"/>
                  </a:lnTo>
                  <a:lnTo>
                    <a:pt x="165089" y="61346"/>
                  </a:lnTo>
                  <a:lnTo>
                    <a:pt x="124055" y="81638"/>
                  </a:lnTo>
                  <a:lnTo>
                    <a:pt x="88070" y="104200"/>
                  </a:lnTo>
                  <a:lnTo>
                    <a:pt x="57594" y="128804"/>
                  </a:lnTo>
                  <a:lnTo>
                    <a:pt x="15013" y="183224"/>
                  </a:lnTo>
                  <a:lnTo>
                    <a:pt x="0" y="243078"/>
                  </a:lnTo>
                  <a:lnTo>
                    <a:pt x="3830" y="273569"/>
                  </a:lnTo>
                  <a:lnTo>
                    <a:pt x="33088" y="330934"/>
                  </a:lnTo>
                  <a:lnTo>
                    <a:pt x="88070" y="381955"/>
                  </a:lnTo>
                  <a:lnTo>
                    <a:pt x="124055" y="404517"/>
                  </a:lnTo>
                  <a:lnTo>
                    <a:pt x="165089" y="424809"/>
                  </a:lnTo>
                  <a:lnTo>
                    <a:pt x="210710" y="442605"/>
                  </a:lnTo>
                  <a:lnTo>
                    <a:pt x="260457" y="457676"/>
                  </a:lnTo>
                  <a:lnTo>
                    <a:pt x="313869" y="469794"/>
                  </a:lnTo>
                  <a:lnTo>
                    <a:pt x="370486" y="478732"/>
                  </a:lnTo>
                  <a:lnTo>
                    <a:pt x="429847" y="484262"/>
                  </a:lnTo>
                  <a:lnTo>
                    <a:pt x="491489" y="486156"/>
                  </a:lnTo>
                  <a:lnTo>
                    <a:pt x="553132" y="484262"/>
                  </a:lnTo>
                  <a:lnTo>
                    <a:pt x="612493" y="478732"/>
                  </a:lnTo>
                  <a:lnTo>
                    <a:pt x="669110" y="469794"/>
                  </a:lnTo>
                  <a:lnTo>
                    <a:pt x="722522" y="457676"/>
                  </a:lnTo>
                  <a:lnTo>
                    <a:pt x="772269" y="442605"/>
                  </a:lnTo>
                  <a:lnTo>
                    <a:pt x="817890" y="424809"/>
                  </a:lnTo>
                  <a:lnTo>
                    <a:pt x="858924" y="404517"/>
                  </a:lnTo>
                  <a:lnTo>
                    <a:pt x="894909" y="381955"/>
                  </a:lnTo>
                  <a:lnTo>
                    <a:pt x="925385" y="357351"/>
                  </a:lnTo>
                  <a:lnTo>
                    <a:pt x="967966" y="302931"/>
                  </a:lnTo>
                  <a:lnTo>
                    <a:pt x="982979" y="243078"/>
                  </a:lnTo>
                  <a:lnTo>
                    <a:pt x="979149" y="212586"/>
                  </a:lnTo>
                  <a:lnTo>
                    <a:pt x="949891" y="155221"/>
                  </a:lnTo>
                  <a:lnTo>
                    <a:pt x="894909" y="104200"/>
                  </a:lnTo>
                  <a:lnTo>
                    <a:pt x="858924" y="81638"/>
                  </a:lnTo>
                  <a:lnTo>
                    <a:pt x="817890" y="61346"/>
                  </a:lnTo>
                  <a:lnTo>
                    <a:pt x="772269" y="43550"/>
                  </a:lnTo>
                  <a:lnTo>
                    <a:pt x="722522" y="28479"/>
                  </a:lnTo>
                  <a:lnTo>
                    <a:pt x="669110" y="16361"/>
                  </a:lnTo>
                  <a:lnTo>
                    <a:pt x="612493" y="7423"/>
                  </a:lnTo>
                  <a:lnTo>
                    <a:pt x="553132" y="1893"/>
                  </a:lnTo>
                  <a:lnTo>
                    <a:pt x="491489" y="0"/>
                  </a:lnTo>
                  <a:close/>
                </a:path>
              </a:pathLst>
            </a:custGeom>
            <a:solidFill>
              <a:srgbClr val="FFF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80482" y="3847338"/>
              <a:ext cx="982980" cy="486409"/>
            </a:xfrm>
            <a:custGeom>
              <a:avLst/>
              <a:gdLst/>
              <a:ahLst/>
              <a:cxnLst/>
              <a:rect l="l" t="t" r="r" b="b"/>
              <a:pathLst>
                <a:path w="982979" h="486410">
                  <a:moveTo>
                    <a:pt x="0" y="243078"/>
                  </a:moveTo>
                  <a:lnTo>
                    <a:pt x="15013" y="183224"/>
                  </a:lnTo>
                  <a:lnTo>
                    <a:pt x="57594" y="128804"/>
                  </a:lnTo>
                  <a:lnTo>
                    <a:pt x="88070" y="104200"/>
                  </a:lnTo>
                  <a:lnTo>
                    <a:pt x="124055" y="81638"/>
                  </a:lnTo>
                  <a:lnTo>
                    <a:pt x="165089" y="61346"/>
                  </a:lnTo>
                  <a:lnTo>
                    <a:pt x="210710" y="43550"/>
                  </a:lnTo>
                  <a:lnTo>
                    <a:pt x="260457" y="28479"/>
                  </a:lnTo>
                  <a:lnTo>
                    <a:pt x="313869" y="16361"/>
                  </a:lnTo>
                  <a:lnTo>
                    <a:pt x="370486" y="7423"/>
                  </a:lnTo>
                  <a:lnTo>
                    <a:pt x="429847" y="1893"/>
                  </a:lnTo>
                  <a:lnTo>
                    <a:pt x="491489" y="0"/>
                  </a:lnTo>
                  <a:lnTo>
                    <a:pt x="553132" y="1893"/>
                  </a:lnTo>
                  <a:lnTo>
                    <a:pt x="612493" y="7423"/>
                  </a:lnTo>
                  <a:lnTo>
                    <a:pt x="669110" y="16361"/>
                  </a:lnTo>
                  <a:lnTo>
                    <a:pt x="722522" y="28479"/>
                  </a:lnTo>
                  <a:lnTo>
                    <a:pt x="772269" y="43550"/>
                  </a:lnTo>
                  <a:lnTo>
                    <a:pt x="817890" y="61346"/>
                  </a:lnTo>
                  <a:lnTo>
                    <a:pt x="858924" y="81638"/>
                  </a:lnTo>
                  <a:lnTo>
                    <a:pt x="894909" y="104200"/>
                  </a:lnTo>
                  <a:lnTo>
                    <a:pt x="925385" y="128804"/>
                  </a:lnTo>
                  <a:lnTo>
                    <a:pt x="967966" y="183224"/>
                  </a:lnTo>
                  <a:lnTo>
                    <a:pt x="982979" y="243078"/>
                  </a:lnTo>
                  <a:lnTo>
                    <a:pt x="979149" y="273569"/>
                  </a:lnTo>
                  <a:lnTo>
                    <a:pt x="949891" y="330934"/>
                  </a:lnTo>
                  <a:lnTo>
                    <a:pt x="894909" y="381955"/>
                  </a:lnTo>
                  <a:lnTo>
                    <a:pt x="858924" y="404517"/>
                  </a:lnTo>
                  <a:lnTo>
                    <a:pt x="817890" y="424809"/>
                  </a:lnTo>
                  <a:lnTo>
                    <a:pt x="772269" y="442605"/>
                  </a:lnTo>
                  <a:lnTo>
                    <a:pt x="722522" y="457676"/>
                  </a:lnTo>
                  <a:lnTo>
                    <a:pt x="669110" y="469794"/>
                  </a:lnTo>
                  <a:lnTo>
                    <a:pt x="612493" y="478732"/>
                  </a:lnTo>
                  <a:lnTo>
                    <a:pt x="553132" y="484262"/>
                  </a:lnTo>
                  <a:lnTo>
                    <a:pt x="491489" y="486156"/>
                  </a:lnTo>
                  <a:lnTo>
                    <a:pt x="429847" y="484262"/>
                  </a:lnTo>
                  <a:lnTo>
                    <a:pt x="370486" y="478732"/>
                  </a:lnTo>
                  <a:lnTo>
                    <a:pt x="313869" y="469794"/>
                  </a:lnTo>
                  <a:lnTo>
                    <a:pt x="260457" y="457676"/>
                  </a:lnTo>
                  <a:lnTo>
                    <a:pt x="210710" y="442605"/>
                  </a:lnTo>
                  <a:lnTo>
                    <a:pt x="165089" y="424809"/>
                  </a:lnTo>
                  <a:lnTo>
                    <a:pt x="124055" y="404517"/>
                  </a:lnTo>
                  <a:lnTo>
                    <a:pt x="88070" y="381955"/>
                  </a:lnTo>
                  <a:lnTo>
                    <a:pt x="57594" y="357351"/>
                  </a:lnTo>
                  <a:lnTo>
                    <a:pt x="15013" y="302931"/>
                  </a:lnTo>
                  <a:lnTo>
                    <a:pt x="0" y="243078"/>
                  </a:lnTo>
                  <a:close/>
                </a:path>
              </a:pathLst>
            </a:custGeom>
            <a:ln w="25400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624321" y="4006697"/>
            <a:ext cx="4959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View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c</a:t>
            </a:r>
            <a:r>
              <a:rPr sz="900" spc="-5" dirty="0">
                <a:latin typeface="Arial MT"/>
                <a:cs typeface="Arial MT"/>
              </a:rPr>
              <a:t>a</a:t>
            </a:r>
            <a:r>
              <a:rPr sz="900" dirty="0">
                <a:latin typeface="Arial MT"/>
                <a:cs typeface="Arial MT"/>
              </a:rPr>
              <a:t>rt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980941" y="4320794"/>
            <a:ext cx="1008380" cy="511809"/>
            <a:chOff x="3980941" y="4320794"/>
            <a:chExt cx="1008380" cy="511809"/>
          </a:xfrm>
        </p:grpSpPr>
        <p:sp>
          <p:nvSpPr>
            <p:cNvPr id="32" name="object 32"/>
            <p:cNvSpPr/>
            <p:nvPr/>
          </p:nvSpPr>
          <p:spPr>
            <a:xfrm>
              <a:off x="3993641" y="4333494"/>
              <a:ext cx="982980" cy="486409"/>
            </a:xfrm>
            <a:custGeom>
              <a:avLst/>
              <a:gdLst/>
              <a:ahLst/>
              <a:cxnLst/>
              <a:rect l="l" t="t" r="r" b="b"/>
              <a:pathLst>
                <a:path w="982979" h="486410">
                  <a:moveTo>
                    <a:pt x="491490" y="0"/>
                  </a:moveTo>
                  <a:lnTo>
                    <a:pt x="429847" y="1893"/>
                  </a:lnTo>
                  <a:lnTo>
                    <a:pt x="370486" y="7423"/>
                  </a:lnTo>
                  <a:lnTo>
                    <a:pt x="313869" y="16361"/>
                  </a:lnTo>
                  <a:lnTo>
                    <a:pt x="260457" y="28479"/>
                  </a:lnTo>
                  <a:lnTo>
                    <a:pt x="210710" y="43550"/>
                  </a:lnTo>
                  <a:lnTo>
                    <a:pt x="165089" y="61346"/>
                  </a:lnTo>
                  <a:lnTo>
                    <a:pt x="124055" y="81638"/>
                  </a:lnTo>
                  <a:lnTo>
                    <a:pt x="88070" y="104200"/>
                  </a:lnTo>
                  <a:lnTo>
                    <a:pt x="57594" y="128804"/>
                  </a:lnTo>
                  <a:lnTo>
                    <a:pt x="15013" y="183224"/>
                  </a:lnTo>
                  <a:lnTo>
                    <a:pt x="0" y="243077"/>
                  </a:lnTo>
                  <a:lnTo>
                    <a:pt x="3830" y="273569"/>
                  </a:lnTo>
                  <a:lnTo>
                    <a:pt x="33088" y="330934"/>
                  </a:lnTo>
                  <a:lnTo>
                    <a:pt x="88070" y="381955"/>
                  </a:lnTo>
                  <a:lnTo>
                    <a:pt x="124055" y="404517"/>
                  </a:lnTo>
                  <a:lnTo>
                    <a:pt x="165089" y="424809"/>
                  </a:lnTo>
                  <a:lnTo>
                    <a:pt x="210710" y="442605"/>
                  </a:lnTo>
                  <a:lnTo>
                    <a:pt x="260457" y="457676"/>
                  </a:lnTo>
                  <a:lnTo>
                    <a:pt x="313869" y="469794"/>
                  </a:lnTo>
                  <a:lnTo>
                    <a:pt x="370486" y="478732"/>
                  </a:lnTo>
                  <a:lnTo>
                    <a:pt x="429847" y="484262"/>
                  </a:lnTo>
                  <a:lnTo>
                    <a:pt x="491490" y="486155"/>
                  </a:lnTo>
                  <a:lnTo>
                    <a:pt x="553132" y="484262"/>
                  </a:lnTo>
                  <a:lnTo>
                    <a:pt x="612493" y="478732"/>
                  </a:lnTo>
                  <a:lnTo>
                    <a:pt x="669110" y="469794"/>
                  </a:lnTo>
                  <a:lnTo>
                    <a:pt x="722522" y="457676"/>
                  </a:lnTo>
                  <a:lnTo>
                    <a:pt x="772269" y="442605"/>
                  </a:lnTo>
                  <a:lnTo>
                    <a:pt x="817890" y="424809"/>
                  </a:lnTo>
                  <a:lnTo>
                    <a:pt x="858924" y="404517"/>
                  </a:lnTo>
                  <a:lnTo>
                    <a:pt x="894909" y="381955"/>
                  </a:lnTo>
                  <a:lnTo>
                    <a:pt x="925385" y="357351"/>
                  </a:lnTo>
                  <a:lnTo>
                    <a:pt x="967966" y="302931"/>
                  </a:lnTo>
                  <a:lnTo>
                    <a:pt x="982980" y="243077"/>
                  </a:lnTo>
                  <a:lnTo>
                    <a:pt x="979149" y="212586"/>
                  </a:lnTo>
                  <a:lnTo>
                    <a:pt x="949891" y="155221"/>
                  </a:lnTo>
                  <a:lnTo>
                    <a:pt x="894909" y="104200"/>
                  </a:lnTo>
                  <a:lnTo>
                    <a:pt x="858924" y="81638"/>
                  </a:lnTo>
                  <a:lnTo>
                    <a:pt x="817890" y="61346"/>
                  </a:lnTo>
                  <a:lnTo>
                    <a:pt x="772269" y="43550"/>
                  </a:lnTo>
                  <a:lnTo>
                    <a:pt x="722522" y="28479"/>
                  </a:lnTo>
                  <a:lnTo>
                    <a:pt x="669110" y="16361"/>
                  </a:lnTo>
                  <a:lnTo>
                    <a:pt x="612493" y="7423"/>
                  </a:lnTo>
                  <a:lnTo>
                    <a:pt x="553132" y="1893"/>
                  </a:lnTo>
                  <a:lnTo>
                    <a:pt x="491490" y="0"/>
                  </a:lnTo>
                  <a:close/>
                </a:path>
              </a:pathLst>
            </a:custGeom>
            <a:solidFill>
              <a:srgbClr val="FFF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93641" y="4333494"/>
              <a:ext cx="982980" cy="486409"/>
            </a:xfrm>
            <a:custGeom>
              <a:avLst/>
              <a:gdLst/>
              <a:ahLst/>
              <a:cxnLst/>
              <a:rect l="l" t="t" r="r" b="b"/>
              <a:pathLst>
                <a:path w="982979" h="486410">
                  <a:moveTo>
                    <a:pt x="0" y="243077"/>
                  </a:moveTo>
                  <a:lnTo>
                    <a:pt x="15013" y="183224"/>
                  </a:lnTo>
                  <a:lnTo>
                    <a:pt x="57594" y="128804"/>
                  </a:lnTo>
                  <a:lnTo>
                    <a:pt x="88070" y="104200"/>
                  </a:lnTo>
                  <a:lnTo>
                    <a:pt x="124055" y="81638"/>
                  </a:lnTo>
                  <a:lnTo>
                    <a:pt x="165089" y="61346"/>
                  </a:lnTo>
                  <a:lnTo>
                    <a:pt x="210710" y="43550"/>
                  </a:lnTo>
                  <a:lnTo>
                    <a:pt x="260457" y="28479"/>
                  </a:lnTo>
                  <a:lnTo>
                    <a:pt x="313869" y="16361"/>
                  </a:lnTo>
                  <a:lnTo>
                    <a:pt x="370486" y="7423"/>
                  </a:lnTo>
                  <a:lnTo>
                    <a:pt x="429847" y="1893"/>
                  </a:lnTo>
                  <a:lnTo>
                    <a:pt x="491490" y="0"/>
                  </a:lnTo>
                  <a:lnTo>
                    <a:pt x="553132" y="1893"/>
                  </a:lnTo>
                  <a:lnTo>
                    <a:pt x="612493" y="7423"/>
                  </a:lnTo>
                  <a:lnTo>
                    <a:pt x="669110" y="16361"/>
                  </a:lnTo>
                  <a:lnTo>
                    <a:pt x="722522" y="28479"/>
                  </a:lnTo>
                  <a:lnTo>
                    <a:pt x="772269" y="43550"/>
                  </a:lnTo>
                  <a:lnTo>
                    <a:pt x="817890" y="61346"/>
                  </a:lnTo>
                  <a:lnTo>
                    <a:pt x="858924" y="81638"/>
                  </a:lnTo>
                  <a:lnTo>
                    <a:pt x="894909" y="104200"/>
                  </a:lnTo>
                  <a:lnTo>
                    <a:pt x="925385" y="128804"/>
                  </a:lnTo>
                  <a:lnTo>
                    <a:pt x="967966" y="183224"/>
                  </a:lnTo>
                  <a:lnTo>
                    <a:pt x="982980" y="243077"/>
                  </a:lnTo>
                  <a:lnTo>
                    <a:pt x="979149" y="273569"/>
                  </a:lnTo>
                  <a:lnTo>
                    <a:pt x="949891" y="330934"/>
                  </a:lnTo>
                  <a:lnTo>
                    <a:pt x="894909" y="381955"/>
                  </a:lnTo>
                  <a:lnTo>
                    <a:pt x="858924" y="404517"/>
                  </a:lnTo>
                  <a:lnTo>
                    <a:pt x="817890" y="424809"/>
                  </a:lnTo>
                  <a:lnTo>
                    <a:pt x="772269" y="442605"/>
                  </a:lnTo>
                  <a:lnTo>
                    <a:pt x="722522" y="457676"/>
                  </a:lnTo>
                  <a:lnTo>
                    <a:pt x="669110" y="469794"/>
                  </a:lnTo>
                  <a:lnTo>
                    <a:pt x="612493" y="478732"/>
                  </a:lnTo>
                  <a:lnTo>
                    <a:pt x="553132" y="484262"/>
                  </a:lnTo>
                  <a:lnTo>
                    <a:pt x="491490" y="486155"/>
                  </a:lnTo>
                  <a:lnTo>
                    <a:pt x="429847" y="484262"/>
                  </a:lnTo>
                  <a:lnTo>
                    <a:pt x="370486" y="478732"/>
                  </a:lnTo>
                  <a:lnTo>
                    <a:pt x="313869" y="469794"/>
                  </a:lnTo>
                  <a:lnTo>
                    <a:pt x="260457" y="457676"/>
                  </a:lnTo>
                  <a:lnTo>
                    <a:pt x="210710" y="442605"/>
                  </a:lnTo>
                  <a:lnTo>
                    <a:pt x="165089" y="424809"/>
                  </a:lnTo>
                  <a:lnTo>
                    <a:pt x="124055" y="404517"/>
                  </a:lnTo>
                  <a:lnTo>
                    <a:pt x="88070" y="381955"/>
                  </a:lnTo>
                  <a:lnTo>
                    <a:pt x="57594" y="357351"/>
                  </a:lnTo>
                  <a:lnTo>
                    <a:pt x="15013" y="302931"/>
                  </a:lnTo>
                  <a:lnTo>
                    <a:pt x="0" y="243077"/>
                  </a:lnTo>
                  <a:close/>
                </a:path>
              </a:pathLst>
            </a:custGeom>
            <a:ln w="25400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78553" y="4492548"/>
            <a:ext cx="610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Pla</a:t>
            </a:r>
            <a:r>
              <a:rPr sz="900" spc="5" dirty="0">
                <a:latin typeface="Arial MT"/>
                <a:cs typeface="Arial MT"/>
              </a:rPr>
              <a:t>c</a:t>
            </a:r>
            <a:r>
              <a:rPr sz="900" spc="-5" dirty="0">
                <a:latin typeface="Arial MT"/>
                <a:cs typeface="Arial MT"/>
              </a:rPr>
              <a:t>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orde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66188" y="3473196"/>
            <a:ext cx="982980" cy="486409"/>
          </a:xfrm>
          <a:custGeom>
            <a:avLst/>
            <a:gdLst/>
            <a:ahLst/>
            <a:cxnLst/>
            <a:rect l="l" t="t" r="r" b="b"/>
            <a:pathLst>
              <a:path w="982980" h="486410">
                <a:moveTo>
                  <a:pt x="491489" y="0"/>
                </a:moveTo>
                <a:lnTo>
                  <a:pt x="429847" y="1894"/>
                </a:lnTo>
                <a:lnTo>
                  <a:pt x="370486" y="7424"/>
                </a:lnTo>
                <a:lnTo>
                  <a:pt x="313869" y="16363"/>
                </a:lnTo>
                <a:lnTo>
                  <a:pt x="260457" y="28482"/>
                </a:lnTo>
                <a:lnTo>
                  <a:pt x="210710" y="43554"/>
                </a:lnTo>
                <a:lnTo>
                  <a:pt x="165089" y="61350"/>
                </a:lnTo>
                <a:lnTo>
                  <a:pt x="124055" y="81643"/>
                </a:lnTo>
                <a:lnTo>
                  <a:pt x="88070" y="104206"/>
                </a:lnTo>
                <a:lnTo>
                  <a:pt x="57594" y="128809"/>
                </a:lnTo>
                <a:lnTo>
                  <a:pt x="15013" y="183228"/>
                </a:lnTo>
                <a:lnTo>
                  <a:pt x="0" y="243077"/>
                </a:lnTo>
                <a:lnTo>
                  <a:pt x="3830" y="273567"/>
                </a:lnTo>
                <a:lnTo>
                  <a:pt x="33088" y="330929"/>
                </a:lnTo>
                <a:lnTo>
                  <a:pt x="88070" y="381949"/>
                </a:lnTo>
                <a:lnTo>
                  <a:pt x="124055" y="404512"/>
                </a:lnTo>
                <a:lnTo>
                  <a:pt x="165089" y="424805"/>
                </a:lnTo>
                <a:lnTo>
                  <a:pt x="210710" y="442601"/>
                </a:lnTo>
                <a:lnTo>
                  <a:pt x="260457" y="457673"/>
                </a:lnTo>
                <a:lnTo>
                  <a:pt x="313869" y="469792"/>
                </a:lnTo>
                <a:lnTo>
                  <a:pt x="370486" y="478731"/>
                </a:lnTo>
                <a:lnTo>
                  <a:pt x="429847" y="484261"/>
                </a:lnTo>
                <a:lnTo>
                  <a:pt x="491489" y="486155"/>
                </a:lnTo>
                <a:lnTo>
                  <a:pt x="553132" y="484261"/>
                </a:lnTo>
                <a:lnTo>
                  <a:pt x="612493" y="478731"/>
                </a:lnTo>
                <a:lnTo>
                  <a:pt x="669110" y="469792"/>
                </a:lnTo>
                <a:lnTo>
                  <a:pt x="722522" y="457673"/>
                </a:lnTo>
                <a:lnTo>
                  <a:pt x="772269" y="442601"/>
                </a:lnTo>
                <a:lnTo>
                  <a:pt x="817890" y="424805"/>
                </a:lnTo>
                <a:lnTo>
                  <a:pt x="858924" y="404512"/>
                </a:lnTo>
                <a:lnTo>
                  <a:pt x="894909" y="381949"/>
                </a:lnTo>
                <a:lnTo>
                  <a:pt x="925385" y="357346"/>
                </a:lnTo>
                <a:lnTo>
                  <a:pt x="967966" y="302927"/>
                </a:lnTo>
                <a:lnTo>
                  <a:pt x="982980" y="243077"/>
                </a:lnTo>
                <a:lnTo>
                  <a:pt x="979149" y="212588"/>
                </a:lnTo>
                <a:lnTo>
                  <a:pt x="949891" y="155226"/>
                </a:lnTo>
                <a:lnTo>
                  <a:pt x="894909" y="104206"/>
                </a:lnTo>
                <a:lnTo>
                  <a:pt x="858924" y="81643"/>
                </a:lnTo>
                <a:lnTo>
                  <a:pt x="817890" y="61350"/>
                </a:lnTo>
                <a:lnTo>
                  <a:pt x="772269" y="43554"/>
                </a:lnTo>
                <a:lnTo>
                  <a:pt x="722522" y="28482"/>
                </a:lnTo>
                <a:lnTo>
                  <a:pt x="669110" y="16363"/>
                </a:lnTo>
                <a:lnTo>
                  <a:pt x="612493" y="7424"/>
                </a:lnTo>
                <a:lnTo>
                  <a:pt x="553132" y="1894"/>
                </a:lnTo>
                <a:lnTo>
                  <a:pt x="491489" y="0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53347" y="1869947"/>
            <a:ext cx="2827020" cy="1520825"/>
          </a:xfrm>
          <a:custGeom>
            <a:avLst/>
            <a:gdLst/>
            <a:ahLst/>
            <a:cxnLst/>
            <a:rect l="l" t="t" r="r" b="b"/>
            <a:pathLst>
              <a:path w="2827020" h="1520825">
                <a:moveTo>
                  <a:pt x="125260" y="1323492"/>
                </a:moveTo>
                <a:lnTo>
                  <a:pt x="123139" y="1313040"/>
                </a:lnTo>
                <a:lnTo>
                  <a:pt x="117398" y="1304505"/>
                </a:lnTo>
                <a:lnTo>
                  <a:pt x="108864" y="1298752"/>
                </a:lnTo>
                <a:lnTo>
                  <a:pt x="98412" y="1296644"/>
                </a:lnTo>
                <a:lnTo>
                  <a:pt x="87972" y="1298752"/>
                </a:lnTo>
                <a:lnTo>
                  <a:pt x="79438" y="1304505"/>
                </a:lnTo>
                <a:lnTo>
                  <a:pt x="73685" y="1313040"/>
                </a:lnTo>
                <a:lnTo>
                  <a:pt x="71577" y="1323492"/>
                </a:lnTo>
                <a:lnTo>
                  <a:pt x="73685" y="1333944"/>
                </a:lnTo>
                <a:lnTo>
                  <a:pt x="79438" y="1342491"/>
                </a:lnTo>
                <a:lnTo>
                  <a:pt x="87972" y="1348244"/>
                </a:lnTo>
                <a:lnTo>
                  <a:pt x="98412" y="1350352"/>
                </a:lnTo>
                <a:lnTo>
                  <a:pt x="108864" y="1348244"/>
                </a:lnTo>
                <a:lnTo>
                  <a:pt x="117398" y="1342491"/>
                </a:lnTo>
                <a:lnTo>
                  <a:pt x="123139" y="1333944"/>
                </a:lnTo>
                <a:lnTo>
                  <a:pt x="125260" y="1323492"/>
                </a:lnTo>
                <a:close/>
              </a:path>
              <a:path w="2827020" h="1520825">
                <a:moveTo>
                  <a:pt x="260350" y="1412570"/>
                </a:moveTo>
                <a:lnTo>
                  <a:pt x="256324" y="1408531"/>
                </a:lnTo>
                <a:lnTo>
                  <a:pt x="251396" y="1408531"/>
                </a:lnTo>
                <a:lnTo>
                  <a:pt x="248272" y="1408531"/>
                </a:lnTo>
                <a:lnTo>
                  <a:pt x="245579" y="1409877"/>
                </a:lnTo>
                <a:lnTo>
                  <a:pt x="244246" y="1412113"/>
                </a:lnTo>
                <a:lnTo>
                  <a:pt x="229743" y="1427226"/>
                </a:lnTo>
                <a:lnTo>
                  <a:pt x="212153" y="1438630"/>
                </a:lnTo>
                <a:lnTo>
                  <a:pt x="192036" y="1445856"/>
                </a:lnTo>
                <a:lnTo>
                  <a:pt x="169989" y="1448371"/>
                </a:lnTo>
                <a:lnTo>
                  <a:pt x="148005" y="1445856"/>
                </a:lnTo>
                <a:lnTo>
                  <a:pt x="127990" y="1438630"/>
                </a:lnTo>
                <a:lnTo>
                  <a:pt x="110413" y="1427226"/>
                </a:lnTo>
                <a:lnTo>
                  <a:pt x="95732" y="1412113"/>
                </a:lnTo>
                <a:lnTo>
                  <a:pt x="93941" y="1409877"/>
                </a:lnTo>
                <a:lnTo>
                  <a:pt x="91262" y="1408531"/>
                </a:lnTo>
                <a:lnTo>
                  <a:pt x="83654" y="1408531"/>
                </a:lnTo>
                <a:lnTo>
                  <a:pt x="79629" y="1412570"/>
                </a:lnTo>
                <a:lnTo>
                  <a:pt x="79629" y="1419275"/>
                </a:lnTo>
                <a:lnTo>
                  <a:pt x="80073" y="1421066"/>
                </a:lnTo>
                <a:lnTo>
                  <a:pt x="119837" y="1454861"/>
                </a:lnTo>
                <a:lnTo>
                  <a:pt x="169989" y="1466723"/>
                </a:lnTo>
                <a:lnTo>
                  <a:pt x="196215" y="1463649"/>
                </a:lnTo>
                <a:lnTo>
                  <a:pt x="220141" y="1454861"/>
                </a:lnTo>
                <a:lnTo>
                  <a:pt x="241134" y="1441043"/>
                </a:lnTo>
                <a:lnTo>
                  <a:pt x="258559" y="1422857"/>
                </a:lnTo>
                <a:lnTo>
                  <a:pt x="260350" y="1419720"/>
                </a:lnTo>
                <a:lnTo>
                  <a:pt x="260350" y="1412570"/>
                </a:lnTo>
                <a:close/>
              </a:path>
              <a:path w="2827020" h="1520825">
                <a:moveTo>
                  <a:pt x="268401" y="1323492"/>
                </a:moveTo>
                <a:lnTo>
                  <a:pt x="266293" y="1313040"/>
                </a:lnTo>
                <a:lnTo>
                  <a:pt x="260540" y="1304505"/>
                </a:lnTo>
                <a:lnTo>
                  <a:pt x="252006" y="1298752"/>
                </a:lnTo>
                <a:lnTo>
                  <a:pt x="241554" y="1296644"/>
                </a:lnTo>
                <a:lnTo>
                  <a:pt x="231114" y="1298752"/>
                </a:lnTo>
                <a:lnTo>
                  <a:pt x="222580" y="1304505"/>
                </a:lnTo>
                <a:lnTo>
                  <a:pt x="216827" y="1313040"/>
                </a:lnTo>
                <a:lnTo>
                  <a:pt x="214718" y="1323492"/>
                </a:lnTo>
                <a:lnTo>
                  <a:pt x="216827" y="1333944"/>
                </a:lnTo>
                <a:lnTo>
                  <a:pt x="222580" y="1342491"/>
                </a:lnTo>
                <a:lnTo>
                  <a:pt x="231114" y="1348244"/>
                </a:lnTo>
                <a:lnTo>
                  <a:pt x="241554" y="1350352"/>
                </a:lnTo>
                <a:lnTo>
                  <a:pt x="252006" y="1348244"/>
                </a:lnTo>
                <a:lnTo>
                  <a:pt x="260540" y="1342491"/>
                </a:lnTo>
                <a:lnTo>
                  <a:pt x="266293" y="1333944"/>
                </a:lnTo>
                <a:lnTo>
                  <a:pt x="268401" y="1323492"/>
                </a:lnTo>
                <a:close/>
              </a:path>
              <a:path w="2827020" h="1520825">
                <a:moveTo>
                  <a:pt x="1438770" y="716280"/>
                </a:moveTo>
                <a:lnTo>
                  <a:pt x="1353553" y="716915"/>
                </a:lnTo>
                <a:lnTo>
                  <a:pt x="1367917" y="745134"/>
                </a:lnTo>
                <a:lnTo>
                  <a:pt x="322122" y="1277175"/>
                </a:lnTo>
                <a:lnTo>
                  <a:pt x="322084" y="1350352"/>
                </a:lnTo>
                <a:lnTo>
                  <a:pt x="314286" y="1398320"/>
                </a:lnTo>
                <a:lnTo>
                  <a:pt x="292633" y="1440078"/>
                </a:lnTo>
                <a:lnTo>
                  <a:pt x="259664" y="1473060"/>
                </a:lnTo>
                <a:lnTo>
                  <a:pt x="217932" y="1494739"/>
                </a:lnTo>
                <a:lnTo>
                  <a:pt x="169989" y="1502524"/>
                </a:lnTo>
                <a:lnTo>
                  <a:pt x="122047" y="1494739"/>
                </a:lnTo>
                <a:lnTo>
                  <a:pt x="80314" y="1473060"/>
                </a:lnTo>
                <a:lnTo>
                  <a:pt x="47345" y="1440078"/>
                </a:lnTo>
                <a:lnTo>
                  <a:pt x="25679" y="1398320"/>
                </a:lnTo>
                <a:lnTo>
                  <a:pt x="17894" y="1350352"/>
                </a:lnTo>
                <a:lnTo>
                  <a:pt x="25679" y="1302385"/>
                </a:lnTo>
                <a:lnTo>
                  <a:pt x="47345" y="1260627"/>
                </a:lnTo>
                <a:lnTo>
                  <a:pt x="80314" y="1227632"/>
                </a:lnTo>
                <a:lnTo>
                  <a:pt x="122047" y="1205966"/>
                </a:lnTo>
                <a:lnTo>
                  <a:pt x="169989" y="1198181"/>
                </a:lnTo>
                <a:lnTo>
                  <a:pt x="217932" y="1205966"/>
                </a:lnTo>
                <a:lnTo>
                  <a:pt x="259664" y="1227632"/>
                </a:lnTo>
                <a:lnTo>
                  <a:pt x="292633" y="1260627"/>
                </a:lnTo>
                <a:lnTo>
                  <a:pt x="314286" y="1302385"/>
                </a:lnTo>
                <a:lnTo>
                  <a:pt x="322084" y="1350352"/>
                </a:lnTo>
                <a:lnTo>
                  <a:pt x="322084" y="1277086"/>
                </a:lnTo>
                <a:lnTo>
                  <a:pt x="316776" y="1264488"/>
                </a:lnTo>
                <a:lnTo>
                  <a:pt x="290207" y="1230071"/>
                </a:lnTo>
                <a:lnTo>
                  <a:pt x="255803" y="1203477"/>
                </a:lnTo>
                <a:lnTo>
                  <a:pt x="243230" y="1198181"/>
                </a:lnTo>
                <a:lnTo>
                  <a:pt x="215201" y="1186345"/>
                </a:lnTo>
                <a:lnTo>
                  <a:pt x="169989" y="1180274"/>
                </a:lnTo>
                <a:lnTo>
                  <a:pt x="124777" y="1186345"/>
                </a:lnTo>
                <a:lnTo>
                  <a:pt x="84162" y="1203477"/>
                </a:lnTo>
                <a:lnTo>
                  <a:pt x="49771" y="1230071"/>
                </a:lnTo>
                <a:lnTo>
                  <a:pt x="23202" y="1264488"/>
                </a:lnTo>
                <a:lnTo>
                  <a:pt x="6070" y="1305115"/>
                </a:lnTo>
                <a:lnTo>
                  <a:pt x="0" y="1350352"/>
                </a:lnTo>
                <a:lnTo>
                  <a:pt x="6070" y="1395590"/>
                </a:lnTo>
                <a:lnTo>
                  <a:pt x="23202" y="1436217"/>
                </a:lnTo>
                <a:lnTo>
                  <a:pt x="49771" y="1470634"/>
                </a:lnTo>
                <a:lnTo>
                  <a:pt x="84162" y="1497215"/>
                </a:lnTo>
                <a:lnTo>
                  <a:pt x="124777" y="1514360"/>
                </a:lnTo>
                <a:lnTo>
                  <a:pt x="169989" y="1520431"/>
                </a:lnTo>
                <a:lnTo>
                  <a:pt x="215201" y="1514360"/>
                </a:lnTo>
                <a:lnTo>
                  <a:pt x="243230" y="1502524"/>
                </a:lnTo>
                <a:lnTo>
                  <a:pt x="255803" y="1497215"/>
                </a:lnTo>
                <a:lnTo>
                  <a:pt x="290207" y="1470634"/>
                </a:lnTo>
                <a:lnTo>
                  <a:pt x="316776" y="1436217"/>
                </a:lnTo>
                <a:lnTo>
                  <a:pt x="333908" y="1395590"/>
                </a:lnTo>
                <a:lnTo>
                  <a:pt x="339966" y="1350352"/>
                </a:lnTo>
                <a:lnTo>
                  <a:pt x="333908" y="1305115"/>
                </a:lnTo>
                <a:lnTo>
                  <a:pt x="327075" y="1288935"/>
                </a:lnTo>
                <a:lnTo>
                  <a:pt x="1373695" y="756475"/>
                </a:lnTo>
                <a:lnTo>
                  <a:pt x="1388097" y="784733"/>
                </a:lnTo>
                <a:lnTo>
                  <a:pt x="1421650" y="739394"/>
                </a:lnTo>
                <a:lnTo>
                  <a:pt x="1438770" y="716280"/>
                </a:lnTo>
                <a:close/>
              </a:path>
              <a:path w="2827020" h="1520825">
                <a:moveTo>
                  <a:pt x="1438770" y="0"/>
                </a:moveTo>
                <a:lnTo>
                  <a:pt x="1356474" y="22225"/>
                </a:lnTo>
                <a:lnTo>
                  <a:pt x="1377581" y="45935"/>
                </a:lnTo>
                <a:lnTo>
                  <a:pt x="164325" y="1127760"/>
                </a:lnTo>
                <a:lnTo>
                  <a:pt x="172707" y="1137158"/>
                </a:lnTo>
                <a:lnTo>
                  <a:pt x="1386078" y="55473"/>
                </a:lnTo>
                <a:lnTo>
                  <a:pt x="1407147" y="79121"/>
                </a:lnTo>
                <a:lnTo>
                  <a:pt x="1423784" y="37465"/>
                </a:lnTo>
                <a:lnTo>
                  <a:pt x="1438770" y="0"/>
                </a:lnTo>
                <a:close/>
              </a:path>
              <a:path w="2827020" h="1520825">
                <a:moveTo>
                  <a:pt x="2826880" y="435864"/>
                </a:moveTo>
                <a:lnTo>
                  <a:pt x="2742552" y="447802"/>
                </a:lnTo>
                <a:lnTo>
                  <a:pt x="2760573" y="473925"/>
                </a:lnTo>
                <a:lnTo>
                  <a:pt x="2418956" y="710057"/>
                </a:lnTo>
                <a:lnTo>
                  <a:pt x="2422855" y="715848"/>
                </a:lnTo>
                <a:lnTo>
                  <a:pt x="2418575" y="721233"/>
                </a:lnTo>
                <a:lnTo>
                  <a:pt x="2763520" y="998778"/>
                </a:lnTo>
                <a:lnTo>
                  <a:pt x="2743568" y="1023493"/>
                </a:lnTo>
                <a:lnTo>
                  <a:pt x="2826880" y="1041654"/>
                </a:lnTo>
                <a:lnTo>
                  <a:pt x="2810903" y="1006729"/>
                </a:lnTo>
                <a:lnTo>
                  <a:pt x="2791447" y="964184"/>
                </a:lnTo>
                <a:lnTo>
                  <a:pt x="2771521" y="988872"/>
                </a:lnTo>
                <a:lnTo>
                  <a:pt x="2432469" y="716178"/>
                </a:lnTo>
                <a:lnTo>
                  <a:pt x="2767787" y="484365"/>
                </a:lnTo>
                <a:lnTo>
                  <a:pt x="2785859" y="510540"/>
                </a:lnTo>
                <a:lnTo>
                  <a:pt x="2809925" y="466725"/>
                </a:lnTo>
                <a:lnTo>
                  <a:pt x="2826880" y="43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96692" y="3633596"/>
            <a:ext cx="5238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Cu</a:t>
            </a:r>
            <a:r>
              <a:rPr sz="900" dirty="0">
                <a:latin typeface="Arial MT"/>
                <a:cs typeface="Arial MT"/>
              </a:rPr>
              <a:t>sto</a:t>
            </a:r>
            <a:r>
              <a:rPr sz="900" spc="5" dirty="0">
                <a:latin typeface="Arial MT"/>
                <a:cs typeface="Arial MT"/>
              </a:rPr>
              <a:t>m</a:t>
            </a:r>
            <a:r>
              <a:rPr sz="900" spc="-5" dirty="0">
                <a:latin typeface="Arial MT"/>
                <a:cs typeface="Arial MT"/>
              </a:rPr>
              <a:t>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17673" y="3334765"/>
            <a:ext cx="1274445" cy="1241425"/>
          </a:xfrm>
          <a:custGeom>
            <a:avLst/>
            <a:gdLst/>
            <a:ahLst/>
            <a:cxnLst/>
            <a:rect l="l" t="t" r="r" b="b"/>
            <a:pathLst>
              <a:path w="1274445" h="1241425">
                <a:moveTo>
                  <a:pt x="1274445" y="1240929"/>
                </a:moveTo>
                <a:lnTo>
                  <a:pt x="1259535" y="1203274"/>
                </a:lnTo>
                <a:lnTo>
                  <a:pt x="1243076" y="1161694"/>
                </a:lnTo>
                <a:lnTo>
                  <a:pt x="1221917" y="1185329"/>
                </a:lnTo>
                <a:lnTo>
                  <a:pt x="8382" y="97155"/>
                </a:lnTo>
                <a:lnTo>
                  <a:pt x="0" y="106553"/>
                </a:lnTo>
                <a:lnTo>
                  <a:pt x="1213421" y="1194803"/>
                </a:lnTo>
                <a:lnTo>
                  <a:pt x="1192276" y="1218425"/>
                </a:lnTo>
                <a:lnTo>
                  <a:pt x="1274445" y="1240929"/>
                </a:lnTo>
                <a:close/>
              </a:path>
              <a:path w="1274445" h="1241425">
                <a:moveTo>
                  <a:pt x="1274445" y="484632"/>
                </a:moveTo>
                <a:lnTo>
                  <a:pt x="1258189" y="465455"/>
                </a:lnTo>
                <a:lnTo>
                  <a:pt x="1219327" y="419608"/>
                </a:lnTo>
                <a:lnTo>
                  <a:pt x="1206842" y="448754"/>
                </a:lnTo>
                <a:lnTo>
                  <a:pt x="159131" y="0"/>
                </a:lnTo>
                <a:lnTo>
                  <a:pt x="154051" y="11684"/>
                </a:lnTo>
                <a:lnTo>
                  <a:pt x="1201826" y="460463"/>
                </a:lnTo>
                <a:lnTo>
                  <a:pt x="1189355" y="489585"/>
                </a:lnTo>
                <a:lnTo>
                  <a:pt x="1274445" y="484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71796" y="3488435"/>
            <a:ext cx="408940" cy="601980"/>
          </a:xfrm>
          <a:custGeom>
            <a:avLst/>
            <a:gdLst/>
            <a:ahLst/>
            <a:cxnLst/>
            <a:rect l="l" t="t" r="r" b="b"/>
            <a:pathLst>
              <a:path w="408939" h="601979">
                <a:moveTo>
                  <a:pt x="408432" y="0"/>
                </a:moveTo>
                <a:lnTo>
                  <a:pt x="325374" y="18923"/>
                </a:lnTo>
                <a:lnTo>
                  <a:pt x="345541" y="43497"/>
                </a:lnTo>
                <a:lnTo>
                  <a:pt x="0" y="327279"/>
                </a:lnTo>
                <a:lnTo>
                  <a:pt x="4076" y="332206"/>
                </a:lnTo>
                <a:lnTo>
                  <a:pt x="508" y="337566"/>
                </a:lnTo>
                <a:lnTo>
                  <a:pt x="341464" y="564896"/>
                </a:lnTo>
                <a:lnTo>
                  <a:pt x="323850" y="591312"/>
                </a:lnTo>
                <a:lnTo>
                  <a:pt x="408432" y="601891"/>
                </a:lnTo>
                <a:lnTo>
                  <a:pt x="391299" y="571944"/>
                </a:lnTo>
                <a:lnTo>
                  <a:pt x="366141" y="527913"/>
                </a:lnTo>
                <a:lnTo>
                  <a:pt x="348538" y="554304"/>
                </a:lnTo>
                <a:lnTo>
                  <a:pt x="14719" y="331647"/>
                </a:lnTo>
                <a:lnTo>
                  <a:pt x="353555" y="53263"/>
                </a:lnTo>
                <a:lnTo>
                  <a:pt x="373761" y="77851"/>
                </a:lnTo>
                <a:lnTo>
                  <a:pt x="392645" y="35433"/>
                </a:lnTo>
                <a:lnTo>
                  <a:pt x="408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226" y="393572"/>
            <a:ext cx="33591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2.4</a:t>
            </a:r>
            <a:r>
              <a:rPr sz="3000" spc="-3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Activity</a:t>
            </a:r>
            <a:r>
              <a:rPr sz="3000" spc="-2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diagram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033265" y="1032510"/>
            <a:ext cx="678180" cy="281940"/>
          </a:xfrm>
          <a:prstGeom prst="rect">
            <a:avLst/>
          </a:prstGeom>
          <a:solidFill>
            <a:srgbClr val="FFFAEF"/>
          </a:solidFill>
          <a:ln w="25400">
            <a:solidFill>
              <a:srgbClr val="BBB8AF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605"/>
              </a:spcBef>
            </a:pPr>
            <a:r>
              <a:rPr sz="800" dirty="0">
                <a:latin typeface="Arial MT"/>
                <a:cs typeface="Arial MT"/>
              </a:rPr>
              <a:t>Login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7526" y="1466850"/>
            <a:ext cx="1089660" cy="281940"/>
          </a:xfrm>
          <a:custGeom>
            <a:avLst/>
            <a:gdLst/>
            <a:ahLst/>
            <a:cxnLst/>
            <a:rect l="l" t="t" r="r" b="b"/>
            <a:pathLst>
              <a:path w="1089660" h="281939">
                <a:moveTo>
                  <a:pt x="0" y="281939"/>
                </a:moveTo>
                <a:lnTo>
                  <a:pt x="1089660" y="281939"/>
                </a:lnTo>
                <a:lnTo>
                  <a:pt x="1089660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ln w="25400">
            <a:solidFill>
              <a:srgbClr val="BBB8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36314" y="1530857"/>
            <a:ext cx="67373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 MT"/>
                <a:cs typeface="Arial MT"/>
              </a:rPr>
              <a:t>A</a:t>
            </a:r>
            <a:r>
              <a:rPr sz="800" spc="-5" dirty="0">
                <a:latin typeface="Arial MT"/>
                <a:cs typeface="Arial MT"/>
              </a:rPr>
              <a:t>u</a:t>
            </a:r>
            <a:r>
              <a:rPr sz="800" dirty="0">
                <a:latin typeface="Arial MT"/>
                <a:cs typeface="Arial MT"/>
              </a:rPr>
              <a:t>t</a:t>
            </a:r>
            <a:r>
              <a:rPr sz="800" spc="-5" dirty="0">
                <a:latin typeface="Arial MT"/>
                <a:cs typeface="Arial MT"/>
              </a:rPr>
              <a:t>hen</a:t>
            </a:r>
            <a:r>
              <a:rPr sz="800" dirty="0">
                <a:latin typeface="Arial MT"/>
                <a:cs typeface="Arial MT"/>
              </a:rPr>
              <a:t>ti</a:t>
            </a:r>
            <a:r>
              <a:rPr sz="800" spc="5" dirty="0">
                <a:latin typeface="Arial MT"/>
                <a:cs typeface="Arial MT"/>
              </a:rPr>
              <a:t>c</a:t>
            </a:r>
            <a:r>
              <a:rPr sz="800" spc="-5" dirty="0">
                <a:latin typeface="Arial MT"/>
                <a:cs typeface="Arial MT"/>
              </a:rPr>
              <a:t>a</a:t>
            </a:r>
            <a:r>
              <a:rPr sz="800" dirty="0">
                <a:latin typeface="Arial MT"/>
                <a:cs typeface="Arial MT"/>
              </a:rPr>
              <a:t>tion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1346" y="1879854"/>
            <a:ext cx="922019" cy="281940"/>
          </a:xfrm>
          <a:prstGeom prst="rect">
            <a:avLst/>
          </a:prstGeom>
          <a:ln w="25400">
            <a:solidFill>
              <a:srgbClr val="BBB8AF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605"/>
              </a:spcBef>
            </a:pPr>
            <a:r>
              <a:rPr sz="800" spc="-5" dirty="0">
                <a:latin typeface="Arial MT"/>
                <a:cs typeface="Arial MT"/>
              </a:rPr>
              <a:t>Create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account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34255" y="1133855"/>
            <a:ext cx="733425" cy="892175"/>
            <a:chOff x="4334255" y="1133855"/>
            <a:chExt cx="733425" cy="8921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4255" y="1313687"/>
              <a:ext cx="76200" cy="152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4255" y="1748027"/>
              <a:ext cx="76200" cy="1310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10683" y="1133855"/>
              <a:ext cx="356870" cy="892175"/>
            </a:xfrm>
            <a:custGeom>
              <a:avLst/>
              <a:gdLst/>
              <a:ahLst/>
              <a:cxnLst/>
              <a:rect l="l" t="t" r="r" b="b"/>
              <a:pathLst>
                <a:path w="356870" h="892175">
                  <a:moveTo>
                    <a:pt x="344169" y="879094"/>
                  </a:moveTo>
                  <a:lnTo>
                    <a:pt x="121919" y="879094"/>
                  </a:lnTo>
                  <a:lnTo>
                    <a:pt x="121919" y="891794"/>
                  </a:lnTo>
                  <a:lnTo>
                    <a:pt x="354075" y="891794"/>
                  </a:lnTo>
                  <a:lnTo>
                    <a:pt x="356869" y="889000"/>
                  </a:lnTo>
                  <a:lnTo>
                    <a:pt x="356869" y="885444"/>
                  </a:lnTo>
                  <a:lnTo>
                    <a:pt x="344169" y="885444"/>
                  </a:lnTo>
                  <a:lnTo>
                    <a:pt x="344169" y="879094"/>
                  </a:lnTo>
                  <a:close/>
                </a:path>
                <a:path w="356870" h="892175">
                  <a:moveTo>
                    <a:pt x="344169" y="38100"/>
                  </a:moveTo>
                  <a:lnTo>
                    <a:pt x="344169" y="885444"/>
                  </a:lnTo>
                  <a:lnTo>
                    <a:pt x="350519" y="879094"/>
                  </a:lnTo>
                  <a:lnTo>
                    <a:pt x="356869" y="879094"/>
                  </a:lnTo>
                  <a:lnTo>
                    <a:pt x="356869" y="44450"/>
                  </a:lnTo>
                  <a:lnTo>
                    <a:pt x="350519" y="44450"/>
                  </a:lnTo>
                  <a:lnTo>
                    <a:pt x="344169" y="38100"/>
                  </a:lnTo>
                  <a:close/>
                </a:path>
                <a:path w="356870" h="892175">
                  <a:moveTo>
                    <a:pt x="356869" y="879094"/>
                  </a:moveTo>
                  <a:lnTo>
                    <a:pt x="350519" y="879094"/>
                  </a:lnTo>
                  <a:lnTo>
                    <a:pt x="344169" y="885444"/>
                  </a:lnTo>
                  <a:lnTo>
                    <a:pt x="356869" y="885444"/>
                  </a:lnTo>
                  <a:lnTo>
                    <a:pt x="356869" y="879094"/>
                  </a:lnTo>
                  <a:close/>
                </a:path>
                <a:path w="356870" h="89217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356870" h="892175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356870" h="892175">
                  <a:moveTo>
                    <a:pt x="354075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344169" y="44450"/>
                  </a:lnTo>
                  <a:lnTo>
                    <a:pt x="344169" y="38100"/>
                  </a:lnTo>
                  <a:lnTo>
                    <a:pt x="356869" y="38100"/>
                  </a:lnTo>
                  <a:lnTo>
                    <a:pt x="356869" y="34544"/>
                  </a:lnTo>
                  <a:lnTo>
                    <a:pt x="354075" y="31750"/>
                  </a:lnTo>
                  <a:close/>
                </a:path>
                <a:path w="356870" h="892175">
                  <a:moveTo>
                    <a:pt x="356869" y="38100"/>
                  </a:moveTo>
                  <a:lnTo>
                    <a:pt x="344169" y="38100"/>
                  </a:lnTo>
                  <a:lnTo>
                    <a:pt x="350519" y="44450"/>
                  </a:lnTo>
                  <a:lnTo>
                    <a:pt x="356869" y="44450"/>
                  </a:lnTo>
                  <a:lnTo>
                    <a:pt x="356869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11346" y="2465070"/>
            <a:ext cx="922019" cy="281940"/>
          </a:xfrm>
          <a:prstGeom prst="rect">
            <a:avLst/>
          </a:prstGeom>
          <a:solidFill>
            <a:srgbClr val="FFFAEF"/>
          </a:solidFill>
          <a:ln w="25400">
            <a:solidFill>
              <a:srgbClr val="BBB8AF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610"/>
              </a:spcBef>
            </a:pPr>
            <a:r>
              <a:rPr sz="800" spc="-5" dirty="0">
                <a:latin typeface="Arial MT"/>
                <a:cs typeface="Arial MT"/>
              </a:rPr>
              <a:t>Search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product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1346" y="2945129"/>
            <a:ext cx="922019" cy="281940"/>
          </a:xfrm>
          <a:prstGeom prst="rect">
            <a:avLst/>
          </a:prstGeom>
          <a:solidFill>
            <a:srgbClr val="FFFAEF"/>
          </a:solidFill>
          <a:ln w="25400">
            <a:solidFill>
              <a:srgbClr val="BBB8AF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610"/>
              </a:spcBef>
            </a:pPr>
            <a:r>
              <a:rPr sz="800" dirty="0">
                <a:latin typeface="Arial MT"/>
                <a:cs typeface="Arial MT"/>
              </a:rPr>
              <a:t>Add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to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cart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1346" y="3448050"/>
            <a:ext cx="922019" cy="281940"/>
          </a:xfrm>
          <a:prstGeom prst="rect">
            <a:avLst/>
          </a:prstGeom>
          <a:solidFill>
            <a:srgbClr val="FFFAEF"/>
          </a:solidFill>
          <a:ln w="25400">
            <a:solidFill>
              <a:srgbClr val="BBB8AF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610"/>
              </a:spcBef>
            </a:pPr>
            <a:r>
              <a:rPr sz="800" dirty="0">
                <a:latin typeface="Arial MT"/>
                <a:cs typeface="Arial MT"/>
              </a:rPr>
              <a:t>View</a:t>
            </a:r>
            <a:r>
              <a:rPr sz="800" spc="-4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cart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67278" y="3882390"/>
            <a:ext cx="922019" cy="281940"/>
          </a:xfrm>
          <a:prstGeom prst="rect">
            <a:avLst/>
          </a:prstGeom>
          <a:solidFill>
            <a:srgbClr val="FFFAEF"/>
          </a:solidFill>
          <a:ln w="25400">
            <a:solidFill>
              <a:srgbClr val="BBB8AF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610"/>
              </a:spcBef>
            </a:pPr>
            <a:r>
              <a:rPr sz="800" spc="-5" dirty="0">
                <a:latin typeface="Arial MT"/>
                <a:cs typeface="Arial MT"/>
              </a:rPr>
              <a:t>Confirm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order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6938" y="3882390"/>
            <a:ext cx="922019" cy="281940"/>
          </a:xfrm>
          <a:prstGeom prst="rect">
            <a:avLst/>
          </a:prstGeom>
          <a:solidFill>
            <a:srgbClr val="FFFAEF"/>
          </a:solidFill>
          <a:ln w="25400">
            <a:solidFill>
              <a:srgbClr val="BBB8AF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610"/>
              </a:spcBef>
            </a:pPr>
            <a:r>
              <a:rPr sz="800" spc="-5" dirty="0">
                <a:latin typeface="Arial MT"/>
                <a:cs typeface="Arial MT"/>
              </a:rPr>
              <a:t>Cancel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order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1346" y="4333494"/>
            <a:ext cx="922019" cy="281940"/>
          </a:xfrm>
          <a:prstGeom prst="rect">
            <a:avLst/>
          </a:prstGeom>
          <a:solidFill>
            <a:srgbClr val="FFFAEF"/>
          </a:solidFill>
          <a:ln w="25400">
            <a:solidFill>
              <a:srgbClr val="BBB8AF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610"/>
              </a:spcBef>
            </a:pPr>
            <a:r>
              <a:rPr sz="800" spc="-5" dirty="0">
                <a:latin typeface="Arial MT"/>
                <a:cs typeface="Arial MT"/>
              </a:rPr>
              <a:t>Logout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34255" y="3226307"/>
            <a:ext cx="76200" cy="22098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34255" y="2746248"/>
            <a:ext cx="76200" cy="198119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3826764" y="3723132"/>
            <a:ext cx="1090930" cy="175260"/>
          </a:xfrm>
          <a:custGeom>
            <a:avLst/>
            <a:gdLst/>
            <a:ahLst/>
            <a:cxnLst/>
            <a:rect l="l" t="t" r="r" b="b"/>
            <a:pathLst>
              <a:path w="1090929" h="175260">
                <a:moveTo>
                  <a:pt x="1090422" y="158496"/>
                </a:moveTo>
                <a:lnTo>
                  <a:pt x="1078242" y="147447"/>
                </a:lnTo>
                <a:lnTo>
                  <a:pt x="1027303" y="101219"/>
                </a:lnTo>
                <a:lnTo>
                  <a:pt x="1018717" y="131838"/>
                </a:lnTo>
                <a:lnTo>
                  <a:pt x="547243" y="0"/>
                </a:lnTo>
                <a:lnTo>
                  <a:pt x="545211" y="7505"/>
                </a:lnTo>
                <a:lnTo>
                  <a:pt x="543179" y="0"/>
                </a:lnTo>
                <a:lnTo>
                  <a:pt x="71691" y="131838"/>
                </a:lnTo>
                <a:lnTo>
                  <a:pt x="63119" y="101219"/>
                </a:lnTo>
                <a:lnTo>
                  <a:pt x="0" y="158496"/>
                </a:lnTo>
                <a:lnTo>
                  <a:pt x="83693" y="174663"/>
                </a:lnTo>
                <a:lnTo>
                  <a:pt x="76060" y="147447"/>
                </a:lnTo>
                <a:lnTo>
                  <a:pt x="75107" y="144030"/>
                </a:lnTo>
                <a:lnTo>
                  <a:pt x="545198" y="12547"/>
                </a:lnTo>
                <a:lnTo>
                  <a:pt x="1015301" y="144030"/>
                </a:lnTo>
                <a:lnTo>
                  <a:pt x="1006729" y="174663"/>
                </a:lnTo>
                <a:lnTo>
                  <a:pt x="1090422" y="158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24859" y="4157497"/>
            <a:ext cx="1094740" cy="189230"/>
          </a:xfrm>
          <a:custGeom>
            <a:avLst/>
            <a:gdLst/>
            <a:ahLst/>
            <a:cxnLst/>
            <a:rect l="l" t="t" r="r" b="b"/>
            <a:pathLst>
              <a:path w="1094739" h="189229">
                <a:moveTo>
                  <a:pt x="546735" y="174879"/>
                </a:moveTo>
                <a:lnTo>
                  <a:pt x="533450" y="162153"/>
                </a:lnTo>
                <a:lnTo>
                  <a:pt x="485267" y="115925"/>
                </a:lnTo>
                <a:lnTo>
                  <a:pt x="475843" y="146278"/>
                </a:lnTo>
                <a:lnTo>
                  <a:pt x="3810" y="0"/>
                </a:lnTo>
                <a:lnTo>
                  <a:pt x="0" y="12141"/>
                </a:lnTo>
                <a:lnTo>
                  <a:pt x="472084" y="158381"/>
                </a:lnTo>
                <a:lnTo>
                  <a:pt x="462661" y="188722"/>
                </a:lnTo>
                <a:lnTo>
                  <a:pt x="546735" y="174879"/>
                </a:lnTo>
                <a:close/>
              </a:path>
              <a:path w="1094739" h="189229">
                <a:moveTo>
                  <a:pt x="1094232" y="12141"/>
                </a:moveTo>
                <a:lnTo>
                  <a:pt x="1090422" y="0"/>
                </a:lnTo>
                <a:lnTo>
                  <a:pt x="618375" y="146278"/>
                </a:lnTo>
                <a:lnTo>
                  <a:pt x="608965" y="115925"/>
                </a:lnTo>
                <a:lnTo>
                  <a:pt x="547497" y="174879"/>
                </a:lnTo>
                <a:lnTo>
                  <a:pt x="631571" y="188722"/>
                </a:lnTo>
                <a:lnTo>
                  <a:pt x="623316" y="162153"/>
                </a:lnTo>
                <a:lnTo>
                  <a:pt x="622134" y="158381"/>
                </a:lnTo>
                <a:lnTo>
                  <a:pt x="1094232" y="121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099559" y="2139734"/>
            <a:ext cx="556260" cy="327660"/>
            <a:chOff x="4099559" y="2139734"/>
            <a:chExt cx="556260" cy="32766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53483" y="2139734"/>
              <a:ext cx="234670" cy="32762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5017" y="2161794"/>
              <a:ext cx="76200" cy="17068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99559" y="2331720"/>
              <a:ext cx="556260" cy="0"/>
            </a:xfrm>
            <a:custGeom>
              <a:avLst/>
              <a:gdLst/>
              <a:ahLst/>
              <a:cxnLst/>
              <a:rect l="l" t="t" r="r" b="b"/>
              <a:pathLst>
                <a:path w="556260">
                  <a:moveTo>
                    <a:pt x="55626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34255" y="2345436"/>
              <a:ext cx="76200" cy="11810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193919" y="1542414"/>
            <a:ext cx="441959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 MT"/>
                <a:cs typeface="Arial MT"/>
              </a:rPr>
              <a:t>IF </a:t>
            </a:r>
            <a:r>
              <a:rPr sz="800" spc="-5" dirty="0">
                <a:latin typeface="Arial MT"/>
                <a:cs typeface="Arial MT"/>
              </a:rPr>
              <a:t>not 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logged</a:t>
            </a:r>
            <a:r>
              <a:rPr sz="800" spc="-4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76342" y="2254758"/>
            <a:ext cx="252729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V</a:t>
            </a:r>
            <a:r>
              <a:rPr sz="800" spc="-5" dirty="0">
                <a:latin typeface="Arial MT"/>
                <a:cs typeface="Arial MT"/>
              </a:rPr>
              <a:t>a</a:t>
            </a:r>
            <a:r>
              <a:rPr sz="800" dirty="0">
                <a:latin typeface="Arial MT"/>
                <a:cs typeface="Arial MT"/>
              </a:rPr>
              <a:t>lid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162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2.5</a:t>
            </a:r>
            <a:r>
              <a:rPr sz="3000" spc="-6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Module-1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0550" y="1258315"/>
            <a:ext cx="8021955" cy="248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LOGIN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AUTHENTICATION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buChar char="●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Login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authentication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first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step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start</a:t>
            </a:r>
            <a:r>
              <a:rPr sz="1800" dirty="0">
                <a:latin typeface="Times New Roman"/>
                <a:cs typeface="Times New Roman"/>
              </a:rPr>
              <a:t> any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application.</a:t>
            </a:r>
          </a:p>
          <a:p>
            <a:pPr algn="just">
              <a:lnSpc>
                <a:spcPct val="100000"/>
              </a:lnSpc>
              <a:spcBef>
                <a:spcPts val="20"/>
              </a:spcBef>
              <a:buFont typeface="Times New Roman"/>
              <a:buChar char="●"/>
            </a:pPr>
            <a:endParaRPr sz="1650" dirty="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5"/>
              </a:spcBef>
              <a:buChar char="●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module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essential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security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purpose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 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verifying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someone’s</a:t>
            </a:r>
            <a:endParaRPr sz="1800" dirty="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Times New Roman"/>
                <a:cs typeface="Times New Roman"/>
              </a:rPr>
              <a:t>identity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pre-required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details.</a:t>
            </a:r>
          </a:p>
          <a:p>
            <a:pPr marL="299085" marR="5080" indent="-287020" algn="just">
              <a:lnSpc>
                <a:spcPct val="114999"/>
              </a:lnSpc>
              <a:spcBef>
                <a:spcPts val="1600"/>
              </a:spcBef>
              <a:buChar char="●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registers for an account, they create their unique </a:t>
            </a:r>
            <a:r>
              <a:rPr sz="1800" spc="-5" dirty="0">
                <a:latin typeface="Times New Roman"/>
                <a:cs typeface="Times New Roman"/>
              </a:rPr>
              <a:t>ID </a:t>
            </a:r>
            <a:r>
              <a:rPr sz="1800" dirty="0">
                <a:latin typeface="Times New Roman"/>
                <a:cs typeface="Times New Roman"/>
              </a:rPr>
              <a:t>and key which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access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 account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later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1590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Modul</a:t>
            </a:r>
            <a:r>
              <a:rPr sz="3000" spc="-15" dirty="0">
                <a:solidFill>
                  <a:srgbClr val="000000"/>
                </a:solidFill>
              </a:rPr>
              <a:t>e</a:t>
            </a:r>
            <a:r>
              <a:rPr sz="3000" spc="-10" dirty="0">
                <a:solidFill>
                  <a:srgbClr val="000000"/>
                </a:solidFill>
              </a:rPr>
              <a:t>-</a:t>
            </a:r>
            <a:r>
              <a:rPr sz="3000" spc="-5" dirty="0">
                <a:solidFill>
                  <a:srgbClr val="000000"/>
                </a:solidFill>
              </a:rPr>
              <a:t>2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0550" y="1258315"/>
            <a:ext cx="8277859" cy="280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CATALOGING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 algn="just">
              <a:lnSpc>
                <a:spcPct val="114999"/>
              </a:lnSpc>
              <a:spcBef>
                <a:spcPts val="1610"/>
              </a:spcBef>
              <a:buFont typeface="Times New Roman"/>
              <a:buChar char="●"/>
              <a:tabLst>
                <a:tab pos="299085" algn="l"/>
                <a:tab pos="299720" algn="l"/>
              </a:tabLst>
            </a:pPr>
            <a:r>
              <a:rPr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Catalogue</a:t>
            </a:r>
            <a:r>
              <a:rPr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sz="1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sz="1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8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  <a:buFont typeface="Times New Roman"/>
              <a:buChar char="●"/>
            </a:pP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 algn="just">
              <a:lnSpc>
                <a:spcPct val="100000"/>
              </a:lnSpc>
              <a:buFont typeface="Times New Roman"/>
              <a:buChar char="●"/>
              <a:tabLst>
                <a:tab pos="299085" algn="l"/>
                <a:tab pos="299720" algn="l"/>
              </a:tabLst>
            </a:pP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catalogue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sz="1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names,</a:t>
            </a:r>
            <a:r>
              <a:rPr sz="18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descriptions,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price,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</a:t>
            </a:r>
            <a:r>
              <a:rPr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algn="just">
              <a:lnSpc>
                <a:spcPct val="100000"/>
              </a:lnSpc>
              <a:spcBef>
                <a:spcPts val="330"/>
              </a:spcBef>
            </a:pP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sz="1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82295" indent="-287020" algn="just">
              <a:lnSpc>
                <a:spcPct val="115100"/>
              </a:lnSpc>
              <a:spcBef>
                <a:spcPts val="1590"/>
              </a:spcBef>
              <a:buFont typeface="Times New Roman"/>
              <a:buChar char="●"/>
              <a:tabLst>
                <a:tab pos="299085" algn="l"/>
                <a:tab pos="299720" algn="l"/>
              </a:tabLst>
            </a:pPr>
            <a:r>
              <a:rPr sz="1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app,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1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cataloguing</a:t>
            </a:r>
            <a:r>
              <a:rPr sz="1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</a:t>
            </a:r>
            <a:r>
              <a:rPr sz="18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1809"/>
            <a:ext cx="1633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solidFill>
                  <a:srgbClr val="000000"/>
                </a:solidFill>
                <a:latin typeface="Calibri"/>
                <a:cs typeface="Calibri"/>
              </a:rPr>
              <a:t>Module-3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58315"/>
            <a:ext cx="8335009" cy="20015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FULFILLMENT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417195" indent="-287020" algn="just">
              <a:lnSpc>
                <a:spcPct val="114999"/>
              </a:lnSpc>
              <a:spcBef>
                <a:spcPts val="1610"/>
              </a:spcBef>
              <a:buFont typeface="Times New Roman"/>
              <a:buChar char="●"/>
              <a:tabLst>
                <a:tab pos="299085" algn="l"/>
                <a:tab pos="299720" algn="l"/>
              </a:tabLst>
            </a:pP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fulfilment,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viewed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option.</a:t>
            </a:r>
          </a:p>
          <a:p>
            <a:pPr algn="just">
              <a:lnSpc>
                <a:spcPct val="100000"/>
              </a:lnSpc>
              <a:spcBef>
                <a:spcPts val="25"/>
              </a:spcBef>
              <a:buFont typeface="Times New Roman"/>
              <a:buChar char="●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 algn="just">
              <a:lnSpc>
                <a:spcPct val="100000"/>
              </a:lnSpc>
              <a:buFont typeface="Times New Roman"/>
              <a:buChar char="●"/>
              <a:tabLst>
                <a:tab pos="299085" algn="l"/>
                <a:tab pos="299720" algn="l"/>
              </a:tabLst>
            </a:pP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desired,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algn="just">
              <a:lnSpc>
                <a:spcPct val="100000"/>
              </a:lnSpc>
              <a:spcBef>
                <a:spcPts val="330"/>
              </a:spcBef>
            </a:pP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wish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413" y="2656077"/>
            <a:ext cx="75234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latin typeface="Calibri"/>
                <a:cs typeface="Calibri"/>
              </a:rPr>
              <a:t>3.</a:t>
            </a:r>
            <a:r>
              <a:rPr spc="210" dirty="0">
                <a:latin typeface="Calibri"/>
                <a:cs typeface="Calibri"/>
              </a:rPr>
              <a:t> </a:t>
            </a:r>
            <a:r>
              <a:rPr spc="130" dirty="0">
                <a:latin typeface="Calibri"/>
                <a:cs typeface="Calibri"/>
              </a:rPr>
              <a:t>Conclusion</a:t>
            </a:r>
            <a:r>
              <a:rPr spc="165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and</a:t>
            </a:r>
            <a:r>
              <a:rPr spc="225" dirty="0">
                <a:latin typeface="Calibri"/>
                <a:cs typeface="Calibri"/>
              </a:rPr>
              <a:t> </a:t>
            </a:r>
            <a:r>
              <a:rPr spc="210" dirty="0">
                <a:latin typeface="Calibri"/>
                <a:cs typeface="Calibri"/>
              </a:rPr>
              <a:t>Future</a:t>
            </a:r>
            <a:r>
              <a:rPr spc="195" dirty="0">
                <a:latin typeface="Calibri"/>
                <a:cs typeface="Calibri"/>
              </a:rPr>
              <a:t> </a:t>
            </a:r>
            <a:r>
              <a:rPr spc="114" dirty="0">
                <a:latin typeface="Calibri"/>
                <a:cs typeface="Calibri"/>
              </a:rPr>
              <a:t>Scope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575">
            <a:solidFill>
              <a:srgbClr val="FFFA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1946" y="346405"/>
            <a:ext cx="7353934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410" algn="ctr">
              <a:lnSpc>
                <a:spcPts val="2150"/>
              </a:lnSpc>
              <a:spcBef>
                <a:spcPts val="100"/>
              </a:spcBef>
            </a:pPr>
            <a:r>
              <a:rPr sz="1800" b="0" dirty="0">
                <a:latin typeface="Times New Roman"/>
                <a:cs typeface="Times New Roman"/>
              </a:rPr>
              <a:t>A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Project</a:t>
            </a:r>
            <a:r>
              <a:rPr sz="1800" b="0" spc="-3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Presentation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spc="-5" dirty="0"/>
              <a:t>Ruchira</a:t>
            </a:r>
            <a:r>
              <a:rPr sz="2400" spc="5" dirty="0"/>
              <a:t> </a:t>
            </a:r>
            <a:r>
              <a:rPr sz="2400" spc="-5" dirty="0"/>
              <a:t>:</a:t>
            </a:r>
            <a:r>
              <a:rPr sz="2400" dirty="0"/>
              <a:t> </a:t>
            </a:r>
            <a:r>
              <a:rPr sz="2400" b="0" spc="-5" dirty="0">
                <a:latin typeface="Times New Roman"/>
                <a:cs typeface="Times New Roman"/>
              </a:rPr>
              <a:t>An</a:t>
            </a:r>
            <a:r>
              <a:rPr sz="2400" b="0" spc="5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Times New Roman"/>
                <a:cs typeface="Times New Roman"/>
              </a:rPr>
              <a:t>Assistive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Platform</a:t>
            </a:r>
            <a:r>
              <a:rPr sz="2400" b="0" spc="-2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to</a:t>
            </a:r>
            <a:r>
              <a:rPr sz="2400" b="0" spc="-5" dirty="0">
                <a:latin typeface="Times New Roman"/>
                <a:cs typeface="Times New Roman"/>
              </a:rPr>
              <a:t> Empower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Times New Roman"/>
                <a:cs typeface="Times New Roman"/>
              </a:rPr>
              <a:t>Home</a:t>
            </a:r>
            <a:r>
              <a:rPr sz="2400" b="0" spc="2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Sellers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3957" y="987044"/>
            <a:ext cx="373380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Submitted </a:t>
            </a:r>
            <a:r>
              <a:rPr sz="1800" dirty="0">
                <a:solidFill>
                  <a:srgbClr val="FFFAEF"/>
                </a:solidFill>
                <a:latin typeface="Times New Roman"/>
                <a:cs typeface="Times New Roman"/>
              </a:rPr>
              <a:t>in fulfillment </a:t>
            </a: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of the </a:t>
            </a:r>
            <a:r>
              <a:rPr sz="1800" dirty="0">
                <a:solidFill>
                  <a:srgbClr val="FFFAEF"/>
                </a:solidFill>
                <a:latin typeface="Times New Roman"/>
                <a:cs typeface="Times New Roman"/>
              </a:rPr>
              <a:t>degree </a:t>
            </a: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of </a:t>
            </a:r>
            <a:r>
              <a:rPr sz="1800" spc="-44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AEF"/>
                </a:solidFill>
                <a:latin typeface="Times New Roman"/>
                <a:cs typeface="Times New Roman"/>
              </a:rPr>
              <a:t>Bachelor</a:t>
            </a:r>
            <a:r>
              <a:rPr sz="1800" spc="-2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of</a:t>
            </a:r>
            <a:r>
              <a:rPr sz="1800" dirty="0">
                <a:solidFill>
                  <a:srgbClr val="FFFAEF"/>
                </a:solidFill>
                <a:latin typeface="Times New Roman"/>
                <a:cs typeface="Times New Roman"/>
              </a:rPr>
              <a:t> Engineering(Sem-8)</a:t>
            </a: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solidFill>
                  <a:srgbClr val="FFFAEF"/>
                </a:solidFill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</a:pPr>
            <a:r>
              <a:rPr sz="1800" b="1" spc="-5" dirty="0">
                <a:solidFill>
                  <a:srgbClr val="FFFAE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1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AE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AEF"/>
                </a:solidFill>
                <a:latin typeface="Times New Roman"/>
                <a:cs typeface="Times New Roman"/>
              </a:rPr>
              <a:t>Mayuri</a:t>
            </a:r>
            <a:r>
              <a:rPr sz="1800" spc="-3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Deshpande</a:t>
            </a:r>
            <a:r>
              <a:rPr sz="1800" spc="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(17104062)</a:t>
            </a: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Anuja</a:t>
            </a:r>
            <a:r>
              <a:rPr sz="1800" spc="-1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Apte</a:t>
            </a:r>
            <a:r>
              <a:rPr sz="1800" spc="-1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(17104029)</a:t>
            </a: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Sakshi</a:t>
            </a:r>
            <a:r>
              <a:rPr sz="1800" spc="-4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AEF"/>
                </a:solidFill>
                <a:latin typeface="Times New Roman"/>
                <a:cs typeface="Times New Roman"/>
              </a:rPr>
              <a:t>Jain</a:t>
            </a:r>
            <a:r>
              <a:rPr sz="1800" spc="-3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AEF"/>
                </a:solidFill>
                <a:latin typeface="Times New Roman"/>
                <a:cs typeface="Times New Roman"/>
              </a:rPr>
              <a:t>(17104041)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739775" marR="731520" indent="-635" algn="ctr">
              <a:lnSpc>
                <a:spcPct val="100000"/>
              </a:lnSpc>
            </a:pP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Under the </a:t>
            </a:r>
            <a:r>
              <a:rPr sz="1800" dirty="0">
                <a:solidFill>
                  <a:srgbClr val="FFFAEF"/>
                </a:solidFill>
                <a:latin typeface="Times New Roman"/>
                <a:cs typeface="Times New Roman"/>
              </a:rPr>
              <a:t>Guidance </a:t>
            </a: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FFFAEF"/>
                </a:solidFill>
                <a:latin typeface="Times New Roman"/>
                <a:cs typeface="Times New Roman"/>
              </a:rPr>
              <a:t> Prof.</a:t>
            </a:r>
            <a:r>
              <a:rPr sz="1800" spc="-2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rgbClr val="FFFAEF"/>
                </a:solidFill>
                <a:latin typeface="Times New Roman"/>
                <a:cs typeface="Times New Roman"/>
              </a:rPr>
              <a:t>Ganesh</a:t>
            </a:r>
            <a:r>
              <a:rPr sz="1800" spc="-1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rgbClr val="FFFAEF"/>
                </a:solidFill>
                <a:latin typeface="Times New Roman"/>
                <a:cs typeface="Times New Roman"/>
              </a:rPr>
              <a:t>Gourshete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0550" y="464566"/>
            <a:ext cx="8353425" cy="372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har char="●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 Internet </a:t>
            </a:r>
            <a:r>
              <a:rPr sz="1800" spc="-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opened </a:t>
            </a:r>
            <a:r>
              <a:rPr sz="1800" spc="-5" dirty="0">
                <a:latin typeface="Times New Roman"/>
                <a:cs typeface="Times New Roman"/>
              </a:rPr>
              <a:t>so many </a:t>
            </a:r>
            <a:r>
              <a:rPr sz="1800" dirty="0">
                <a:latin typeface="Times New Roman"/>
                <a:cs typeface="Times New Roman"/>
              </a:rPr>
              <a:t>opportunities for doing </a:t>
            </a: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online, and </a:t>
            </a:r>
            <a:r>
              <a:rPr sz="1800" spc="20" dirty="0">
                <a:latin typeface="Times New Roman"/>
                <a:cs typeface="Times New Roman"/>
              </a:rPr>
              <a:t>E- 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commerce is </a:t>
            </a:r>
            <a:r>
              <a:rPr sz="1800" dirty="0">
                <a:latin typeface="Times New Roman"/>
                <a:cs typeface="Times New Roman"/>
              </a:rPr>
              <a:t>one of the </a:t>
            </a:r>
            <a:r>
              <a:rPr sz="1800" spc="-5" dirty="0">
                <a:latin typeface="Times New Roman"/>
                <a:cs typeface="Times New Roman"/>
              </a:rPr>
              <a:t>most </a:t>
            </a:r>
            <a:r>
              <a:rPr sz="1800" dirty="0">
                <a:latin typeface="Times New Roman"/>
                <a:cs typeface="Times New Roman"/>
              </a:rPr>
              <a:t>popular ones. </a:t>
            </a:r>
            <a:r>
              <a:rPr sz="1800" spc="-5" dirty="0">
                <a:latin typeface="Times New Roman"/>
                <a:cs typeface="Times New Roman"/>
              </a:rPr>
              <a:t>Not </a:t>
            </a:r>
            <a:r>
              <a:rPr sz="1800" dirty="0">
                <a:latin typeface="Times New Roman"/>
                <a:cs typeface="Times New Roman"/>
              </a:rPr>
              <a:t>only does it require </a:t>
            </a:r>
            <a:r>
              <a:rPr sz="1800" spc="-5" dirty="0">
                <a:latin typeface="Times New Roman"/>
                <a:cs typeface="Times New Roman"/>
              </a:rPr>
              <a:t>low </a:t>
            </a:r>
            <a:r>
              <a:rPr sz="1800" dirty="0">
                <a:latin typeface="Times New Roman"/>
                <a:cs typeface="Times New Roman"/>
              </a:rPr>
              <a:t>investment, it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actually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5" dirty="0">
                <a:latin typeface="Times New Roman"/>
                <a:cs typeface="Times New Roman"/>
              </a:rPr>
              <a:t>type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that does not require a full </a:t>
            </a:r>
            <a:r>
              <a:rPr sz="1800" spc="-5" dirty="0">
                <a:latin typeface="Times New Roman"/>
                <a:cs typeface="Times New Roman"/>
              </a:rPr>
              <a:t>time commitment </a:t>
            </a:r>
            <a:r>
              <a:rPr sz="1800" dirty="0">
                <a:latin typeface="Times New Roman"/>
                <a:cs typeface="Times New Roman"/>
              </a:rPr>
              <a:t>, especially if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you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selling limited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 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products.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●"/>
            </a:pPr>
            <a:endParaRPr sz="23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har char="●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You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just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make</a:t>
            </a:r>
            <a:r>
              <a:rPr sz="1800" dirty="0">
                <a:latin typeface="Times New Roman"/>
                <a:cs typeface="Times New Roman"/>
              </a:rPr>
              <a:t> 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online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presence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promote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5" dirty="0">
                <a:latin typeface="Times New Roman"/>
                <a:cs typeface="Times New Roman"/>
              </a:rPr>
              <a:t> business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free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paid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methods.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However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business has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positive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negative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sides.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you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want to achieve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success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,you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 have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 organized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strategy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based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</a:t>
            </a:r>
            <a:r>
              <a:rPr sz="1800" dirty="0">
                <a:latin typeface="Times New Roman"/>
                <a:cs typeface="Times New Roman"/>
              </a:rPr>
              <a:t> realistic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comprehensive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10" dirty="0">
                <a:latin typeface="Times New Roman"/>
                <a:cs typeface="Times New Roman"/>
              </a:rPr>
              <a:t>market</a:t>
            </a:r>
            <a:r>
              <a:rPr sz="1800" spc="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373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References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2930525" cy="97281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  <a:hlinkClick r:id="rId2"/>
              </a:rPr>
              <a:t>www.homeminister.com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  <a:hlinkClick r:id="rId3"/>
              </a:rPr>
              <a:t>www.nykaa.com</a:t>
            </a:r>
            <a:r>
              <a:rPr sz="1800" spc="-80" dirty="0">
                <a:latin typeface="Times New Roman"/>
                <a:cs typeface="Times New Roman"/>
                <a:hlinkClick r:id="rId3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app-nykaa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  <a:hlinkClick r:id="rId4"/>
              </a:rPr>
              <a:t>www.bigbasket.com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1105" y="2654554"/>
            <a:ext cx="2619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7985" algn="l"/>
              </a:tabLst>
            </a:pPr>
            <a:r>
              <a:rPr spc="-5" dirty="0"/>
              <a:t>Thank	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2686557"/>
            <a:ext cx="7701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1.Project</a:t>
            </a:r>
            <a:r>
              <a:rPr sz="4000" spc="5" dirty="0"/>
              <a:t> </a:t>
            </a:r>
            <a:r>
              <a:rPr sz="4000" spc="-5" dirty="0"/>
              <a:t>Conception</a:t>
            </a:r>
            <a:r>
              <a:rPr sz="4000" spc="-10" dirty="0"/>
              <a:t> </a:t>
            </a:r>
            <a:r>
              <a:rPr sz="4000" spc="-5" dirty="0"/>
              <a:t>and</a:t>
            </a:r>
            <a:r>
              <a:rPr sz="4000" spc="-15" dirty="0"/>
              <a:t> </a:t>
            </a:r>
            <a:r>
              <a:rPr sz="4000" dirty="0"/>
              <a:t>Initiation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014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1.1</a:t>
            </a:r>
            <a:r>
              <a:rPr sz="3000" spc="-5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Abstract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04850" y="1268094"/>
            <a:ext cx="811974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Self employed </a:t>
            </a:r>
            <a:r>
              <a:rPr sz="1800" spc="-5" dirty="0">
                <a:latin typeface="Times New Roman"/>
                <a:cs typeface="Times New Roman"/>
              </a:rPr>
              <a:t>businesses </a:t>
            </a:r>
            <a:r>
              <a:rPr sz="1800" dirty="0">
                <a:latin typeface="Times New Roman"/>
                <a:cs typeface="Times New Roman"/>
              </a:rPr>
              <a:t>who manage </a:t>
            </a: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homemade </a:t>
            </a:r>
            <a:r>
              <a:rPr sz="1800" dirty="0">
                <a:latin typeface="Times New Roman"/>
                <a:cs typeface="Times New Roman"/>
              </a:rPr>
              <a:t>products </a:t>
            </a:r>
            <a:r>
              <a:rPr sz="1800" spc="-5" dirty="0">
                <a:latin typeface="Times New Roman"/>
                <a:cs typeface="Times New Roman"/>
              </a:rPr>
              <a:t>such as </a:t>
            </a:r>
            <a:r>
              <a:rPr sz="1800" dirty="0">
                <a:latin typeface="Times New Roman"/>
                <a:cs typeface="Times New Roman"/>
              </a:rPr>
              <a:t>food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items, </a:t>
            </a:r>
            <a:r>
              <a:rPr sz="1800" dirty="0">
                <a:latin typeface="Times New Roman"/>
                <a:cs typeface="Times New Roman"/>
              </a:rPr>
              <a:t>beauty products, selling electronics, catering, clothing and </a:t>
            </a:r>
            <a:r>
              <a:rPr sz="1800" spc="-5" dirty="0">
                <a:latin typeface="Times New Roman"/>
                <a:cs typeface="Times New Roman"/>
              </a:rPr>
              <a:t>many more will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benefited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use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application.</a:t>
            </a:r>
          </a:p>
          <a:p>
            <a:pPr marL="354965" marR="132715" indent="-342900" algn="just">
              <a:lnSpc>
                <a:spcPct val="150000"/>
              </a:lnSpc>
              <a:buChar char="●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study</a:t>
            </a:r>
            <a:r>
              <a:rPr sz="1800" spc="-5" dirty="0">
                <a:latin typeface="Times New Roman"/>
                <a:cs typeface="Times New Roman"/>
              </a:rPr>
              <a:t> aims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determine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factors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motivate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entrepreneurs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online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obtain convenience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comfort.</a:t>
            </a:r>
          </a:p>
          <a:p>
            <a:pPr marL="355600" indent="-342900" algn="just">
              <a:lnSpc>
                <a:spcPct val="100000"/>
              </a:lnSpc>
              <a:spcBef>
                <a:spcPts val="1080"/>
              </a:spcBef>
              <a:buChar char="●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obtain</a:t>
            </a:r>
            <a:r>
              <a:rPr sz="1800" dirty="0">
                <a:latin typeface="Times New Roman"/>
                <a:cs typeface="Times New Roman"/>
              </a:rPr>
              <a:t> convenience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comfort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increase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precise 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living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living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life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</a:p>
          <a:p>
            <a:pPr marL="354965" marR="222885" algn="just">
              <a:lnSpc>
                <a:spcPct val="15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modern</a:t>
            </a:r>
            <a:r>
              <a:rPr sz="1800" dirty="0">
                <a:latin typeface="Times New Roman"/>
                <a:cs typeface="Times New Roman"/>
              </a:rPr>
              <a:t> life,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humans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always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products that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better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quality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new</a:t>
            </a:r>
            <a:r>
              <a:rPr sz="1800" dirty="0">
                <a:latin typeface="Times New Roman"/>
                <a:cs typeface="Times New Roman"/>
              </a:rPr>
              <a:t> products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business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world</a:t>
            </a:r>
            <a:r>
              <a:rPr sz="1800" spc="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310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1.2</a:t>
            </a:r>
            <a:r>
              <a:rPr sz="3000" spc="-6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Objectives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 marR="5080">
              <a:lnSpc>
                <a:spcPct val="150100"/>
              </a:lnSpc>
              <a:spcBef>
                <a:spcPts val="100"/>
              </a:spcBef>
            </a:pPr>
            <a:r>
              <a:rPr dirty="0"/>
              <a:t>If</a:t>
            </a:r>
            <a:r>
              <a:rPr spc="-5" dirty="0"/>
              <a:t> </a:t>
            </a:r>
            <a:r>
              <a:rPr spc="5" dirty="0"/>
              <a:t>you</a:t>
            </a:r>
            <a:r>
              <a:rPr spc="-20" dirty="0"/>
              <a:t> </a:t>
            </a:r>
            <a:r>
              <a:rPr dirty="0"/>
              <a:t>plan</a:t>
            </a:r>
            <a:r>
              <a:rPr spc="-15" dirty="0"/>
              <a:t> </a:t>
            </a:r>
            <a:r>
              <a:rPr dirty="0"/>
              <a:t>to establish</a:t>
            </a:r>
            <a:r>
              <a:rPr spc="-20" dirty="0"/>
              <a:t> </a:t>
            </a:r>
            <a:r>
              <a:rPr dirty="0"/>
              <a:t>an online</a:t>
            </a:r>
            <a:r>
              <a:rPr spc="-15" dirty="0"/>
              <a:t> </a:t>
            </a:r>
            <a:r>
              <a:rPr dirty="0"/>
              <a:t>presence</a:t>
            </a:r>
            <a:r>
              <a:rPr spc="-5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spc="5" dirty="0"/>
              <a:t>your</a:t>
            </a:r>
            <a:r>
              <a:rPr spc="-25" dirty="0"/>
              <a:t> </a:t>
            </a:r>
            <a:r>
              <a:rPr dirty="0"/>
              <a:t>online</a:t>
            </a:r>
            <a:r>
              <a:rPr spc="-15" dirty="0"/>
              <a:t> </a:t>
            </a:r>
            <a:r>
              <a:rPr spc="-5" dirty="0"/>
              <a:t>business</a:t>
            </a:r>
            <a:r>
              <a:rPr dirty="0"/>
              <a:t> </a:t>
            </a:r>
            <a:r>
              <a:rPr spc="5" dirty="0"/>
              <a:t>,you</a:t>
            </a:r>
            <a:r>
              <a:rPr spc="-40" dirty="0"/>
              <a:t> </a:t>
            </a:r>
            <a:r>
              <a:rPr dirty="0"/>
              <a:t>have to</a:t>
            </a:r>
            <a:r>
              <a:rPr spc="-5" dirty="0"/>
              <a:t> </a:t>
            </a:r>
            <a:r>
              <a:rPr dirty="0"/>
              <a:t>consider </a:t>
            </a:r>
            <a:r>
              <a:rPr spc="-434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objectives</a:t>
            </a:r>
            <a:r>
              <a:rPr spc="-25" dirty="0"/>
              <a:t> </a:t>
            </a:r>
            <a:r>
              <a:rPr dirty="0"/>
              <a:t>and the </a:t>
            </a:r>
            <a:r>
              <a:rPr spc="-5" dirty="0"/>
              <a:t>main</a:t>
            </a:r>
            <a:r>
              <a:rPr spc="-10" dirty="0"/>
              <a:t> </a:t>
            </a:r>
            <a:r>
              <a:rPr dirty="0"/>
              <a:t>purpose</a:t>
            </a:r>
            <a:r>
              <a:rPr spc="5" dirty="0"/>
              <a:t> </a:t>
            </a:r>
            <a:r>
              <a:rPr dirty="0"/>
              <a:t>for your</a:t>
            </a:r>
            <a:r>
              <a:rPr spc="-20" dirty="0"/>
              <a:t> </a:t>
            </a:r>
            <a:r>
              <a:rPr spc="-5" dirty="0"/>
              <a:t>new</a:t>
            </a:r>
            <a:r>
              <a:rPr dirty="0"/>
              <a:t> </a:t>
            </a:r>
            <a:r>
              <a:rPr spc="-5" dirty="0"/>
              <a:t>website.</a:t>
            </a:r>
          </a:p>
          <a:p>
            <a:pPr marL="372745" indent="-342900">
              <a:lnSpc>
                <a:spcPct val="100000"/>
              </a:lnSpc>
              <a:spcBef>
                <a:spcPts val="1080"/>
              </a:spcBef>
              <a:buChar char="●"/>
              <a:tabLst>
                <a:tab pos="372110" algn="l"/>
                <a:tab pos="372745" algn="l"/>
              </a:tabLst>
            </a:pPr>
            <a:r>
              <a:rPr dirty="0"/>
              <a:t>To</a:t>
            </a:r>
            <a:r>
              <a:rPr spc="-5" dirty="0"/>
              <a:t> </a:t>
            </a:r>
            <a:r>
              <a:rPr dirty="0"/>
              <a:t>build</a:t>
            </a:r>
            <a:r>
              <a:rPr spc="-10" dirty="0"/>
              <a:t> </a:t>
            </a:r>
            <a:r>
              <a:rPr spc="-5" dirty="0"/>
              <a:t>cross-platform </a:t>
            </a:r>
            <a:r>
              <a:rPr dirty="0"/>
              <a:t>application.</a:t>
            </a:r>
          </a:p>
          <a:p>
            <a:pPr marL="372745" indent="-342900">
              <a:lnSpc>
                <a:spcPct val="100000"/>
              </a:lnSpc>
              <a:spcBef>
                <a:spcPts val="1080"/>
              </a:spcBef>
              <a:buChar char="●"/>
              <a:tabLst>
                <a:tab pos="372110" algn="l"/>
                <a:tab pos="372745" algn="l"/>
              </a:tabLst>
            </a:pPr>
            <a:r>
              <a:rPr dirty="0"/>
              <a:t>To</a:t>
            </a:r>
            <a:r>
              <a:rPr spc="-5" dirty="0"/>
              <a:t> have</a:t>
            </a:r>
            <a:r>
              <a:rPr spc="-10" dirty="0"/>
              <a:t> </a:t>
            </a:r>
            <a:r>
              <a:rPr dirty="0"/>
              <a:t>multi-lingual</a:t>
            </a:r>
            <a:r>
              <a:rPr spc="-25" dirty="0"/>
              <a:t> </a:t>
            </a:r>
            <a:r>
              <a:rPr spc="-5" dirty="0"/>
              <a:t>support</a:t>
            </a:r>
            <a:r>
              <a:rPr spc="-15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dirty="0"/>
              <a:t>application.</a:t>
            </a:r>
          </a:p>
          <a:p>
            <a:pPr marL="372745" indent="-342900">
              <a:lnSpc>
                <a:spcPct val="100000"/>
              </a:lnSpc>
              <a:spcBef>
                <a:spcPts val="1080"/>
              </a:spcBef>
              <a:buChar char="●"/>
              <a:tabLst>
                <a:tab pos="372110" algn="l"/>
                <a:tab pos="372745" algn="l"/>
              </a:tabLst>
            </a:pPr>
            <a:r>
              <a:rPr spc="-5" dirty="0"/>
              <a:t>Promoting </a:t>
            </a:r>
            <a:r>
              <a:rPr dirty="0"/>
              <a:t>various</a:t>
            </a:r>
            <a:r>
              <a:rPr spc="-15" dirty="0"/>
              <a:t> </a:t>
            </a:r>
            <a:r>
              <a:rPr spc="-5" dirty="0"/>
              <a:t>businesses</a:t>
            </a:r>
            <a:r>
              <a:rPr dirty="0"/>
              <a:t> online.</a:t>
            </a:r>
          </a:p>
          <a:p>
            <a:pPr marL="372745" indent="-342900">
              <a:lnSpc>
                <a:spcPct val="100000"/>
              </a:lnSpc>
              <a:spcBef>
                <a:spcPts val="1080"/>
              </a:spcBef>
              <a:buChar char="●"/>
              <a:tabLst>
                <a:tab pos="372110" algn="l"/>
                <a:tab pos="372745" algn="l"/>
              </a:tabLst>
            </a:pPr>
            <a:r>
              <a:rPr dirty="0"/>
              <a:t>Providing</a:t>
            </a:r>
            <a:r>
              <a:rPr spc="-10" dirty="0"/>
              <a:t> </a:t>
            </a:r>
            <a:r>
              <a:rPr dirty="0"/>
              <a:t>product</a:t>
            </a:r>
            <a:r>
              <a:rPr spc="-10" dirty="0"/>
              <a:t> </a:t>
            </a:r>
            <a:r>
              <a:rPr dirty="0"/>
              <a:t>support</a:t>
            </a:r>
            <a:r>
              <a:rPr spc="-10" dirty="0"/>
              <a:t> </a:t>
            </a:r>
            <a:r>
              <a:rPr dirty="0"/>
              <a:t>or</a:t>
            </a:r>
            <a:r>
              <a:rPr spc="-5" dirty="0"/>
              <a:t> customer </a:t>
            </a:r>
            <a:r>
              <a:rPr dirty="0"/>
              <a:t>service.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7969884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34343"/>
                </a:solidFill>
              </a:rPr>
              <a:t>1.3</a:t>
            </a:r>
            <a:r>
              <a:rPr sz="3000" spc="-10" dirty="0">
                <a:solidFill>
                  <a:srgbClr val="434343"/>
                </a:solidFill>
              </a:rPr>
              <a:t> </a:t>
            </a:r>
            <a:r>
              <a:rPr sz="3000" spc="-5" dirty="0">
                <a:solidFill>
                  <a:srgbClr val="434343"/>
                </a:solidFill>
              </a:rPr>
              <a:t>Literature</a:t>
            </a:r>
            <a:r>
              <a:rPr sz="3000" spc="25" dirty="0">
                <a:solidFill>
                  <a:srgbClr val="434343"/>
                </a:solidFill>
              </a:rPr>
              <a:t> </a:t>
            </a:r>
            <a:r>
              <a:rPr sz="3000" spc="-5" dirty="0">
                <a:solidFill>
                  <a:srgbClr val="434343"/>
                </a:solidFill>
              </a:rPr>
              <a:t>Review</a:t>
            </a:r>
            <a:endParaRPr sz="3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b="0" spc="-5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600" b="0" spc="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34343"/>
                </a:solidFill>
                <a:latin typeface="Times New Roman"/>
                <a:cs typeface="Times New Roman"/>
              </a:rPr>
              <a:t>literature</a:t>
            </a:r>
            <a:r>
              <a:rPr sz="1600" b="0" spc="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34343"/>
                </a:solidFill>
                <a:latin typeface="Times New Roman"/>
                <a:cs typeface="Times New Roman"/>
              </a:rPr>
              <a:t>review</a:t>
            </a:r>
            <a:r>
              <a:rPr sz="1600" b="0" spc="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34343"/>
                </a:solidFill>
                <a:latin typeface="Times New Roman"/>
                <a:cs typeface="Times New Roman"/>
              </a:rPr>
              <a:t>includes</a:t>
            </a:r>
            <a:r>
              <a:rPr sz="1600" b="0" spc="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34343"/>
                </a:solidFill>
                <a:latin typeface="Times New Roman"/>
                <a:cs typeface="Times New Roman"/>
              </a:rPr>
              <a:t>data</a:t>
            </a:r>
            <a:r>
              <a:rPr sz="1600" b="0" spc="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34343"/>
                </a:solidFill>
                <a:latin typeface="Times New Roman"/>
                <a:cs typeface="Times New Roman"/>
              </a:rPr>
              <a:t>from</a:t>
            </a:r>
            <a:r>
              <a:rPr sz="1600" b="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34343"/>
                </a:solidFill>
                <a:latin typeface="Times New Roman"/>
                <a:cs typeface="Times New Roman"/>
              </a:rPr>
              <a:t>various</a:t>
            </a:r>
            <a:r>
              <a:rPr sz="1600" b="0" spc="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34343"/>
                </a:solidFill>
                <a:latin typeface="Times New Roman"/>
                <a:cs typeface="Times New Roman"/>
              </a:rPr>
              <a:t>existing</a:t>
            </a:r>
            <a:r>
              <a:rPr sz="1600" b="0" spc="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34343"/>
                </a:solidFill>
                <a:latin typeface="Times New Roman"/>
                <a:cs typeface="Times New Roman"/>
              </a:rPr>
              <a:t>apps</a:t>
            </a:r>
            <a:r>
              <a:rPr sz="1600" b="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600" b="0" spc="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34343"/>
                </a:solidFill>
                <a:latin typeface="Times New Roman"/>
                <a:cs typeface="Times New Roman"/>
              </a:rPr>
              <a:t>compares</a:t>
            </a:r>
            <a:r>
              <a:rPr sz="1600" b="0" spc="6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34343"/>
                </a:solidFill>
                <a:latin typeface="Times New Roman"/>
                <a:cs typeface="Times New Roman"/>
              </a:rPr>
              <a:t>them</a:t>
            </a:r>
            <a:r>
              <a:rPr sz="1600" b="0" spc="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34343"/>
                </a:solidFill>
                <a:latin typeface="Times New Roman"/>
                <a:cs typeface="Times New Roman"/>
              </a:rPr>
              <a:t>to</a:t>
            </a:r>
            <a:r>
              <a:rPr sz="1600" b="0" spc="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34343"/>
                </a:solidFill>
                <a:latin typeface="Times New Roman"/>
                <a:cs typeface="Times New Roman"/>
              </a:rPr>
              <a:t>one</a:t>
            </a:r>
            <a:r>
              <a:rPr sz="1600" b="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34343"/>
                </a:solidFill>
                <a:latin typeface="Times New Roman"/>
                <a:cs typeface="Times New Roman"/>
              </a:rPr>
              <a:t>another.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58348"/>
              </p:ext>
            </p:extLst>
          </p:nvPr>
        </p:nvGraphicFramePr>
        <p:xfrm>
          <a:off x="390550" y="1244345"/>
          <a:ext cx="8448650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5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1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5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745">
                <a:tc>
                  <a:txBody>
                    <a:bodyPr/>
                    <a:lstStyle/>
                    <a:p>
                      <a:r>
                        <a:rPr lang="en-US" sz="1200" dirty="0" err="1"/>
                        <a:t>Sr.No</a:t>
                      </a:r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 of the Existing </a:t>
                      </a:r>
                    </a:p>
                    <a:p>
                      <a:r>
                        <a:rPr lang="en-US" sz="1200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Purpose</a:t>
                      </a:r>
                      <a:r>
                        <a:rPr lang="en-US" sz="1200" baseline="0" dirty="0"/>
                        <a:t> of  the </a:t>
                      </a:r>
                    </a:p>
                    <a:p>
                      <a:r>
                        <a:rPr lang="en-US" sz="1200" baseline="0" dirty="0"/>
                        <a:t>application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736">
                <a:tc>
                  <a:txBody>
                    <a:bodyPr/>
                    <a:lstStyle/>
                    <a:p>
                      <a:r>
                        <a:rPr lang="en-US" sz="12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Home Minister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Empowering </a:t>
                      </a:r>
                      <a:r>
                        <a:rPr lang="en-US" sz="1200" baseline="0" dirty="0"/>
                        <a:t> women entrepreneurs by supporting home </a:t>
                      </a:r>
                      <a:r>
                        <a:rPr lang="en-US" sz="1200" baseline="0" dirty="0" err="1"/>
                        <a:t>based,small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scale,medium</a:t>
                      </a:r>
                      <a:r>
                        <a:rPr lang="en-US" sz="1200" baseline="0" dirty="0"/>
                        <a:t> or large scale businesses.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Helps</a:t>
                      </a:r>
                      <a:r>
                        <a:rPr lang="en-US" sz="1200" baseline="0" dirty="0"/>
                        <a:t> women to earn a living by staying at home.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</a:t>
                      </a:r>
                      <a:r>
                        <a:rPr lang="en-US" sz="1200" baseline="0" dirty="0"/>
                        <a:t> has Registration fee to register your business. It is an app only for women.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84">
                <a:tc>
                  <a:txBody>
                    <a:bodyPr/>
                    <a:lstStyle/>
                    <a:p>
                      <a:r>
                        <a:rPr lang="en-US" sz="12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Big Basket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It’s India’s supermarket app with many trusted </a:t>
                      </a:r>
                      <a:r>
                        <a:rPr lang="en-US" sz="1200" dirty="0" err="1"/>
                        <a:t>users.It</a:t>
                      </a:r>
                      <a:r>
                        <a:rPr lang="en-US" sz="1200" dirty="0"/>
                        <a:t> is India’s largest grocer that </a:t>
                      </a:r>
                      <a:r>
                        <a:rPr lang="en-US" sz="1200" dirty="0" err="1"/>
                        <a:t>recieves</a:t>
                      </a:r>
                      <a:r>
                        <a:rPr lang="en-US" sz="1200" dirty="0"/>
                        <a:t> over 100,000 orders per day.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</a:t>
                      </a:r>
                      <a:r>
                        <a:rPr lang="en-US" sz="1200" baseline="0" dirty="0"/>
                        <a:t> app helps people buying groceries online and saves the efforts of going outside.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Should</a:t>
                      </a:r>
                      <a:r>
                        <a:rPr lang="en-US" sz="1200" baseline="0" dirty="0"/>
                        <a:t> add new more categories as Amazon and </a:t>
                      </a:r>
                      <a:r>
                        <a:rPr lang="en-US" sz="1200" baseline="0" dirty="0" err="1"/>
                        <a:t>Flipcart</a:t>
                      </a:r>
                      <a:r>
                        <a:rPr lang="en-US" sz="1200" baseline="0" dirty="0"/>
                        <a:t> are biggest </a:t>
                      </a:r>
                      <a:r>
                        <a:rPr lang="en-US" sz="1200" baseline="0" dirty="0" err="1"/>
                        <a:t>competetors</a:t>
                      </a:r>
                      <a:r>
                        <a:rPr lang="en-US" sz="1200" baseline="0" dirty="0"/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241">
                <a:tc>
                  <a:txBody>
                    <a:bodyPr/>
                    <a:lstStyle/>
                    <a:p>
                      <a:r>
                        <a:rPr lang="en-US" sz="12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Nykaa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Indian app which allows you to</a:t>
                      </a:r>
                      <a:r>
                        <a:rPr lang="en-US" sz="1200" baseline="0" dirty="0"/>
                        <a:t> choose over 1 </a:t>
                      </a:r>
                      <a:r>
                        <a:rPr lang="en-US" sz="1200" baseline="0" dirty="0" err="1"/>
                        <a:t>lakh</a:t>
                      </a:r>
                      <a:r>
                        <a:rPr lang="en-US" sz="1200" baseline="0" dirty="0"/>
                        <a:t> beauty product and 850+ brands.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Various brands</a:t>
                      </a:r>
                      <a:r>
                        <a:rPr lang="en-US" sz="1200" baseline="0" dirty="0"/>
                        <a:t> and products within pocket friendly range.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Bad Customer care service.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717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1.4</a:t>
            </a:r>
            <a:r>
              <a:rPr sz="3000" spc="-3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Problem</a:t>
            </a:r>
            <a:r>
              <a:rPr sz="3000" spc="-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Definition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004295"/>
            <a:ext cx="8220075" cy="331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9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Due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some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family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issues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few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businessmen/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women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cannot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work,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 products are </a:t>
            </a:r>
            <a:r>
              <a:rPr sz="1800" spc="-5" dirty="0">
                <a:latin typeface="Times New Roman"/>
                <a:cs typeface="Times New Roman"/>
              </a:rPr>
              <a:t>not </a:t>
            </a:r>
            <a:r>
              <a:rPr sz="1800" dirty="0">
                <a:latin typeface="Times New Roman"/>
                <a:cs typeface="Times New Roman"/>
              </a:rPr>
              <a:t>reachable to </a:t>
            </a:r>
            <a:r>
              <a:rPr sz="1800" spc="-5" dirty="0">
                <a:latin typeface="Times New Roman"/>
                <a:cs typeface="Times New Roman"/>
              </a:rPr>
              <a:t>consumers </a:t>
            </a:r>
            <a:r>
              <a:rPr sz="1800" dirty="0">
                <a:latin typeface="Times New Roman"/>
                <a:cs typeface="Times New Roman"/>
              </a:rPr>
              <a:t>. To avoid this kind of difficulty we are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developing a </a:t>
            </a:r>
            <a:r>
              <a:rPr sz="1800" spc="-5" dirty="0">
                <a:latin typeface="Times New Roman"/>
                <a:cs typeface="Times New Roman"/>
              </a:rPr>
              <a:t>social </a:t>
            </a:r>
            <a:r>
              <a:rPr sz="1800" dirty="0">
                <a:latin typeface="Times New Roman"/>
                <a:cs typeface="Times New Roman"/>
              </a:rPr>
              <a:t>platform using E-commerce </a:t>
            </a:r>
            <a:r>
              <a:rPr sz="1800" spc="-10" dirty="0">
                <a:latin typeface="Times New Roman"/>
                <a:cs typeface="Times New Roman"/>
              </a:rPr>
              <a:t>so </a:t>
            </a:r>
            <a:r>
              <a:rPr sz="1800" dirty="0">
                <a:latin typeface="Times New Roman"/>
                <a:cs typeface="Times New Roman"/>
              </a:rPr>
              <a:t>that everyone can work by staying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5" dirty="0">
                <a:latin typeface="Times New Roman"/>
                <a:cs typeface="Times New Roman"/>
              </a:rPr>
              <a:t> home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make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living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it.</a:t>
            </a:r>
          </a:p>
          <a:p>
            <a:pPr marL="354965" marR="329565" indent="-342900" algn="just">
              <a:lnSpc>
                <a:spcPct val="150000"/>
              </a:lnSpc>
              <a:spcBef>
                <a:spcPts val="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pandemic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amazing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how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dirty="0">
                <a:latin typeface="Times New Roman"/>
                <a:cs typeface="Times New Roman"/>
              </a:rPr>
              <a:t> need 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 for buying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homemade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products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getting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products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shop </a:t>
            </a:r>
            <a:r>
              <a:rPr sz="1800" spc="-5" dirty="0">
                <a:latin typeface="Times New Roman"/>
                <a:cs typeface="Times New Roman"/>
              </a:rPr>
              <a:t>was</a:t>
            </a:r>
            <a:r>
              <a:rPr sz="1800" dirty="0">
                <a:latin typeface="Times New Roman"/>
                <a:cs typeface="Times New Roman"/>
              </a:rPr>
              <a:t> nearly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impossible.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08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existing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 are recreating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additional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</a:t>
            </a:r>
          </a:p>
          <a:p>
            <a:pPr marL="354965" algn="just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audio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1549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1.5</a:t>
            </a:r>
            <a:r>
              <a:rPr sz="3000" spc="-7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194053"/>
            <a:ext cx="8206105" cy="22288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4965" marR="167005" indent="-342900">
              <a:lnSpc>
                <a:spcPct val="150000"/>
              </a:lnSpc>
              <a:buClr>
                <a:srgbClr val="000000"/>
              </a:buClr>
              <a:buChar char="●"/>
              <a:tabLst>
                <a:tab pos="354965" algn="l"/>
                <a:tab pos="355600" algn="l"/>
              </a:tabLst>
            </a:pPr>
            <a:r>
              <a:rPr lang="en-US" dirty="0">
                <a:latin typeface="Times New Roman"/>
                <a:cs typeface="Times New Roman"/>
              </a:rPr>
              <a:t>Can be useful in future for registration of the dealers and promote their products online through this platform.</a:t>
            </a:r>
          </a:p>
          <a:p>
            <a:pPr marL="354965" marR="167005" indent="-342900">
              <a:lnSpc>
                <a:spcPct val="150000"/>
              </a:lnSpc>
              <a:buClr>
                <a:srgbClr val="000000"/>
              </a:buClr>
              <a:buChar char="●"/>
              <a:tabLst>
                <a:tab pos="354965" algn="l"/>
                <a:tab pos="35560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Can be benefited for such pandemic situations.</a:t>
            </a:r>
          </a:p>
          <a:p>
            <a:pPr marL="354965" marR="167005" indent="-342900">
              <a:lnSpc>
                <a:spcPct val="150000"/>
              </a:lnSpc>
              <a:buClr>
                <a:srgbClr val="000000"/>
              </a:buClr>
              <a:buChar char="●"/>
              <a:tabLst>
                <a:tab pos="354965" algn="l"/>
                <a:tab pos="355600" algn="l"/>
              </a:tabLst>
            </a:pPr>
            <a:r>
              <a:rPr lang="en-US" dirty="0">
                <a:latin typeface="Times New Roman"/>
                <a:cs typeface="Times New Roman"/>
              </a:rPr>
              <a:t>Can further be useful to add more functionality such as </a:t>
            </a:r>
            <a:r>
              <a:rPr lang="en-US" dirty="0" err="1">
                <a:latin typeface="Times New Roman"/>
                <a:cs typeface="Times New Roman"/>
              </a:rPr>
              <a:t>alexa</a:t>
            </a:r>
            <a:r>
              <a:rPr lang="en-US" dirty="0">
                <a:latin typeface="Times New Roman"/>
                <a:cs typeface="Times New Roman"/>
              </a:rPr>
              <a:t> and </a:t>
            </a:r>
            <a:r>
              <a:rPr lang="en-US" dirty="0" err="1">
                <a:latin typeface="Times New Roman"/>
                <a:cs typeface="Times New Roman"/>
              </a:rPr>
              <a:t>siri</a:t>
            </a:r>
            <a:r>
              <a:rPr lang="en-US" dirty="0">
                <a:latin typeface="Times New Roman"/>
                <a:cs typeface="Times New Roman"/>
              </a:rPr>
              <a:t> to make it more user-friendly.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422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1.6</a:t>
            </a:r>
            <a:r>
              <a:rPr sz="3000" spc="-4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Technology</a:t>
            </a:r>
            <a:r>
              <a:rPr sz="3000" spc="-3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stack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194053"/>
            <a:ext cx="1745614" cy="17081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 err="1">
                <a:latin typeface="Times New Roman"/>
                <a:cs typeface="Times New Roman"/>
              </a:rPr>
              <a:t>Andriod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studio</a:t>
            </a:r>
            <a:endParaRPr lang="en-US"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Char char="●"/>
              <a:tabLst>
                <a:tab pos="354965" algn="l"/>
                <a:tab pos="35560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Java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10" dirty="0">
                <a:latin typeface="Times New Roman"/>
                <a:cs typeface="Times New Roman"/>
              </a:rPr>
              <a:t>XML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54965" algn="l"/>
                <a:tab pos="355600" algn="l"/>
              </a:tabLst>
            </a:pP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1071</Words>
  <Application>Microsoft Office PowerPoint</Application>
  <PresentationFormat>On-screen Show (16:9)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 MT</vt:lpstr>
      <vt:lpstr>Calibri</vt:lpstr>
      <vt:lpstr>Times New Roman</vt:lpstr>
      <vt:lpstr>Office Theme</vt:lpstr>
      <vt:lpstr>PowerPoint Presentation</vt:lpstr>
      <vt:lpstr>A Project Presentation on Ruchira : An Assistive Platform to Empower Home Sellers</vt:lpstr>
      <vt:lpstr>1.Project Conception and Initiation</vt:lpstr>
      <vt:lpstr>1.1 Abstract</vt:lpstr>
      <vt:lpstr>1.2 Objectives</vt:lpstr>
      <vt:lpstr>1.3 Literature Review The literature review includes data from various existing apps and compares them to one another.</vt:lpstr>
      <vt:lpstr>1.4 Problem Definition</vt:lpstr>
      <vt:lpstr>1.5 Scope</vt:lpstr>
      <vt:lpstr>1.6 Technology stack</vt:lpstr>
      <vt:lpstr>1.7 Benefits for environment &amp; Society</vt:lpstr>
      <vt:lpstr>2. Project Design</vt:lpstr>
      <vt:lpstr>2.1 Proposed System</vt:lpstr>
      <vt:lpstr>2.2 Design(Flow Of Modules)</vt:lpstr>
      <vt:lpstr>2.3 Description Of Use Case This is diagramatic representation of use case. It states various steps that customer can follow to go through various  products.</vt:lpstr>
      <vt:lpstr>2.4 Activity diagram</vt:lpstr>
      <vt:lpstr>2.5 Module-1</vt:lpstr>
      <vt:lpstr>Module-2</vt:lpstr>
      <vt:lpstr>Module-3</vt:lpstr>
      <vt:lpstr>3. Conclusion and Future Scope</vt:lpstr>
      <vt:lpstr>PowerPoint Presentation</vt:lpstr>
      <vt:lpstr>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Technology A.P. Shah Institute of Technology G.B.Road,Kasarvadavli, Thane(W), Mumbai-400615 UNIVERSITY OF MUMBAI Academic Year 2019-2020</dc:title>
  <dc:creator>Jaydeep</dc:creator>
  <cp:lastModifiedBy>Jaydeep Apte</cp:lastModifiedBy>
  <cp:revision>9</cp:revision>
  <dcterms:created xsi:type="dcterms:W3CDTF">2021-05-13T14:00:39Z</dcterms:created>
  <dcterms:modified xsi:type="dcterms:W3CDTF">2021-05-24T04:14:32Z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2021-05-13T00:00:00Z</vt:filetime>
  </property>
</Properties>
</file>