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0" r:id="rId2"/>
    <p:sldId id="263" r:id="rId3"/>
    <p:sldId id="265" r:id="rId4"/>
    <p:sldId id="266" r:id="rId5"/>
    <p:sldId id="264" r:id="rId6"/>
    <p:sldId id="272" r:id="rId7"/>
    <p:sldId id="273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l Purohi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FAA726"/>
    <a:srgbClr val="5A5A5A"/>
    <a:srgbClr val="0EC1C1"/>
    <a:srgbClr val="23AE73"/>
    <a:srgbClr val="4890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6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19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58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9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24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2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4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66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7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0" y="2612293"/>
            <a:ext cx="8251379" cy="1633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Portfolio Management </a:t>
            </a:r>
          </a:p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kern="1200" dirty="0">
                <a:solidFill>
                  <a:srgbClr val="FAA7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Ms. Alexandra </a:t>
            </a:r>
            <a:r>
              <a:rPr lang="en-US" sz="4400" kern="1200" dirty="0" err="1">
                <a:solidFill>
                  <a:srgbClr val="FAA7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Koslishnyick</a:t>
            </a:r>
            <a:endParaRPr lang="en-US" altLang="en-US" sz="4400" kern="1200" dirty="0">
              <a:solidFill>
                <a:srgbClr val="FAA72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2493110"/>
            <a:ext cx="9704719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conducted a thorough analysis of the stocks. The process included: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Cleaning the data set and fix the incorrect columns.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Concatenated the files to single dataset and kept required columns.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Performed calculations of various metrics such as Daily/Annualized Returns, Risk/Volatility, Cumulative Returns &amp; Correlation Analysis using various plots.</a:t>
            </a:r>
          </a:p>
        </p:txBody>
      </p:sp>
    </p:spTree>
    <p:extLst>
      <p:ext uri="{BB962C8B-B14F-4D97-AF65-F5344CB8AC3E}">
        <p14:creationId xmlns:p14="http://schemas.microsoft.com/office/powerpoint/2010/main" val="15141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VALIDATIONS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564918" y="2493110"/>
            <a:ext cx="11062164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CAPM Model for calculation of Expected Returns, Portfolio Beta and Portfolio Returns.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CAPM Validation using Sharpe Ratio which is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0.58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and Portfolio Risk is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22.91%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Stock Price Prediction using VAR method and evaluation using RMSE &amp; MAPE values.</a:t>
            </a:r>
          </a:p>
        </p:txBody>
      </p:sp>
    </p:spTree>
    <p:extLst>
      <p:ext uri="{BB962C8B-B14F-4D97-AF65-F5344CB8AC3E}">
        <p14:creationId xmlns:p14="http://schemas.microsoft.com/office/powerpoint/2010/main" val="9151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AGENDA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model validations</a:t>
            </a:r>
          </a:p>
        </p:txBody>
      </p:sp>
    </p:spTree>
    <p:extLst>
      <p:ext uri="{BB962C8B-B14F-4D97-AF65-F5344CB8AC3E}">
        <p14:creationId xmlns:p14="http://schemas.microsoft.com/office/powerpoint/2010/main" val="784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OBJECTIVE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725853"/>
            <a:ext cx="9127998" cy="1406295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Stock Analysis from different Industry Group with respect to Market Index.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Portfolio Creation based on the Stock Analysis &amp; Investor Persona.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Provide recommendations to our investor - Ms. Alexandra </a:t>
            </a:r>
            <a:r>
              <a:rPr lang="en-US" sz="2000" dirty="0" err="1">
                <a:solidFill>
                  <a:schemeClr val="tx1"/>
                </a:solidFill>
                <a:latin typeface="Lato`"/>
              </a:rPr>
              <a:t>Koslishnyick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2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BACKGROUND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99520"/>
            <a:ext cx="9127998" cy="2119213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000" dirty="0"/>
              <a:t>Market Index S&amp;P500.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are provided with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12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different stock price data from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Industry Groups along with Market Index S&amp;P500 data.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dataset contains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10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years data from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1st Oct 2010 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to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30th Sep 2020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Investor wishes to invest in stocks which shows promise but are also stable.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3321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TECHNOLOGY – GOOD CHOICE FOR INVESTMENT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1268760"/>
            <a:ext cx="9127998" cy="2264854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Amazon has highest Returns followed by Apple &amp; Google while Deutsche Bank has lowest Returns.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Bausch Health is most risky asset followed by American Airlines Group &amp; Hawaiian Holdings while Johnson &amp; Johnson is least risky asset.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Stocks from Finance, Healthcare and Technology are correlated with S&amp;P500.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49CCF-FAB5-420E-9D3C-B88C7CFB1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08" y="3604334"/>
            <a:ext cx="5211191" cy="2759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74056-7B77-448E-B771-92A4B2D33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899" y="3808520"/>
            <a:ext cx="4856086" cy="26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9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1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TECHNOLOGY HAS STRONG CORRELATION WITH MARKET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1268760"/>
            <a:ext cx="9127998" cy="2264854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High Volatile Stocks are American Airlines, Alaska, Bausch Health, Credit Suisse, Deutsche Bank, Goldman Sachs &amp; Hawaiian Holdings. 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Apple, Amazon and Google are correlated with the market.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Less Volatile Stocks are Johnson &amp; Johnson and Merck and CO.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C37A5-5529-417D-B7B8-7439D8EC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93" y="3622088"/>
            <a:ext cx="5924550" cy="31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7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HIGH RETURNS VS LOW RISK TRADE-OFF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1268759"/>
            <a:ext cx="9174469" cy="437743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Google, Apple, Amazon - Low Risk, High Returns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Deutsche Bank, Credit Suisse, Bausch Health - Negative Cumulative Returns, High Risk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American Airlines Group - Good Returns, High Risk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Goldman Sachs - Good Returns, Low Risk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Alaska Air Group - Good Returns, Less Risk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Hawaiian Holdings - High Returns, High Risk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Johnson &amp; Johnson, Merck and CO - High Returns, Less Risk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181501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RECOMMENDATIONS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2565648" y="2441359"/>
            <a:ext cx="6760626" cy="2032986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Stocks selected are Google, Apple, Goldman Sachs and Alaska Air Group.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Portfolio Beta is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1.1524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Portfolio Returns is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14.1%</a:t>
            </a:r>
          </a:p>
        </p:txBody>
      </p:sp>
    </p:spTree>
    <p:extLst>
      <p:ext uri="{BB962C8B-B14F-4D97-AF65-F5344CB8AC3E}">
        <p14:creationId xmlns:p14="http://schemas.microsoft.com/office/powerpoint/2010/main" val="22387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SOURCES: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16241" y="1411550"/>
            <a:ext cx="9732119" cy="3524710"/>
          </a:xfrm>
          <a:prstGeom prst="roundRect">
            <a:avLst>
              <a:gd name="adj" fmla="val 69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Here is a snapshot of our data dictionary.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Stock Attributes are Volume, Open, Close, High, Low &amp; Adjusted Close Price.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Stocks belong to Technology, Aviation, Finance &amp; Healthcare Industry.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team used the following data sources: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NYSE Stock Data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Benchmark/Market Index S&amp;P500 data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team conducted an interview with Investor to understand and formulate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543388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525</Words>
  <Application>Microsoft Office PowerPoint</Application>
  <PresentationFormat>Widescreen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</vt:lpstr>
      <vt:lpstr>Lato Semibold</vt:lpstr>
      <vt:lpstr>Lato`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Loan Sales</dc:title>
  <cp:lastModifiedBy>Aditya Yogi</cp:lastModifiedBy>
  <cp:revision>45</cp:revision>
  <dcterms:modified xsi:type="dcterms:W3CDTF">2022-01-03T18:54:20Z</dcterms:modified>
</cp:coreProperties>
</file>