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6" r:id="rId4"/>
    <p:sldId id="260" r:id="rId5"/>
    <p:sldId id="265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40D8BD-7706-4F3E-A15B-53BA3877A4FA}" v="509" dt="2021-02-11T13:30:30.986"/>
    <p1510:client id="{C3147531-8715-E37D-644C-48A6595FD1D0}" v="3766" dt="2021-02-12T13:43:08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C3E608-9A50-4594-8FF3-2589D7BA0B6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19205BD-1B35-471E-A73B-A27CEF9A1679}">
      <dgm:prSet phldrT="[Text]" phldr="0"/>
      <dgm:spPr/>
      <dgm:t>
        <a:bodyPr/>
        <a:lstStyle/>
        <a:p>
          <a:pPr rtl="0"/>
          <a:r>
            <a:rPr lang="en-IN" dirty="0">
              <a:solidFill>
                <a:schemeClr val="tx1"/>
              </a:solidFill>
              <a:latin typeface="Corbel" panose="020B0503020204020204"/>
            </a:rPr>
            <a:t>Exhaustive resource on Yoga, Workout , Nutrition</a:t>
          </a:r>
          <a:endParaRPr lang="en-IN" dirty="0">
            <a:solidFill>
              <a:schemeClr val="tx1"/>
            </a:solidFill>
          </a:endParaRPr>
        </a:p>
      </dgm:t>
    </dgm:pt>
    <dgm:pt modelId="{8D5C6309-833A-4609-87E3-DEDB72D3A833}" type="parTrans" cxnId="{AAE7600B-3B1C-498C-9FFA-1F2174D3FAE2}">
      <dgm:prSet/>
      <dgm:spPr/>
      <dgm:t>
        <a:bodyPr/>
        <a:lstStyle/>
        <a:p>
          <a:endParaRPr lang="en-IN"/>
        </a:p>
      </dgm:t>
    </dgm:pt>
    <dgm:pt modelId="{8A909DFF-696A-436C-BF2D-8ABAF1695862}" type="sibTrans" cxnId="{AAE7600B-3B1C-498C-9FFA-1F2174D3FAE2}">
      <dgm:prSet/>
      <dgm:spPr/>
      <dgm:t>
        <a:bodyPr/>
        <a:lstStyle/>
        <a:p>
          <a:endParaRPr lang="en-IN"/>
        </a:p>
      </dgm:t>
    </dgm:pt>
    <dgm:pt modelId="{E82FAFA0-1E85-411C-AFF5-EFB0E7692855}">
      <dgm:prSet phldrT="[Text]" phldr="0"/>
      <dgm:spPr/>
      <dgm:t>
        <a:bodyPr/>
        <a:lstStyle/>
        <a:p>
          <a:pPr rtl="0"/>
          <a:r>
            <a:rPr lang="en-IN" dirty="0">
              <a:solidFill>
                <a:schemeClr val="tx1"/>
              </a:solidFill>
              <a:latin typeface="Corbel" panose="020B0503020204020204"/>
            </a:rPr>
            <a:t>Calculating BMI </a:t>
          </a:r>
          <a:endParaRPr lang="en-IN" dirty="0">
            <a:solidFill>
              <a:schemeClr val="tx1"/>
            </a:solidFill>
          </a:endParaRPr>
        </a:p>
      </dgm:t>
    </dgm:pt>
    <dgm:pt modelId="{5C705EC2-7F28-4A1E-8588-0A1851DBB99C}" type="parTrans" cxnId="{7373D29F-F9C3-48B1-914C-F29A7494E8B0}">
      <dgm:prSet/>
      <dgm:spPr/>
      <dgm:t>
        <a:bodyPr/>
        <a:lstStyle/>
        <a:p>
          <a:endParaRPr lang="en-IN"/>
        </a:p>
      </dgm:t>
    </dgm:pt>
    <dgm:pt modelId="{82EEF5F8-149F-4661-BEAD-91D6F92DC003}" type="sibTrans" cxnId="{7373D29F-F9C3-48B1-914C-F29A7494E8B0}">
      <dgm:prSet/>
      <dgm:spPr/>
      <dgm:t>
        <a:bodyPr/>
        <a:lstStyle/>
        <a:p>
          <a:endParaRPr lang="en-IN"/>
        </a:p>
      </dgm:t>
    </dgm:pt>
    <dgm:pt modelId="{1495985C-499D-4CD1-A707-A17C63A62716}">
      <dgm:prSet phldrT="[Text]" phldr="0"/>
      <dgm:spPr/>
      <dgm:t>
        <a:bodyPr/>
        <a:lstStyle/>
        <a:p>
          <a:pPr rtl="0"/>
          <a:r>
            <a:rPr lang="en-IN" dirty="0">
              <a:solidFill>
                <a:schemeClr val="tx1"/>
              </a:solidFill>
              <a:latin typeface="Corbel" panose="020B0503020204020204"/>
            </a:rPr>
            <a:t>Tracking the menstrual days and fertility days ( ovolution days)</a:t>
          </a:r>
          <a:endParaRPr lang="en-IN" dirty="0">
            <a:solidFill>
              <a:schemeClr val="tx1"/>
            </a:solidFill>
          </a:endParaRPr>
        </a:p>
      </dgm:t>
    </dgm:pt>
    <dgm:pt modelId="{66FFCA1F-B6AA-427E-8076-E7E13F7B9586}" type="parTrans" cxnId="{139008FF-B4CD-4BD3-A049-5F748C0475D6}">
      <dgm:prSet/>
      <dgm:spPr/>
      <dgm:t>
        <a:bodyPr/>
        <a:lstStyle/>
        <a:p>
          <a:endParaRPr lang="en-IN"/>
        </a:p>
      </dgm:t>
    </dgm:pt>
    <dgm:pt modelId="{CC770B33-7D32-42CD-AD6C-F7AF66A5EE07}" type="sibTrans" cxnId="{139008FF-B4CD-4BD3-A049-5F748C0475D6}">
      <dgm:prSet/>
      <dgm:spPr/>
      <dgm:t>
        <a:bodyPr/>
        <a:lstStyle/>
        <a:p>
          <a:endParaRPr lang="en-IN"/>
        </a:p>
      </dgm:t>
    </dgm:pt>
    <dgm:pt modelId="{9BCF88E6-2C8E-401E-8DFC-ABC1937922BD}">
      <dgm:prSet phldrT="[Text]" phldr="0"/>
      <dgm:spPr/>
      <dgm:t>
        <a:bodyPr/>
        <a:lstStyle/>
        <a:p>
          <a:pPr rtl="0"/>
          <a:r>
            <a:rPr lang="en-IN" dirty="0">
              <a:solidFill>
                <a:schemeClr val="tx1"/>
              </a:solidFill>
              <a:latin typeface="Corbel" panose="020B0503020204020204"/>
            </a:rPr>
            <a:t> Spreading awareness about vaccines and illness which are in particular to women</a:t>
          </a:r>
          <a:endParaRPr lang="en-IN" dirty="0">
            <a:solidFill>
              <a:schemeClr val="tx1"/>
            </a:solidFill>
          </a:endParaRPr>
        </a:p>
      </dgm:t>
    </dgm:pt>
    <dgm:pt modelId="{533D92EC-3DD6-427C-8F79-C900454FDFEA}" type="parTrans" cxnId="{91113E17-A164-44EC-B3AE-B50B1E687373}">
      <dgm:prSet/>
      <dgm:spPr/>
      <dgm:t>
        <a:bodyPr/>
        <a:lstStyle/>
        <a:p>
          <a:endParaRPr lang="en-IN"/>
        </a:p>
      </dgm:t>
    </dgm:pt>
    <dgm:pt modelId="{17B77CA7-8D35-44D5-9324-D537C3A8055A}" type="sibTrans" cxnId="{91113E17-A164-44EC-B3AE-B50B1E687373}">
      <dgm:prSet/>
      <dgm:spPr/>
      <dgm:t>
        <a:bodyPr/>
        <a:lstStyle/>
        <a:p>
          <a:endParaRPr lang="en-IN"/>
        </a:p>
      </dgm:t>
    </dgm:pt>
    <dgm:pt modelId="{D2EF227D-728A-45FF-AE0F-33C39B06A02E}">
      <dgm:prSet phldrT="[Text]" phldr="0"/>
      <dgm:spPr/>
      <dgm:t>
        <a:bodyPr/>
        <a:lstStyle/>
        <a:p>
          <a:pPr rtl="0"/>
          <a:r>
            <a:rPr lang="en-IN" dirty="0">
              <a:solidFill>
                <a:schemeClr val="tx1"/>
              </a:solidFill>
              <a:latin typeface="Corbel" panose="020B0503020204020204"/>
            </a:rPr>
            <a:t> Providing magazines and articles to empower and inlfuence them.</a:t>
          </a:r>
          <a:endParaRPr lang="en-IN" dirty="0">
            <a:solidFill>
              <a:schemeClr val="tx1"/>
            </a:solidFill>
          </a:endParaRPr>
        </a:p>
      </dgm:t>
    </dgm:pt>
    <dgm:pt modelId="{B6F77377-917E-4B0D-9656-EE067F92A895}" type="parTrans" cxnId="{38CFFE54-45F4-4AF8-9DC7-26C9CCEA559A}">
      <dgm:prSet/>
      <dgm:spPr/>
      <dgm:t>
        <a:bodyPr/>
        <a:lstStyle/>
        <a:p>
          <a:endParaRPr lang="en-IN"/>
        </a:p>
      </dgm:t>
    </dgm:pt>
    <dgm:pt modelId="{3DF74147-74FA-42E8-869D-053A222D4C38}" type="sibTrans" cxnId="{38CFFE54-45F4-4AF8-9DC7-26C9CCEA559A}">
      <dgm:prSet/>
      <dgm:spPr/>
      <dgm:t>
        <a:bodyPr/>
        <a:lstStyle/>
        <a:p>
          <a:endParaRPr lang="en-IN"/>
        </a:p>
      </dgm:t>
    </dgm:pt>
    <dgm:pt modelId="{2B5ABC0A-C472-47E3-BA20-2C23A2B8EB25}">
      <dgm:prSet phldrT="[Text]" phldr="0"/>
      <dgm:spPr/>
      <dgm:t>
        <a:bodyPr/>
        <a:lstStyle/>
        <a:p>
          <a:pPr rtl="0"/>
          <a:r>
            <a:rPr lang="en-IN" dirty="0">
              <a:solidFill>
                <a:schemeClr val="tx1"/>
              </a:solidFill>
              <a:latin typeface="Corbel" panose="020B0503020204020204"/>
            </a:rPr>
            <a:t>Make a community so that they can connect and help other females facing the same issue or can enagage in a fun/ sports activity</a:t>
          </a:r>
          <a:endParaRPr lang="en-IN" dirty="0">
            <a:solidFill>
              <a:schemeClr val="tx1"/>
            </a:solidFill>
          </a:endParaRPr>
        </a:p>
      </dgm:t>
    </dgm:pt>
    <dgm:pt modelId="{1EDF6B9F-ECC7-4954-A68B-50C4B975C2B2}" type="parTrans" cxnId="{BB3DF8B2-6525-4ED2-9207-EC8025D18EBC}">
      <dgm:prSet/>
      <dgm:spPr/>
      <dgm:t>
        <a:bodyPr/>
        <a:lstStyle/>
        <a:p>
          <a:endParaRPr lang="en-IN"/>
        </a:p>
      </dgm:t>
    </dgm:pt>
    <dgm:pt modelId="{983DDC6F-EC2D-4CB8-AD64-D2F33C765178}" type="sibTrans" cxnId="{BB3DF8B2-6525-4ED2-9207-EC8025D18EBC}">
      <dgm:prSet/>
      <dgm:spPr/>
      <dgm:t>
        <a:bodyPr/>
        <a:lstStyle/>
        <a:p>
          <a:endParaRPr lang="en-IN"/>
        </a:p>
      </dgm:t>
    </dgm:pt>
    <dgm:pt modelId="{351D9807-81EE-4E45-8642-04F6C5767E62}" type="pres">
      <dgm:prSet presAssocID="{65C3E608-9A50-4594-8FF3-2589D7BA0B69}" presName="diagram" presStyleCnt="0">
        <dgm:presLayoutVars>
          <dgm:dir/>
          <dgm:resizeHandles val="exact"/>
        </dgm:presLayoutVars>
      </dgm:prSet>
      <dgm:spPr/>
    </dgm:pt>
    <dgm:pt modelId="{9417F8F7-2563-4442-8AD1-52ABDBDADE04}" type="pres">
      <dgm:prSet presAssocID="{C19205BD-1B35-471E-A73B-A27CEF9A1679}" presName="node" presStyleLbl="node1" presStyleIdx="0" presStyleCnt="6">
        <dgm:presLayoutVars>
          <dgm:bulletEnabled val="1"/>
        </dgm:presLayoutVars>
      </dgm:prSet>
      <dgm:spPr/>
    </dgm:pt>
    <dgm:pt modelId="{F5503374-41C9-4170-B785-B13F2A4E34D2}" type="pres">
      <dgm:prSet presAssocID="{8A909DFF-696A-436C-BF2D-8ABAF1695862}" presName="sibTrans" presStyleCnt="0"/>
      <dgm:spPr/>
    </dgm:pt>
    <dgm:pt modelId="{9661CE5E-5D8A-4FBC-AF67-2022AF9E70C0}" type="pres">
      <dgm:prSet presAssocID="{E82FAFA0-1E85-411C-AFF5-EFB0E7692855}" presName="node" presStyleLbl="node1" presStyleIdx="1" presStyleCnt="6">
        <dgm:presLayoutVars>
          <dgm:bulletEnabled val="1"/>
        </dgm:presLayoutVars>
      </dgm:prSet>
      <dgm:spPr/>
    </dgm:pt>
    <dgm:pt modelId="{9F30212D-2414-435E-AE61-3C89726B2A02}" type="pres">
      <dgm:prSet presAssocID="{82EEF5F8-149F-4661-BEAD-91D6F92DC003}" presName="sibTrans" presStyleCnt="0"/>
      <dgm:spPr/>
    </dgm:pt>
    <dgm:pt modelId="{759AFFB9-F1BB-4DD6-AC10-150C11918280}" type="pres">
      <dgm:prSet presAssocID="{1495985C-499D-4CD1-A707-A17C63A62716}" presName="node" presStyleLbl="node1" presStyleIdx="2" presStyleCnt="6">
        <dgm:presLayoutVars>
          <dgm:bulletEnabled val="1"/>
        </dgm:presLayoutVars>
      </dgm:prSet>
      <dgm:spPr/>
    </dgm:pt>
    <dgm:pt modelId="{C904BAD7-5F19-4ED0-9379-D6E3679EABAF}" type="pres">
      <dgm:prSet presAssocID="{CC770B33-7D32-42CD-AD6C-F7AF66A5EE07}" presName="sibTrans" presStyleCnt="0"/>
      <dgm:spPr/>
    </dgm:pt>
    <dgm:pt modelId="{43F2D46B-E5BB-45FC-AD48-84A502E4EEBB}" type="pres">
      <dgm:prSet presAssocID="{9BCF88E6-2C8E-401E-8DFC-ABC1937922BD}" presName="node" presStyleLbl="node1" presStyleIdx="3" presStyleCnt="6">
        <dgm:presLayoutVars>
          <dgm:bulletEnabled val="1"/>
        </dgm:presLayoutVars>
      </dgm:prSet>
      <dgm:spPr/>
    </dgm:pt>
    <dgm:pt modelId="{32741978-3F8D-4371-A35D-978235C0FF4A}" type="pres">
      <dgm:prSet presAssocID="{17B77CA7-8D35-44D5-9324-D537C3A8055A}" presName="sibTrans" presStyleCnt="0"/>
      <dgm:spPr/>
    </dgm:pt>
    <dgm:pt modelId="{1D553A8A-0D38-48D6-B9DC-8B790175B917}" type="pres">
      <dgm:prSet presAssocID="{D2EF227D-728A-45FF-AE0F-33C39B06A02E}" presName="node" presStyleLbl="node1" presStyleIdx="4" presStyleCnt="6">
        <dgm:presLayoutVars>
          <dgm:bulletEnabled val="1"/>
        </dgm:presLayoutVars>
      </dgm:prSet>
      <dgm:spPr/>
    </dgm:pt>
    <dgm:pt modelId="{C091BB2F-B822-4021-A2A6-F1371544E8F9}" type="pres">
      <dgm:prSet presAssocID="{3DF74147-74FA-42E8-869D-053A222D4C38}" presName="sibTrans" presStyleCnt="0"/>
      <dgm:spPr/>
    </dgm:pt>
    <dgm:pt modelId="{EA3AF05C-527B-4AF6-B619-93758A98FCE3}" type="pres">
      <dgm:prSet presAssocID="{2B5ABC0A-C472-47E3-BA20-2C23A2B8EB25}" presName="node" presStyleLbl="node1" presStyleIdx="5" presStyleCnt="6">
        <dgm:presLayoutVars>
          <dgm:bulletEnabled val="1"/>
        </dgm:presLayoutVars>
      </dgm:prSet>
      <dgm:spPr/>
    </dgm:pt>
  </dgm:ptLst>
  <dgm:cxnLst>
    <dgm:cxn modelId="{AAE7600B-3B1C-498C-9FFA-1F2174D3FAE2}" srcId="{65C3E608-9A50-4594-8FF3-2589D7BA0B69}" destId="{C19205BD-1B35-471E-A73B-A27CEF9A1679}" srcOrd="0" destOrd="0" parTransId="{8D5C6309-833A-4609-87E3-DEDB72D3A833}" sibTransId="{8A909DFF-696A-436C-BF2D-8ABAF1695862}"/>
    <dgm:cxn modelId="{91113E17-A164-44EC-B3AE-B50B1E687373}" srcId="{65C3E608-9A50-4594-8FF3-2589D7BA0B69}" destId="{9BCF88E6-2C8E-401E-8DFC-ABC1937922BD}" srcOrd="3" destOrd="0" parTransId="{533D92EC-3DD6-427C-8F79-C900454FDFEA}" sibTransId="{17B77CA7-8D35-44D5-9324-D537C3A8055A}"/>
    <dgm:cxn modelId="{02F1A75C-D21E-4C39-BF27-CEB165D3915C}" type="presOf" srcId="{D2EF227D-728A-45FF-AE0F-33C39B06A02E}" destId="{1D553A8A-0D38-48D6-B9DC-8B790175B917}" srcOrd="0" destOrd="0" presId="urn:microsoft.com/office/officeart/2005/8/layout/default"/>
    <dgm:cxn modelId="{38CFFE54-45F4-4AF8-9DC7-26C9CCEA559A}" srcId="{65C3E608-9A50-4594-8FF3-2589D7BA0B69}" destId="{D2EF227D-728A-45FF-AE0F-33C39B06A02E}" srcOrd="4" destOrd="0" parTransId="{B6F77377-917E-4B0D-9656-EE067F92A895}" sibTransId="{3DF74147-74FA-42E8-869D-053A222D4C38}"/>
    <dgm:cxn modelId="{3E2E3855-4204-46C5-9244-F551A9442B83}" type="presOf" srcId="{2B5ABC0A-C472-47E3-BA20-2C23A2B8EB25}" destId="{EA3AF05C-527B-4AF6-B619-93758A98FCE3}" srcOrd="0" destOrd="0" presId="urn:microsoft.com/office/officeart/2005/8/layout/default"/>
    <dgm:cxn modelId="{457E8858-5CD7-411B-A02A-A0C5885396C2}" type="presOf" srcId="{C19205BD-1B35-471E-A73B-A27CEF9A1679}" destId="{9417F8F7-2563-4442-8AD1-52ABDBDADE04}" srcOrd="0" destOrd="0" presId="urn:microsoft.com/office/officeart/2005/8/layout/default"/>
    <dgm:cxn modelId="{7373D29F-F9C3-48B1-914C-F29A7494E8B0}" srcId="{65C3E608-9A50-4594-8FF3-2589D7BA0B69}" destId="{E82FAFA0-1E85-411C-AFF5-EFB0E7692855}" srcOrd="1" destOrd="0" parTransId="{5C705EC2-7F28-4A1E-8588-0A1851DBB99C}" sibTransId="{82EEF5F8-149F-4661-BEAD-91D6F92DC003}"/>
    <dgm:cxn modelId="{97B198A2-FC54-4E49-AE29-581D00C967B0}" type="presOf" srcId="{1495985C-499D-4CD1-A707-A17C63A62716}" destId="{759AFFB9-F1BB-4DD6-AC10-150C11918280}" srcOrd="0" destOrd="0" presId="urn:microsoft.com/office/officeart/2005/8/layout/default"/>
    <dgm:cxn modelId="{A47FCCAE-F954-4BD5-8363-A48794F18F08}" type="presOf" srcId="{65C3E608-9A50-4594-8FF3-2589D7BA0B69}" destId="{351D9807-81EE-4E45-8642-04F6C5767E62}" srcOrd="0" destOrd="0" presId="urn:microsoft.com/office/officeart/2005/8/layout/default"/>
    <dgm:cxn modelId="{BB3DF8B2-6525-4ED2-9207-EC8025D18EBC}" srcId="{65C3E608-9A50-4594-8FF3-2589D7BA0B69}" destId="{2B5ABC0A-C472-47E3-BA20-2C23A2B8EB25}" srcOrd="5" destOrd="0" parTransId="{1EDF6B9F-ECC7-4954-A68B-50C4B975C2B2}" sibTransId="{983DDC6F-EC2D-4CB8-AD64-D2F33C765178}"/>
    <dgm:cxn modelId="{8238E3D9-EFF4-4912-A5CD-6A7905450BFC}" type="presOf" srcId="{E82FAFA0-1E85-411C-AFF5-EFB0E7692855}" destId="{9661CE5E-5D8A-4FBC-AF67-2022AF9E70C0}" srcOrd="0" destOrd="0" presId="urn:microsoft.com/office/officeart/2005/8/layout/default"/>
    <dgm:cxn modelId="{027F40F3-07A1-400A-83F9-5DD527D73558}" type="presOf" srcId="{9BCF88E6-2C8E-401E-8DFC-ABC1937922BD}" destId="{43F2D46B-E5BB-45FC-AD48-84A502E4EEBB}" srcOrd="0" destOrd="0" presId="urn:microsoft.com/office/officeart/2005/8/layout/default"/>
    <dgm:cxn modelId="{139008FF-B4CD-4BD3-A049-5F748C0475D6}" srcId="{65C3E608-9A50-4594-8FF3-2589D7BA0B69}" destId="{1495985C-499D-4CD1-A707-A17C63A62716}" srcOrd="2" destOrd="0" parTransId="{66FFCA1F-B6AA-427E-8076-E7E13F7B9586}" sibTransId="{CC770B33-7D32-42CD-AD6C-F7AF66A5EE07}"/>
    <dgm:cxn modelId="{2EFA7B62-5062-4CF9-9678-763DCC5C11AE}" type="presParOf" srcId="{351D9807-81EE-4E45-8642-04F6C5767E62}" destId="{9417F8F7-2563-4442-8AD1-52ABDBDADE04}" srcOrd="0" destOrd="0" presId="urn:microsoft.com/office/officeart/2005/8/layout/default"/>
    <dgm:cxn modelId="{86E2F4FF-40BB-4B84-BF63-86A44DCBA589}" type="presParOf" srcId="{351D9807-81EE-4E45-8642-04F6C5767E62}" destId="{F5503374-41C9-4170-B785-B13F2A4E34D2}" srcOrd="1" destOrd="0" presId="urn:microsoft.com/office/officeart/2005/8/layout/default"/>
    <dgm:cxn modelId="{42EEEBBC-8D55-4F1C-98A3-EBCA61F8B62A}" type="presParOf" srcId="{351D9807-81EE-4E45-8642-04F6C5767E62}" destId="{9661CE5E-5D8A-4FBC-AF67-2022AF9E70C0}" srcOrd="2" destOrd="0" presId="urn:microsoft.com/office/officeart/2005/8/layout/default"/>
    <dgm:cxn modelId="{00DE43A6-3FA9-4498-A7C4-28C94001F7B2}" type="presParOf" srcId="{351D9807-81EE-4E45-8642-04F6C5767E62}" destId="{9F30212D-2414-435E-AE61-3C89726B2A02}" srcOrd="3" destOrd="0" presId="urn:microsoft.com/office/officeart/2005/8/layout/default"/>
    <dgm:cxn modelId="{FA7DB604-9872-4E6E-95E9-8544859F1D5E}" type="presParOf" srcId="{351D9807-81EE-4E45-8642-04F6C5767E62}" destId="{759AFFB9-F1BB-4DD6-AC10-150C11918280}" srcOrd="4" destOrd="0" presId="urn:microsoft.com/office/officeart/2005/8/layout/default"/>
    <dgm:cxn modelId="{C6B163B3-6749-4C67-8CBF-D92EF3AEF8AC}" type="presParOf" srcId="{351D9807-81EE-4E45-8642-04F6C5767E62}" destId="{C904BAD7-5F19-4ED0-9379-D6E3679EABAF}" srcOrd="5" destOrd="0" presId="urn:microsoft.com/office/officeart/2005/8/layout/default"/>
    <dgm:cxn modelId="{FBC7FDC8-302B-41AC-8BDA-274AA186CB32}" type="presParOf" srcId="{351D9807-81EE-4E45-8642-04F6C5767E62}" destId="{43F2D46B-E5BB-45FC-AD48-84A502E4EEBB}" srcOrd="6" destOrd="0" presId="urn:microsoft.com/office/officeart/2005/8/layout/default"/>
    <dgm:cxn modelId="{534D4AB4-EBAF-41EB-9435-CC137D37D4BC}" type="presParOf" srcId="{351D9807-81EE-4E45-8642-04F6C5767E62}" destId="{32741978-3F8D-4371-A35D-978235C0FF4A}" srcOrd="7" destOrd="0" presId="urn:microsoft.com/office/officeart/2005/8/layout/default"/>
    <dgm:cxn modelId="{1C2C57B8-F200-4ECE-A484-164EBD944E2D}" type="presParOf" srcId="{351D9807-81EE-4E45-8642-04F6C5767E62}" destId="{1D553A8A-0D38-48D6-B9DC-8B790175B917}" srcOrd="8" destOrd="0" presId="urn:microsoft.com/office/officeart/2005/8/layout/default"/>
    <dgm:cxn modelId="{B343655F-06F2-42C9-91D1-81882D228F5F}" type="presParOf" srcId="{351D9807-81EE-4E45-8642-04F6C5767E62}" destId="{C091BB2F-B822-4021-A2A6-F1371544E8F9}" srcOrd="9" destOrd="0" presId="urn:microsoft.com/office/officeart/2005/8/layout/default"/>
    <dgm:cxn modelId="{E6A30DA3-26AF-4995-89AC-53C31FE26A42}" type="presParOf" srcId="{351D9807-81EE-4E45-8642-04F6C5767E62}" destId="{EA3AF05C-527B-4AF6-B619-93758A98FCE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7F8F7-2563-4442-8AD1-52ABDBDADE04}">
      <dsp:nvSpPr>
        <dsp:cNvPr id="0" name=""/>
        <dsp:cNvSpPr/>
      </dsp:nvSpPr>
      <dsp:spPr>
        <a:xfrm>
          <a:off x="0" y="606478"/>
          <a:ext cx="3293485" cy="1976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solidFill>
                <a:schemeClr val="tx1"/>
              </a:solidFill>
              <a:latin typeface="Corbel" panose="020B0503020204020204"/>
            </a:rPr>
            <a:t>Exhaustive resource on Yoga, Workout , Nutrition</a:t>
          </a:r>
          <a:endParaRPr lang="en-IN" sz="2100" kern="1200" dirty="0">
            <a:solidFill>
              <a:schemeClr val="tx1"/>
            </a:solidFill>
          </a:endParaRPr>
        </a:p>
      </dsp:txBody>
      <dsp:txXfrm>
        <a:off x="0" y="606478"/>
        <a:ext cx="3293485" cy="1976090"/>
      </dsp:txXfrm>
    </dsp:sp>
    <dsp:sp modelId="{9661CE5E-5D8A-4FBC-AF67-2022AF9E70C0}">
      <dsp:nvSpPr>
        <dsp:cNvPr id="0" name=""/>
        <dsp:cNvSpPr/>
      </dsp:nvSpPr>
      <dsp:spPr>
        <a:xfrm>
          <a:off x="3622833" y="606478"/>
          <a:ext cx="3293485" cy="1976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solidFill>
                <a:schemeClr val="tx1"/>
              </a:solidFill>
              <a:latin typeface="Corbel" panose="020B0503020204020204"/>
            </a:rPr>
            <a:t>Calculating BMI </a:t>
          </a:r>
          <a:endParaRPr lang="en-IN" sz="2100" kern="1200" dirty="0">
            <a:solidFill>
              <a:schemeClr val="tx1"/>
            </a:solidFill>
          </a:endParaRPr>
        </a:p>
      </dsp:txBody>
      <dsp:txXfrm>
        <a:off x="3622833" y="606478"/>
        <a:ext cx="3293485" cy="1976090"/>
      </dsp:txXfrm>
    </dsp:sp>
    <dsp:sp modelId="{759AFFB9-F1BB-4DD6-AC10-150C11918280}">
      <dsp:nvSpPr>
        <dsp:cNvPr id="0" name=""/>
        <dsp:cNvSpPr/>
      </dsp:nvSpPr>
      <dsp:spPr>
        <a:xfrm>
          <a:off x="7245667" y="606478"/>
          <a:ext cx="3293485" cy="1976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solidFill>
                <a:schemeClr val="tx1"/>
              </a:solidFill>
              <a:latin typeface="Corbel" panose="020B0503020204020204"/>
            </a:rPr>
            <a:t>Tracking the menstrual days and fertility days ( ovolution days)</a:t>
          </a:r>
          <a:endParaRPr lang="en-IN" sz="2100" kern="1200" dirty="0">
            <a:solidFill>
              <a:schemeClr val="tx1"/>
            </a:solidFill>
          </a:endParaRPr>
        </a:p>
      </dsp:txBody>
      <dsp:txXfrm>
        <a:off x="7245667" y="606478"/>
        <a:ext cx="3293485" cy="1976090"/>
      </dsp:txXfrm>
    </dsp:sp>
    <dsp:sp modelId="{43F2D46B-E5BB-45FC-AD48-84A502E4EEBB}">
      <dsp:nvSpPr>
        <dsp:cNvPr id="0" name=""/>
        <dsp:cNvSpPr/>
      </dsp:nvSpPr>
      <dsp:spPr>
        <a:xfrm>
          <a:off x="0" y="2911917"/>
          <a:ext cx="3293485" cy="1976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solidFill>
                <a:schemeClr val="tx1"/>
              </a:solidFill>
              <a:latin typeface="Corbel" panose="020B0503020204020204"/>
            </a:rPr>
            <a:t> Spreading awareness about vaccines and illness which are in particular to women</a:t>
          </a:r>
          <a:endParaRPr lang="en-IN" sz="2100" kern="1200" dirty="0">
            <a:solidFill>
              <a:schemeClr val="tx1"/>
            </a:solidFill>
          </a:endParaRPr>
        </a:p>
      </dsp:txBody>
      <dsp:txXfrm>
        <a:off x="0" y="2911917"/>
        <a:ext cx="3293485" cy="1976090"/>
      </dsp:txXfrm>
    </dsp:sp>
    <dsp:sp modelId="{1D553A8A-0D38-48D6-B9DC-8B790175B917}">
      <dsp:nvSpPr>
        <dsp:cNvPr id="0" name=""/>
        <dsp:cNvSpPr/>
      </dsp:nvSpPr>
      <dsp:spPr>
        <a:xfrm>
          <a:off x="3622833" y="2911917"/>
          <a:ext cx="3293485" cy="1976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solidFill>
                <a:schemeClr val="tx1"/>
              </a:solidFill>
              <a:latin typeface="Corbel" panose="020B0503020204020204"/>
            </a:rPr>
            <a:t> Providing magazines and articles to empower and inlfuence them.</a:t>
          </a:r>
          <a:endParaRPr lang="en-IN" sz="2100" kern="1200" dirty="0">
            <a:solidFill>
              <a:schemeClr val="tx1"/>
            </a:solidFill>
          </a:endParaRPr>
        </a:p>
      </dsp:txBody>
      <dsp:txXfrm>
        <a:off x="3622833" y="2911917"/>
        <a:ext cx="3293485" cy="1976090"/>
      </dsp:txXfrm>
    </dsp:sp>
    <dsp:sp modelId="{EA3AF05C-527B-4AF6-B619-93758A98FCE3}">
      <dsp:nvSpPr>
        <dsp:cNvPr id="0" name=""/>
        <dsp:cNvSpPr/>
      </dsp:nvSpPr>
      <dsp:spPr>
        <a:xfrm>
          <a:off x="7245667" y="2911917"/>
          <a:ext cx="3293485" cy="1976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solidFill>
                <a:schemeClr val="tx1"/>
              </a:solidFill>
              <a:latin typeface="Corbel" panose="020B0503020204020204"/>
            </a:rPr>
            <a:t>Make a community so that they can connect and help other females facing the same issue or can enagage in a fun/ sports activity</a:t>
          </a:r>
          <a:endParaRPr lang="en-IN" sz="2100" kern="1200" dirty="0">
            <a:solidFill>
              <a:schemeClr val="tx1"/>
            </a:solidFill>
          </a:endParaRPr>
        </a:p>
      </dsp:txBody>
      <dsp:txXfrm>
        <a:off x="7245667" y="2911917"/>
        <a:ext cx="3293485" cy="1976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1245" y="1757736"/>
            <a:ext cx="7304762" cy="1804332"/>
          </a:xfrm>
        </p:spPr>
        <p:txBody>
          <a:bodyPr>
            <a:noAutofit/>
          </a:bodyPr>
          <a:lstStyle/>
          <a:p>
            <a:r>
              <a:rPr lang="en-US" sz="8000" dirty="0" err="1"/>
              <a:t>FitFeminine</a:t>
            </a:r>
            <a:endParaRPr lang="en-US" sz="8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9659" y="3626410"/>
            <a:ext cx="7315200" cy="507305"/>
          </a:xfrm>
        </p:spPr>
        <p:txBody>
          <a:bodyPr/>
          <a:lstStyle/>
          <a:p>
            <a:r>
              <a:rPr lang="en-US" dirty="0"/>
              <a:t>One Stop for women's health and fitness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E750B-CF09-4CBA-9B4F-5D3916B2EF20}"/>
              </a:ext>
            </a:extLst>
          </p:cNvPr>
          <p:cNvSpPr txBox="1"/>
          <p:nvPr/>
        </p:nvSpPr>
        <p:spPr>
          <a:xfrm>
            <a:off x="611689" y="1039661"/>
            <a:ext cx="80458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MICROSOFT WIT HACKATHON 2021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828DCC-BA39-4530-9DC8-706C2CEE33D7}"/>
              </a:ext>
            </a:extLst>
          </p:cNvPr>
          <p:cNvSpPr txBox="1"/>
          <p:nvPr/>
        </p:nvSpPr>
        <p:spPr>
          <a:xfrm>
            <a:off x="4762726" y="4595878"/>
            <a:ext cx="350536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Sakshi Sharma</a:t>
            </a:r>
          </a:p>
          <a:p>
            <a:r>
              <a:rPr lang="en-US" sz="2000" dirty="0"/>
              <a:t>sakshi.sharma1717@gmail.com</a:t>
            </a:r>
          </a:p>
        </p:txBody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41E5DF42-38AF-403B-8734-175004669A5B}"/>
              </a:ext>
            </a:extLst>
          </p:cNvPr>
          <p:cNvSpPr>
            <a:spLocks noGrp="1"/>
          </p:cNvSpPr>
          <p:nvPr/>
        </p:nvSpPr>
        <p:spPr bwMode="auto">
          <a:xfrm>
            <a:off x="1833244" y="212791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xmlns:lc="http://schemas.openxmlformats.org/drawingml/2006/lockedCanvas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IN" b="1" dirty="0"/>
              <a:t>IDEA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B69E1BE-384A-44AE-B1ED-2766C3B3EAD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626996" y="468551"/>
            <a:ext cx="153668" cy="170732"/>
          </a:xfrm>
          <a:prstGeom prst="ellipse">
            <a:avLst/>
          </a:prstGeom>
          <a:solidFill>
            <a:srgbClr val="1290DB"/>
          </a:solidFill>
          <a:ln w="31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endParaRPr lang="en-US">
              <a:latin typeface="+mn-lt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77591662-021A-4919-89FC-567B17A050E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986477" y="6227080"/>
            <a:ext cx="681992" cy="15314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9" tIns="34295" rIns="68589" bIns="34295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DB6C222F-9A6F-4ED9-B077-BA1269DABDA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668644" y="5218089"/>
            <a:ext cx="681994" cy="15314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9" tIns="34295" rIns="68589" bIns="34295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1E98FF9B-588A-491C-B54E-495C611C0B6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089643" y="4762368"/>
            <a:ext cx="3672408" cy="10778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9" tIns="34295" rIns="68589" bIns="34295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A047B24-DF87-4839-904F-A9524D457A5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910915" y="464838"/>
            <a:ext cx="174047" cy="174045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endParaRPr lang="en-US">
              <a:latin typeface="+mn-lt"/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63A6DA7A-2A14-41AB-9F1E-FC2C3815D64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39601" y="6223700"/>
            <a:ext cx="681994" cy="15314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9" tIns="34295" rIns="68589" bIns="34295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BF942BA6-6422-4009-8B55-5B8B1C074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56" y="6648208"/>
            <a:ext cx="4058625" cy="13229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9" tIns="34295" rIns="68589" bIns="34295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86A1ACC-6FD1-4D1D-BEBC-0FFC61DA90B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271516" y="489576"/>
            <a:ext cx="174047" cy="174045"/>
          </a:xfrm>
          <a:prstGeom prst="ellipse">
            <a:avLst/>
          </a:prstGeom>
          <a:solidFill>
            <a:srgbClr val="F15D08"/>
          </a:solidFill>
          <a:ln w="31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endParaRPr lang="en-US">
              <a:latin typeface="+mn-lt"/>
            </a:endParaRP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E600624-EC7D-4F40-8CB0-D8566C1D5F5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961642" y="5233432"/>
            <a:ext cx="681994" cy="15314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9" tIns="34295" rIns="68589" bIns="34295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25FF5145-8036-4312-A3B9-67055E0F2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926" y="5745421"/>
            <a:ext cx="3573651" cy="137761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9" tIns="34295" rIns="68589" bIns="34295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C80CB0-B172-4135-A355-EB89F456C9A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160524" y="474714"/>
            <a:ext cx="174047" cy="174045"/>
          </a:xfrm>
          <a:prstGeom prst="ellipse">
            <a:avLst/>
          </a:prstGeom>
          <a:solidFill>
            <a:srgbClr val="C50200"/>
          </a:solidFill>
          <a:ln w="31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endParaRPr lang="en-US">
              <a:latin typeface="+mn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E59379-CD81-4C14-8182-BA0841ABD9A7}"/>
              </a:ext>
            </a:extLst>
          </p:cNvPr>
          <p:cNvSpPr txBox="1"/>
          <p:nvPr/>
        </p:nvSpPr>
        <p:spPr>
          <a:xfrm>
            <a:off x="559496" y="1498947"/>
            <a:ext cx="2743199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One Stop</a:t>
            </a:r>
            <a:endParaRPr lang="en-US"/>
          </a:p>
          <a:p>
            <a:pPr algn="ctr"/>
            <a:r>
              <a:rPr lang="en-US" dirty="0"/>
              <a:t>It is an all in one website for women which provides almost every information related to their mental health (</a:t>
            </a:r>
            <a:r>
              <a:rPr lang="en-US" err="1"/>
              <a:t>e.g</a:t>
            </a:r>
            <a:r>
              <a:rPr lang="en-US" dirty="0"/>
              <a:t> articles on body shaming, </a:t>
            </a:r>
            <a:r>
              <a:rPr lang="en-US"/>
              <a:t>women empowerment </a:t>
            </a:r>
            <a:r>
              <a:rPr lang="en-US" dirty="0"/>
              <a:t>etc ) and physical health( </a:t>
            </a:r>
            <a:r>
              <a:rPr lang="en-US" err="1"/>
              <a:t>e.g</a:t>
            </a:r>
            <a:r>
              <a:rPr lang="en-US" dirty="0"/>
              <a:t> Yoga , Workout , Pregnancy ). </a:t>
            </a:r>
            <a:r>
              <a:rPr lang="en-US"/>
              <a:t>Also,</a:t>
            </a:r>
            <a:r>
              <a:rPr lang="en-US" dirty="0"/>
              <a:t> the website aims to spread awareness about many illness and vaccines that are in particular for </a:t>
            </a:r>
            <a:r>
              <a:rPr lang="en-US"/>
              <a:t>females, but most females are unaware of it ( like HPV </a:t>
            </a:r>
            <a:r>
              <a:rPr lang="en-US" dirty="0"/>
              <a:t>vaccines)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B50091-3E0F-4C2F-9A91-6C204FAE4D6D}"/>
              </a:ext>
            </a:extLst>
          </p:cNvPr>
          <p:cNvSpPr txBox="1"/>
          <p:nvPr/>
        </p:nvSpPr>
        <p:spPr>
          <a:xfrm>
            <a:off x="8231687" y="1352811"/>
            <a:ext cx="274319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Parameters for Healthy Living</a:t>
            </a:r>
            <a:endParaRPr lang="en-US"/>
          </a:p>
          <a:p>
            <a:pPr algn="ctr"/>
            <a:r>
              <a:rPr lang="en-US" err="1"/>
              <a:t>FitFeminine</a:t>
            </a:r>
            <a:r>
              <a:rPr lang="en-US" dirty="0"/>
              <a:t> also caters to </a:t>
            </a:r>
            <a:r>
              <a:rPr lang="en-US"/>
              <a:t>the needs for the healthy </a:t>
            </a:r>
            <a:r>
              <a:rPr lang="en-US" dirty="0"/>
              <a:t>living of females.</a:t>
            </a:r>
          </a:p>
          <a:p>
            <a:pPr algn="ctr"/>
            <a:r>
              <a:rPr lang="en-US" dirty="0"/>
              <a:t>One can calculate BMI( Body Mass Index) and also keep track of her </a:t>
            </a:r>
            <a:r>
              <a:rPr lang="en-US"/>
              <a:t>menstrual cycle and ovulation </a:t>
            </a:r>
            <a:r>
              <a:rPr lang="en-US" dirty="0"/>
              <a:t>peak days.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D137BA-B262-47AC-BAB3-226C4DBAE226}"/>
              </a:ext>
            </a:extLst>
          </p:cNvPr>
          <p:cNvSpPr txBox="1"/>
          <p:nvPr/>
        </p:nvSpPr>
        <p:spPr>
          <a:xfrm>
            <a:off x="4399650" y="1709206"/>
            <a:ext cx="3130246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Community</a:t>
            </a:r>
            <a:endParaRPr lang="en-US"/>
          </a:p>
          <a:p>
            <a:pPr algn="ctr"/>
            <a:r>
              <a:rPr lang="en-US" dirty="0"/>
              <a:t>It provides a platform for communication and uplifment of each other . Events can be </a:t>
            </a:r>
            <a:r>
              <a:rPr lang="en-US"/>
              <a:t>organized</a:t>
            </a:r>
            <a:r>
              <a:rPr lang="en-US" dirty="0"/>
              <a:t> in different cities to keep the excitement going in their lives.</a:t>
            </a:r>
          </a:p>
          <a:p>
            <a:pPr algn="ctr"/>
            <a:r>
              <a:rPr lang="en-US" dirty="0"/>
              <a:t>Mostly females in India are not involved in sports. Through this community they can find females with similar interests and come </a:t>
            </a:r>
            <a:r>
              <a:rPr lang="en-US"/>
              <a:t>together for an activity.</a:t>
            </a:r>
          </a:p>
        </p:txBody>
      </p:sp>
    </p:spTree>
    <p:extLst>
      <p:ext uri="{BB962C8B-B14F-4D97-AF65-F5344CB8AC3E}">
        <p14:creationId xmlns:p14="http://schemas.microsoft.com/office/powerpoint/2010/main" val="77254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145B512-E411-4D9A-8868-21F602D875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6091543"/>
              </p:ext>
            </p:extLst>
          </p:nvPr>
        </p:nvGraphicFramePr>
        <p:xfrm>
          <a:off x="640707" y="1162429"/>
          <a:ext cx="10539152" cy="5494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43" name="TextBox 2942">
            <a:extLst>
              <a:ext uri="{FF2B5EF4-FFF2-40B4-BE49-F238E27FC236}">
                <a16:creationId xmlns:a16="http://schemas.microsoft.com/office/drawing/2014/main" id="{D0BF9CB0-FDD2-4E83-9FBA-C2D74E9C0703}"/>
              </a:ext>
            </a:extLst>
          </p:cNvPr>
          <p:cNvSpPr txBox="1"/>
          <p:nvPr/>
        </p:nvSpPr>
        <p:spPr>
          <a:xfrm>
            <a:off x="4397828" y="587829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/>
              <a:t>FitFeminine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8663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B368-D115-48E9-96ED-FBEE1F3C5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724" y="1298448"/>
            <a:ext cx="7315200" cy="1021456"/>
          </a:xfrm>
        </p:spPr>
        <p:txBody>
          <a:bodyPr/>
          <a:lstStyle/>
          <a:p>
            <a:pPr algn="ctr"/>
            <a:r>
              <a:rPr lang="en-US" dirty="0"/>
              <a:t>Tech Stack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1C639-EE94-409C-A48D-D99809AF9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9577" y="2332055"/>
            <a:ext cx="7315200" cy="3252591"/>
          </a:xfrm>
        </p:spPr>
        <p:txBody>
          <a:bodyPr/>
          <a:lstStyle/>
          <a:p>
            <a:r>
              <a:rPr lang="en-US" sz="2400" b="1" dirty="0"/>
              <a:t>PHP </a:t>
            </a:r>
            <a:r>
              <a:rPr lang="en-US" sz="2400" dirty="0"/>
              <a:t>– for supporting DBMS and creating simple functions.</a:t>
            </a:r>
          </a:p>
          <a:p>
            <a:r>
              <a:rPr lang="en-US" sz="2400" b="1" dirty="0"/>
              <a:t>JAVASCRIPT</a:t>
            </a:r>
            <a:r>
              <a:rPr lang="en-US" sz="2400" dirty="0"/>
              <a:t> – for making the web pages interactive. J</a:t>
            </a:r>
            <a:r>
              <a:rPr lang="en-US" sz="2400" b="1" dirty="0"/>
              <a:t>avaScript</a:t>
            </a:r>
            <a:r>
              <a:rPr lang="en-US" sz="2400" dirty="0">
                <a:ea typeface="+mn-lt"/>
                <a:cs typeface="+mn-lt"/>
              </a:rPr>
              <a:t> improves the user experience of the </a:t>
            </a:r>
            <a:r>
              <a:rPr lang="en-US" sz="2400" b="1" dirty="0">
                <a:ea typeface="+mn-lt"/>
                <a:cs typeface="+mn-lt"/>
              </a:rPr>
              <a:t>web</a:t>
            </a:r>
            <a:r>
              <a:rPr lang="en-US" sz="2400" dirty="0">
                <a:ea typeface="+mn-lt"/>
                <a:cs typeface="+mn-lt"/>
              </a:rPr>
              <a:t> page by converting it from a static page into an interactive one</a:t>
            </a:r>
            <a:r>
              <a:rPr lang="en-US" sz="2400" dirty="0"/>
              <a:t> </a:t>
            </a:r>
          </a:p>
          <a:p>
            <a:r>
              <a:rPr lang="en-US" sz="2400" b="1" dirty="0"/>
              <a:t>CSS </a:t>
            </a:r>
            <a:r>
              <a:rPr lang="en-US" sz="2400" dirty="0"/>
              <a:t>– for styling</a:t>
            </a:r>
          </a:p>
          <a:p>
            <a:r>
              <a:rPr lang="en-US" sz="2400" b="1" dirty="0"/>
              <a:t>MySQL</a:t>
            </a:r>
            <a:r>
              <a:rPr lang="en-US" sz="2400" dirty="0"/>
              <a:t>- for creating databases.</a:t>
            </a:r>
          </a:p>
        </p:txBody>
      </p:sp>
    </p:spTree>
    <p:extLst>
      <p:ext uri="{BB962C8B-B14F-4D97-AF65-F5344CB8AC3E}">
        <p14:creationId xmlns:p14="http://schemas.microsoft.com/office/powerpoint/2010/main" val="58902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98A09E-0DFD-4447-82D6-80F1AAFF9043}"/>
              </a:ext>
            </a:extLst>
          </p:cNvPr>
          <p:cNvSpPr txBox="1"/>
          <p:nvPr/>
        </p:nvSpPr>
        <p:spPr>
          <a:xfrm>
            <a:off x="4651829" y="46687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6A4CD-2656-48DA-8586-728A92FB5676}"/>
              </a:ext>
            </a:extLst>
          </p:cNvPr>
          <p:cNvSpPr txBox="1"/>
          <p:nvPr/>
        </p:nvSpPr>
        <p:spPr>
          <a:xfrm>
            <a:off x="1674132" y="1710418"/>
            <a:ext cx="8573104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Through this website we aim to bring together the women from all </a:t>
            </a:r>
            <a:r>
              <a:rPr lang="en-US" sz="2400">
                <a:ea typeface="+mn-lt"/>
                <a:cs typeface="+mn-lt"/>
              </a:rPr>
              <a:t>parts of the societyand all over the world  who are still under the shackles of </a:t>
            </a:r>
            <a:r>
              <a:rPr lang="en-US" sz="2400" dirty="0">
                <a:ea typeface="+mn-lt"/>
                <a:cs typeface="+mn-lt"/>
              </a:rPr>
              <a:t>patriarchy.</a:t>
            </a: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Our mission is to educate and aware females in our society and lead </a:t>
            </a:r>
            <a:r>
              <a:rPr lang="en-US" sz="2400" dirty="0">
                <a:ea typeface="+mn-lt"/>
                <a:cs typeface="+mn-lt"/>
              </a:rPr>
              <a:t>them towards a happy and healthy living.</a:t>
            </a: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Communities can be formed not only for sports but also for yoga , workout.Also, Women facing the similar disease/issue can help each other in combating the same.</a:t>
            </a:r>
            <a:endParaRPr lang="en-US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90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06927-1DF2-4271-AF64-61715F9E5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438" y="2931305"/>
            <a:ext cx="7315200" cy="896196"/>
          </a:xfrm>
        </p:spPr>
        <p:txBody>
          <a:bodyPr>
            <a:normAutofit fontScale="90000"/>
          </a:bodyPr>
          <a:lstStyle/>
          <a:p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426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Frame</vt:lpstr>
      <vt:lpstr>FitFeminine</vt:lpstr>
      <vt:lpstr>PowerPoint Presentation</vt:lpstr>
      <vt:lpstr>PowerPoint Presentation</vt:lpstr>
      <vt:lpstr>Tech Stack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395</cp:revision>
  <dcterms:created xsi:type="dcterms:W3CDTF">2021-02-11T13:12:35Z</dcterms:created>
  <dcterms:modified xsi:type="dcterms:W3CDTF">2021-02-12T13:43:36Z</dcterms:modified>
</cp:coreProperties>
</file>