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Kumbh Sans"/>
      <p:regular r:id="rId15"/>
      <p:bold r:id="rId16"/>
    </p:embeddedFont>
    <p:embeddedFont>
      <p:font typeface="Kumbh Sans SemiBold"/>
      <p:regular r:id="rId17"/>
      <p:bold r:id="rId18"/>
    </p:embeddedFont>
    <p:embeddedFont>
      <p:font typeface="Kumbh Sans Medium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umbhSansMedium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KumbhSans-regular.fntdata"/><Relationship Id="rId14" Type="http://schemas.openxmlformats.org/officeDocument/2006/relationships/slide" Target="slides/slide9.xml"/><Relationship Id="rId17" Type="http://schemas.openxmlformats.org/officeDocument/2006/relationships/font" Target="fonts/KumbhSansSemiBold-regular.fntdata"/><Relationship Id="rId16" Type="http://schemas.openxmlformats.org/officeDocument/2006/relationships/font" Target="fonts/KumbhSans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KumbhSansMedium-regular.fntdata"/><Relationship Id="rId6" Type="http://schemas.openxmlformats.org/officeDocument/2006/relationships/slide" Target="slides/slide1.xml"/><Relationship Id="rId18" Type="http://schemas.openxmlformats.org/officeDocument/2006/relationships/font" Target="fonts/KumbhSans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e46b2a6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e46b2a6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3e46b2a60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3e46b2a60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e46b2a60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e46b2a60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e46b2a60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e46b2a60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e46b2a60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e46b2a60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e46b2a60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e46b2a60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e46b2a60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e46b2a60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e46b2a60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e46b2a60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e46b2a603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e46b2a60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hyperlink" Target="https://code.visualstudio.com/#alt-download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hyperlink" Target="https://nodejs.org/en/download/" TargetMode="External"/><Relationship Id="rId5" Type="http://schemas.openxmlformats.org/officeDocument/2006/relationships/image" Target="../media/image5.png"/><Relationship Id="rId6" Type="http://schemas.openxmlformats.org/officeDocument/2006/relationships/hyperlink" Target="https://www.google.com/chrome/" TargetMode="External"/><Relationship Id="rId7" Type="http://schemas.openxmlformats.org/officeDocument/2006/relationships/hyperlink" Target="https://chrome.google.com/webstore/detail/colorzilla/bhlhnicpbhignbdhedgjhgdocnmhomnp/related?hl=en" TargetMode="External"/><Relationship Id="rId8" Type="http://schemas.openxmlformats.org/officeDocument/2006/relationships/hyperlink" Target="https://chrome.google.com/webstore/detail/just-read/dgmanlpmmkibanfdgjocnabmcaclkmod?hl=e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jsfiddle.net/" TargetMode="External"/><Relationship Id="rId11" Type="http://schemas.openxmlformats.org/officeDocument/2006/relationships/image" Target="../media/image1.png"/><Relationship Id="rId10" Type="http://schemas.openxmlformats.org/officeDocument/2006/relationships/hyperlink" Target="https://developer.mozilla.org/en-US/" TargetMode="External"/><Relationship Id="rId12" Type="http://schemas.openxmlformats.org/officeDocument/2006/relationships/image" Target="../media/image5.png"/><Relationship Id="rId9" Type="http://schemas.openxmlformats.org/officeDocument/2006/relationships/hyperlink" Target="https://tinypng.com/" TargetMode="External"/><Relationship Id="rId5" Type="http://schemas.openxmlformats.org/officeDocument/2006/relationships/hyperlink" Target="https://codepen.io/" TargetMode="External"/><Relationship Id="rId6" Type="http://schemas.openxmlformats.org/officeDocument/2006/relationships/hyperlink" Target="https://codesandbox.io/" TargetMode="External"/><Relationship Id="rId7" Type="http://schemas.openxmlformats.org/officeDocument/2006/relationships/hyperlink" Target="https://picsum.photos/" TargetMode="External"/><Relationship Id="rId8" Type="http://schemas.openxmlformats.org/officeDocument/2006/relationships/hyperlink" Target="https://www.lipsum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hyperlink" Target="https://github.com/nvm-sh/nvm#installing-and-updat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hyperlink" Target="https://www.youtube.com/watch?v=uaeKhfhYE0U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hyperlink" Target="https://www.youtube.com/watch?v=OdbBmvfThJY" TargetMode="External"/><Relationship Id="rId8" Type="http://schemas.openxmlformats.org/officeDocument/2006/relationships/hyperlink" Target="https://www.youtube.com/watch?v=Lr7sYCrhxE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466275" y="3018700"/>
            <a:ext cx="6091200" cy="638400"/>
          </a:xfrm>
          <a:prstGeom prst="rect">
            <a:avLst/>
          </a:prstGeom>
          <a:solidFill>
            <a:srgbClr val="6D9EEB"/>
          </a:solidFill>
          <a:ln>
            <a:noFill/>
          </a:ln>
          <a:effectLst>
            <a:outerShdw blurRad="242888" rotWithShape="0" algn="bl" dir="3360000" dist="171450">
              <a:srgbClr val="F3F3F3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7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6923" y="1443400"/>
            <a:ext cx="2431650" cy="93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722150" y="3094900"/>
            <a:ext cx="56997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n" sz="1750">
                <a:solidFill>
                  <a:srgbClr val="FFFFFF"/>
                </a:solidFill>
                <a:latin typeface="Kumbh Sans"/>
                <a:ea typeface="Kumbh Sans"/>
                <a:cs typeface="Kumbh Sans"/>
                <a:sym typeface="Kumbh Sans"/>
              </a:rPr>
              <a:t>Welcome to the P2P mentor assisted learning Model</a:t>
            </a:r>
            <a:endParaRPr b="1" sz="100">
              <a:solidFill>
                <a:srgbClr val="FFFFFF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66125"/>
            <a:ext cx="9143999" cy="7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449" y="2022599"/>
            <a:ext cx="4395126" cy="278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023125"/>
            <a:ext cx="9143999" cy="1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9" cy="773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2503961" y="1038750"/>
            <a:ext cx="4136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100">
                <a:solidFill>
                  <a:srgbClr val="595959"/>
                </a:solidFill>
                <a:latin typeface="Kumbh Sans"/>
                <a:ea typeface="Kumbh Sans"/>
                <a:cs typeface="Kumbh Sans"/>
                <a:sym typeface="Kumbh Sans"/>
              </a:rPr>
              <a:t>Tools Setup &amp; Doubts</a:t>
            </a:r>
            <a:endParaRPr b="1" sz="3900">
              <a:solidFill>
                <a:srgbClr val="595959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0575" y="311113"/>
            <a:ext cx="1282850" cy="493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4"/>
          <p:cNvCxnSpPr/>
          <p:nvPr/>
        </p:nvCxnSpPr>
        <p:spPr>
          <a:xfrm>
            <a:off x="2337600" y="1807675"/>
            <a:ext cx="43164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003" y="1122850"/>
            <a:ext cx="5923548" cy="328860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909825" y="432150"/>
            <a:ext cx="167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Kumbh Sans"/>
                <a:ea typeface="Kumbh Sans"/>
                <a:cs typeface="Kumbh Sans"/>
                <a:sym typeface="Kumbh Sans"/>
              </a:rPr>
              <a:t>Objective</a:t>
            </a:r>
            <a:endParaRPr b="1" sz="3900">
              <a:solidFill>
                <a:srgbClr val="595959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cxnSp>
        <p:nvCxnSpPr>
          <p:cNvPr id="75" name="Google Shape;75;p15"/>
          <p:cNvCxnSpPr/>
          <p:nvPr/>
        </p:nvCxnSpPr>
        <p:spPr>
          <a:xfrm>
            <a:off x="457200" y="1054550"/>
            <a:ext cx="21087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531075"/>
            <a:ext cx="376425" cy="37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6570" y="235350"/>
            <a:ext cx="975180" cy="37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5023125"/>
            <a:ext cx="9143999" cy="1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143999" cy="773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457200" y="1460325"/>
            <a:ext cx="615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umbh Sans"/>
              <a:buChar char="●"/>
            </a:pPr>
            <a:r>
              <a:rPr b="1" lang="en" sz="1800">
                <a:solidFill>
                  <a:schemeClr val="dk2"/>
                </a:solidFill>
                <a:latin typeface="Kumbh Sans"/>
                <a:ea typeface="Kumbh Sans"/>
                <a:cs typeface="Kumbh Sans"/>
                <a:sym typeface="Kumbh Sans"/>
              </a:rPr>
              <a:t>We will setup all the tools required for this course</a:t>
            </a:r>
            <a:endParaRPr b="1" sz="1800">
              <a:solidFill>
                <a:schemeClr val="dk2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003" y="1122850"/>
            <a:ext cx="5923548" cy="328860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1124675" y="478413"/>
            <a:ext cx="209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Kumbh Sans"/>
                <a:ea typeface="Kumbh Sans"/>
                <a:cs typeface="Kumbh Sans"/>
                <a:sym typeface="Kumbh Sans"/>
              </a:rPr>
              <a:t>Introduction</a:t>
            </a:r>
            <a:endParaRPr b="1" sz="3900">
              <a:solidFill>
                <a:srgbClr val="595959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023125"/>
            <a:ext cx="9143999" cy="1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9" cy="7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513500"/>
            <a:ext cx="516226" cy="483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6"/>
          <p:cNvCxnSpPr/>
          <p:nvPr/>
        </p:nvCxnSpPr>
        <p:spPr>
          <a:xfrm>
            <a:off x="457200" y="1130750"/>
            <a:ext cx="2652000" cy="0"/>
          </a:xfrm>
          <a:prstGeom prst="straightConnector1">
            <a:avLst/>
          </a:prstGeom>
          <a:noFill/>
          <a:ln cap="flat" cmpd="sng" w="28575">
            <a:solidFill>
              <a:srgbClr val="6DBDE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1" name="Google Shape;9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36570" y="235350"/>
            <a:ext cx="975180" cy="3754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457200" y="1389900"/>
            <a:ext cx="7919400" cy="3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umbh Sans SemiBold"/>
              <a:buChar char="●"/>
            </a:pPr>
            <a:r>
              <a:rPr lang="en" sz="1800">
                <a:solidFill>
                  <a:schemeClr val="dk2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You should have a Laptop with macOS, ubuntu(Prefered) or windows.</a:t>
            </a:r>
            <a:endParaRPr sz="1800">
              <a:solidFill>
                <a:schemeClr val="dk2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umbh Sans SemiBold"/>
              <a:buChar char="●"/>
            </a:pPr>
            <a:r>
              <a:rPr lang="en" sz="1800">
                <a:solidFill>
                  <a:schemeClr val="dk2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Vs Code Install - </a:t>
            </a:r>
            <a:r>
              <a:rPr b="1" lang="en" sz="1700" u="sng">
                <a:solidFill>
                  <a:srgbClr val="4A86E8"/>
                </a:solidFill>
                <a:latin typeface="Kumbh Sans"/>
                <a:ea typeface="Kumbh Sans"/>
                <a:cs typeface="Kumbh Sans"/>
                <a:sym typeface="Kumbh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https://code.visualstudio.com/#alt-downloads</a:t>
            </a:r>
            <a:endParaRPr b="1" sz="2400">
              <a:solidFill>
                <a:srgbClr val="4A86E8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umbh Sans SemiBold"/>
              <a:buChar char="●"/>
            </a:pPr>
            <a:r>
              <a:rPr lang="en" sz="1800">
                <a:solidFill>
                  <a:schemeClr val="dk2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Vs Code Extensions </a:t>
            </a:r>
            <a:endParaRPr sz="1800">
              <a:solidFill>
                <a:schemeClr val="dk2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umbh Sans SemiBold"/>
              <a:buChar char="●"/>
            </a:pPr>
            <a:r>
              <a:rPr lang="en" sz="1800">
                <a:solidFill>
                  <a:schemeClr val="dk2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Prettier Formatter for Visual Studio Code</a:t>
            </a:r>
            <a:endParaRPr sz="1800">
              <a:solidFill>
                <a:schemeClr val="dk2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umbh Sans Medium"/>
              <a:buChar char="●"/>
            </a:pPr>
            <a:r>
              <a:rPr lang="en" sz="1800">
                <a:solidFill>
                  <a:schemeClr val="dk2"/>
                </a:solidFill>
                <a:latin typeface="Kumbh Sans Medium"/>
                <a:ea typeface="Kumbh Sans Medium"/>
                <a:cs typeface="Kumbh Sans Medium"/>
                <a:sym typeface="Kumbh Sans Medium"/>
              </a:rPr>
              <a:t>Live Server </a:t>
            </a:r>
            <a:endParaRPr sz="1800">
              <a:solidFill>
                <a:schemeClr val="dk2"/>
              </a:solidFill>
              <a:latin typeface="Kumbh Sans Medium"/>
              <a:ea typeface="Kumbh Sans Medium"/>
              <a:cs typeface="Kumbh Sans Medium"/>
              <a:sym typeface="Kumbh Sans Medium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umbh Sans Medium"/>
              <a:buChar char="●"/>
            </a:pPr>
            <a:r>
              <a:rPr lang="en" sz="1800">
                <a:solidFill>
                  <a:schemeClr val="dk2"/>
                </a:solidFill>
                <a:latin typeface="Kumbh Sans Medium"/>
                <a:ea typeface="Kumbh Sans Medium"/>
                <a:cs typeface="Kumbh Sans Medium"/>
                <a:sym typeface="Kumbh Sans Medium"/>
              </a:rPr>
              <a:t>Color Highlight </a:t>
            </a:r>
            <a:endParaRPr sz="1800">
              <a:solidFill>
                <a:schemeClr val="dk2"/>
              </a:solidFill>
              <a:latin typeface="Kumbh Sans Medium"/>
              <a:ea typeface="Kumbh Sans Medium"/>
              <a:cs typeface="Kumbh Sans Medium"/>
              <a:sym typeface="Kumbh Sans Medium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umbh Sans Medium"/>
              <a:buChar char="●"/>
            </a:pPr>
            <a:r>
              <a:rPr lang="en" sz="1800">
                <a:solidFill>
                  <a:schemeClr val="dk2"/>
                </a:solidFill>
                <a:latin typeface="Kumbh Sans Medium"/>
                <a:ea typeface="Kumbh Sans Medium"/>
                <a:cs typeface="Kumbh Sans Medium"/>
                <a:sym typeface="Kumbh Sans Medium"/>
              </a:rPr>
              <a:t>Bracket Pair Colorizer </a:t>
            </a:r>
            <a:endParaRPr sz="1800">
              <a:solidFill>
                <a:schemeClr val="dk2"/>
              </a:solidFill>
              <a:latin typeface="Kumbh Sans Medium"/>
              <a:ea typeface="Kumbh Sans Medium"/>
              <a:cs typeface="Kumbh Sans Medium"/>
              <a:sym typeface="Kumbh Sans Medium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umbh Sans Medium"/>
              <a:buChar char="●"/>
            </a:pPr>
            <a:r>
              <a:rPr lang="en" sz="1800">
                <a:solidFill>
                  <a:schemeClr val="dk2"/>
                </a:solidFill>
                <a:latin typeface="Kumbh Sans Medium"/>
                <a:ea typeface="Kumbh Sans Medium"/>
                <a:cs typeface="Kumbh Sans Medium"/>
                <a:sym typeface="Kumbh Sans Medium"/>
              </a:rPr>
              <a:t>Better Comments</a:t>
            </a:r>
            <a:endParaRPr sz="1800">
              <a:solidFill>
                <a:schemeClr val="dk2"/>
              </a:solidFill>
              <a:latin typeface="Kumbh Sans Medium"/>
              <a:ea typeface="Kumbh Sans Medium"/>
              <a:cs typeface="Kumbh Sans Medium"/>
              <a:sym typeface="Kumbh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A86E8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003" y="1122850"/>
            <a:ext cx="5923548" cy="3288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023125"/>
            <a:ext cx="9143999" cy="1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9" cy="7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6570" y="235350"/>
            <a:ext cx="975180" cy="37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457200" y="768775"/>
            <a:ext cx="7919400" cy="46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umbh Sans SemiBold"/>
              <a:buChar char="●"/>
            </a:pPr>
            <a:r>
              <a:rPr lang="en" sz="1800">
                <a:solidFill>
                  <a:schemeClr val="dk2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Vs Code Settings</a:t>
            </a:r>
            <a:endParaRPr sz="1800">
              <a:solidFill>
                <a:schemeClr val="dk2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Settings - File &gt; Preferences &gt; User &gt; Tick (Format On Save &amp; Paste)</a:t>
            </a:r>
            <a:endParaRPr sz="1600">
              <a:solidFill>
                <a:schemeClr val="dk2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umbh Sans SemiBold"/>
              <a:buChar char="●"/>
            </a:pPr>
            <a:r>
              <a:rPr lang="en" sz="1800">
                <a:solidFill>
                  <a:schemeClr val="dk2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Google Chrome Install -</a:t>
            </a:r>
            <a:r>
              <a:rPr lang="en" sz="1800">
                <a:solidFill>
                  <a:srgbClr val="4A86E8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 </a:t>
            </a:r>
            <a:r>
              <a:rPr lang="en" sz="1800" u="sng">
                <a:solidFill>
                  <a:srgbClr val="4A86E8"/>
                </a:solidFill>
                <a:latin typeface="Kumbh Sans SemiBold"/>
                <a:ea typeface="Kumbh Sans SemiBold"/>
                <a:cs typeface="Kumbh Sans SemiBold"/>
                <a:sym typeface="Kumbh Sans SemiBol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Download Chrome</a:t>
            </a:r>
            <a:endParaRPr sz="2300">
              <a:solidFill>
                <a:srgbClr val="4A86E8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umbh Sans SemiBold"/>
              <a:buChar char="●"/>
            </a:pPr>
            <a:r>
              <a:rPr lang="en" sz="1800">
                <a:solidFill>
                  <a:schemeClr val="dk2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Google Chrome Extensions</a:t>
            </a:r>
            <a:endParaRPr sz="1800">
              <a:solidFill>
                <a:schemeClr val="dk2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Kumbh Sans SemiBold"/>
              <a:buChar char="○"/>
            </a:pPr>
            <a:r>
              <a:rPr lang="en" sz="1800" u="sng">
                <a:solidFill>
                  <a:srgbClr val="4A86E8"/>
                </a:solidFill>
                <a:latin typeface="Kumbh Sans SemiBold"/>
                <a:ea typeface="Kumbh Sans SemiBold"/>
                <a:cs typeface="Kumbh Sans SemiBold"/>
                <a:sym typeface="Kumbh Sans SemiBold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ColorZilla - Extension</a:t>
            </a:r>
            <a:endParaRPr sz="1800">
              <a:solidFill>
                <a:srgbClr val="4A86E8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Kumbh Sans SemiBold"/>
              <a:buChar char="○"/>
            </a:pPr>
            <a:r>
              <a:rPr lang="en" sz="1800" u="sng">
                <a:solidFill>
                  <a:srgbClr val="4A86E8"/>
                </a:solidFill>
                <a:latin typeface="Kumbh Sans SemiBold"/>
                <a:ea typeface="Kumbh Sans SemiBold"/>
                <a:cs typeface="Kumbh Sans SemiBold"/>
                <a:sym typeface="Kumbh Sans SemiBold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Just Read - Extension</a:t>
            </a:r>
            <a:endParaRPr sz="2500">
              <a:solidFill>
                <a:srgbClr val="4A86E8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Kumbh Sans SemiBold"/>
              <a:buChar char="●"/>
            </a:pPr>
            <a:r>
              <a:rPr lang="en" sz="1700">
                <a:solidFill>
                  <a:schemeClr val="dk2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Nodejs &amp; Npm</a:t>
            </a:r>
            <a:endParaRPr sz="1700">
              <a:solidFill>
                <a:schemeClr val="dk2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Kumbh Sans SemiBold"/>
              <a:buChar char="○"/>
            </a:pPr>
            <a:r>
              <a:rPr lang="en" sz="1700">
                <a:solidFill>
                  <a:schemeClr val="dk2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Install - </a:t>
            </a:r>
            <a:r>
              <a:rPr lang="en" sz="1700" u="sng">
                <a:solidFill>
                  <a:srgbClr val="4A86E8"/>
                </a:solidFill>
                <a:latin typeface="Kumbh Sans SemiBold"/>
                <a:ea typeface="Kumbh Sans SemiBold"/>
                <a:cs typeface="Kumbh Sans SemiBold"/>
                <a:sym typeface="Kumbh Sans SemiBold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Nodejs</a:t>
            </a:r>
            <a:r>
              <a:rPr lang="en" sz="1700">
                <a:solidFill>
                  <a:schemeClr val="dk2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 </a:t>
            </a:r>
            <a:endParaRPr sz="1700">
              <a:solidFill>
                <a:schemeClr val="dk2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Kumbh Sans SemiBold"/>
              <a:buChar char="○"/>
            </a:pPr>
            <a:r>
              <a:rPr lang="en" sz="1700">
                <a:solidFill>
                  <a:schemeClr val="dk2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To check node version -</a:t>
            </a:r>
            <a:r>
              <a:rPr i="1" lang="en" sz="1700">
                <a:solidFill>
                  <a:schemeClr val="dk2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 node -v</a:t>
            </a:r>
            <a:r>
              <a:rPr lang="en" sz="1700">
                <a:solidFill>
                  <a:schemeClr val="dk2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 or </a:t>
            </a:r>
            <a:r>
              <a:rPr i="1" lang="en" sz="1700">
                <a:solidFill>
                  <a:schemeClr val="dk2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node –version</a:t>
            </a:r>
            <a:endParaRPr sz="3100">
              <a:solidFill>
                <a:schemeClr val="dk2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A86E8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A86E8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A86E8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003" y="1122850"/>
            <a:ext cx="5923548" cy="328860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499650" y="420725"/>
            <a:ext cx="6010500" cy="43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Kumbh Sans SemiBold"/>
              <a:buChar char="○"/>
            </a:pPr>
            <a:r>
              <a:rPr lang="en" sz="1500">
                <a:solidFill>
                  <a:schemeClr val="dk2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Npm useful commands</a:t>
            </a:r>
            <a:endParaRPr sz="1500">
              <a:solidFill>
                <a:schemeClr val="dk2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Kumbh Sans SemiBold"/>
              <a:buChar char="■"/>
            </a:pPr>
            <a:r>
              <a:rPr lang="en" sz="1500">
                <a:solidFill>
                  <a:schemeClr val="dk2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npm install &lt;package-name&gt;</a:t>
            </a:r>
            <a:endParaRPr sz="1500">
              <a:solidFill>
                <a:schemeClr val="dk2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Kumbh Sans SemiBold"/>
              <a:buChar char="■"/>
            </a:pPr>
            <a:r>
              <a:rPr lang="en" sz="1500">
                <a:solidFill>
                  <a:schemeClr val="dk2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npm uninstall &lt;package-name&gt;</a:t>
            </a:r>
            <a:endParaRPr sz="1500">
              <a:solidFill>
                <a:schemeClr val="dk2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Kumbh Sans SemiBold"/>
              <a:buChar char="■"/>
            </a:pPr>
            <a:r>
              <a:rPr lang="en" sz="1500">
                <a:solidFill>
                  <a:schemeClr val="dk2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npm update &lt;package-name&gt;@version</a:t>
            </a:r>
            <a:endParaRPr sz="1500">
              <a:solidFill>
                <a:schemeClr val="dk2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Kumbh Sans SemiBold"/>
              <a:buChar char="■"/>
            </a:pPr>
            <a:r>
              <a:rPr lang="en" sz="1500">
                <a:solidFill>
                  <a:schemeClr val="dk2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npm install -g &lt;package-name&gt;</a:t>
            </a:r>
            <a:endParaRPr sz="1500">
              <a:solidFill>
                <a:schemeClr val="dk2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Kumbh Sans SemiBold"/>
              <a:buChar char="■"/>
            </a:pPr>
            <a:r>
              <a:rPr lang="en" sz="1500">
                <a:solidFill>
                  <a:schemeClr val="dk2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npm uninstall -g &lt;package-name&gt;</a:t>
            </a:r>
            <a:endParaRPr sz="1500">
              <a:solidFill>
                <a:schemeClr val="dk2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Kumbh Sans SemiBold"/>
              <a:buChar char="■"/>
            </a:pPr>
            <a:r>
              <a:rPr lang="en" sz="1500">
                <a:solidFill>
                  <a:schemeClr val="dk2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npm update -g &lt;package-name&gt;@version</a:t>
            </a:r>
            <a:endParaRPr sz="1500">
              <a:solidFill>
                <a:schemeClr val="dk2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A86E8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Kumbh Sans SemiBold"/>
              <a:buChar char="○"/>
            </a:pPr>
            <a:r>
              <a:rPr lang="en" sz="1500">
                <a:solidFill>
                  <a:schemeClr val="dk2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Other tools</a:t>
            </a:r>
            <a:endParaRPr sz="1500">
              <a:solidFill>
                <a:schemeClr val="dk2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500"/>
              <a:buFont typeface="Kumbh Sans SemiBold"/>
              <a:buChar char="■"/>
            </a:pPr>
            <a:r>
              <a:rPr lang="en" sz="1500" u="sng">
                <a:solidFill>
                  <a:srgbClr val="4A86E8"/>
                </a:solidFill>
                <a:latin typeface="Kumbh Sans SemiBold"/>
                <a:ea typeface="Kumbh Sans SemiBold"/>
                <a:cs typeface="Kumbh Sans SemiBold"/>
                <a:sym typeface="Kumbh Sans SemiBol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jsfiddle</a:t>
            </a:r>
            <a:endParaRPr sz="1500">
              <a:solidFill>
                <a:srgbClr val="4A86E8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500"/>
              <a:buFont typeface="Kumbh Sans SemiBold"/>
              <a:buChar char="■"/>
            </a:pPr>
            <a:r>
              <a:rPr lang="en" sz="1500" u="sng">
                <a:solidFill>
                  <a:srgbClr val="4A86E8"/>
                </a:solidFill>
                <a:latin typeface="Kumbh Sans SemiBold"/>
                <a:ea typeface="Kumbh Sans SemiBold"/>
                <a:cs typeface="Kumbh Sans SemiBold"/>
                <a:sym typeface="Kumbh Sans SemiBol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Codepen.io</a:t>
            </a:r>
            <a:endParaRPr sz="1500">
              <a:solidFill>
                <a:srgbClr val="4A86E8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500"/>
              <a:buFont typeface="Kumbh Sans SemiBold"/>
              <a:buChar char="■"/>
            </a:pPr>
            <a:r>
              <a:rPr lang="en" sz="1500" u="sng">
                <a:solidFill>
                  <a:srgbClr val="4A86E8"/>
                </a:solidFill>
                <a:latin typeface="Kumbh Sans SemiBold"/>
                <a:ea typeface="Kumbh Sans SemiBold"/>
                <a:cs typeface="Kumbh Sans SemiBold"/>
                <a:sym typeface="Kumbh Sans SemiBol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https://codesandbox.io/</a:t>
            </a:r>
            <a:r>
              <a:rPr lang="en" sz="1500">
                <a:solidFill>
                  <a:srgbClr val="4A86E8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 </a:t>
            </a:r>
            <a:endParaRPr sz="1500">
              <a:solidFill>
                <a:srgbClr val="4A86E8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500"/>
              <a:buFont typeface="Kumbh Sans SemiBold"/>
              <a:buChar char="■"/>
            </a:pPr>
            <a:r>
              <a:rPr lang="en" sz="1500" u="sng">
                <a:solidFill>
                  <a:srgbClr val="4A86E8"/>
                </a:solidFill>
                <a:latin typeface="Kumbh Sans SemiBold"/>
                <a:ea typeface="Kumbh Sans SemiBold"/>
                <a:cs typeface="Kumbh Sans SemiBold"/>
                <a:sym typeface="Kumbh Sans SemiBold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https://picsum.photos/</a:t>
            </a:r>
            <a:r>
              <a:rPr lang="en" sz="1500">
                <a:solidFill>
                  <a:srgbClr val="4A86E8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 </a:t>
            </a:r>
            <a:endParaRPr sz="1500">
              <a:solidFill>
                <a:srgbClr val="4A86E8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500"/>
              <a:buFont typeface="Kumbh Sans SemiBold"/>
              <a:buChar char="■"/>
            </a:pPr>
            <a:r>
              <a:rPr lang="en" sz="1500" u="sng">
                <a:solidFill>
                  <a:srgbClr val="4A86E8"/>
                </a:solidFill>
                <a:latin typeface="Kumbh Sans SemiBold"/>
                <a:ea typeface="Kumbh Sans SemiBold"/>
                <a:cs typeface="Kumbh Sans SemiBold"/>
                <a:sym typeface="Kumbh Sans SemiBold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https://www.lipsum.com/</a:t>
            </a:r>
            <a:r>
              <a:rPr lang="en" sz="1500">
                <a:solidFill>
                  <a:srgbClr val="4A86E8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 </a:t>
            </a:r>
            <a:endParaRPr sz="1500">
              <a:solidFill>
                <a:srgbClr val="4A86E8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500"/>
              <a:buFont typeface="Kumbh Sans SemiBold"/>
              <a:buChar char="■"/>
            </a:pPr>
            <a:r>
              <a:rPr lang="en" sz="1500" u="sng">
                <a:solidFill>
                  <a:srgbClr val="4A86E8"/>
                </a:solidFill>
                <a:latin typeface="Kumbh Sans SemiBold"/>
                <a:ea typeface="Kumbh Sans SemiBold"/>
                <a:cs typeface="Kumbh Sans SemiBold"/>
                <a:sym typeface="Kumbh Sans SemiBold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https://tinypng.com/</a:t>
            </a:r>
            <a:r>
              <a:rPr lang="en" sz="1500">
                <a:solidFill>
                  <a:srgbClr val="4A86E8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 </a:t>
            </a:r>
            <a:endParaRPr sz="1500">
              <a:solidFill>
                <a:srgbClr val="4A86E8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500"/>
              <a:buFont typeface="Kumbh Sans SemiBold"/>
              <a:buChar char="■"/>
            </a:pPr>
            <a:r>
              <a:rPr lang="en" sz="1500" u="sng">
                <a:solidFill>
                  <a:srgbClr val="4A86E8"/>
                </a:solidFill>
                <a:latin typeface="Kumbh Sans SemiBold"/>
                <a:ea typeface="Kumbh Sans SemiBold"/>
                <a:cs typeface="Kumbh Sans SemiBold"/>
                <a:sym typeface="Kumbh Sans SemiBold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</a:t>
            </a:r>
            <a:r>
              <a:rPr lang="en" sz="1500">
                <a:solidFill>
                  <a:srgbClr val="4A86E8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 </a:t>
            </a:r>
            <a:endParaRPr sz="1500">
              <a:solidFill>
                <a:srgbClr val="4A86E8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0" y="5023125"/>
            <a:ext cx="9143999" cy="1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0" y="0"/>
            <a:ext cx="9143999" cy="7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6570" y="235350"/>
            <a:ext cx="975180" cy="37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003" y="1122850"/>
            <a:ext cx="5923548" cy="328860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1062225" y="432150"/>
            <a:ext cx="609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n" sz="2400">
                <a:latin typeface="Kumbh Sans"/>
                <a:ea typeface="Kumbh Sans"/>
                <a:cs typeface="Kumbh Sans"/>
                <a:sym typeface="Kumbh Sans"/>
              </a:rPr>
              <a:t>Doubts &amp; Discussions - Session-01</a:t>
            </a:r>
            <a:endParaRPr b="1" sz="3900">
              <a:solidFill>
                <a:srgbClr val="595959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cxnSp>
        <p:nvCxnSpPr>
          <p:cNvPr id="117" name="Google Shape;117;p19"/>
          <p:cNvCxnSpPr/>
          <p:nvPr/>
        </p:nvCxnSpPr>
        <p:spPr>
          <a:xfrm>
            <a:off x="457200" y="1130750"/>
            <a:ext cx="34224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432150"/>
            <a:ext cx="554100" cy="5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023125"/>
            <a:ext cx="9143999" cy="1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3999" cy="7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36570" y="235350"/>
            <a:ext cx="975180" cy="37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381000" y="1708013"/>
            <a:ext cx="73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umbh Sans Medium"/>
                <a:ea typeface="Kumbh Sans Medium"/>
                <a:cs typeface="Kumbh Sans Medium"/>
                <a:sym typeface="Kumbh Sans Medium"/>
              </a:rPr>
              <a:t>Discussion of doubts till date</a:t>
            </a:r>
            <a:endParaRPr>
              <a:solidFill>
                <a:srgbClr val="000000"/>
              </a:solidFill>
              <a:latin typeface="Kumbh Sans Medium"/>
              <a:ea typeface="Kumbh Sans Medium"/>
              <a:cs typeface="Kumbh Sans Medium"/>
              <a:sym typeface="Kumbh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003" y="1122850"/>
            <a:ext cx="5923548" cy="3288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023125"/>
            <a:ext cx="9143999" cy="1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9" cy="7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1062225" y="432150"/>
            <a:ext cx="350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Kumbh Sans"/>
                <a:ea typeface="Kumbh Sans"/>
                <a:cs typeface="Kumbh Sans"/>
                <a:sym typeface="Kumbh Sans"/>
              </a:rPr>
              <a:t>Self Learn Assignment</a:t>
            </a:r>
            <a:endParaRPr b="1" sz="3900">
              <a:solidFill>
                <a:srgbClr val="595959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cxnSp>
        <p:nvCxnSpPr>
          <p:cNvPr id="131" name="Google Shape;131;p20"/>
          <p:cNvCxnSpPr/>
          <p:nvPr/>
        </p:nvCxnSpPr>
        <p:spPr>
          <a:xfrm>
            <a:off x="457200" y="1130750"/>
            <a:ext cx="34224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2" name="Google Shape;13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470250"/>
            <a:ext cx="477518" cy="5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36570" y="235350"/>
            <a:ext cx="975180" cy="37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457200" y="1763500"/>
            <a:ext cx="7579500" cy="2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umbh Sans SemiBold"/>
              <a:buChar char="●"/>
            </a:pPr>
            <a:r>
              <a:rPr lang="en" sz="1600">
                <a:solidFill>
                  <a:schemeClr val="dk2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nvm - </a:t>
            </a:r>
            <a:r>
              <a:rPr lang="en" sz="1600" u="sng">
                <a:solidFill>
                  <a:srgbClr val="4A86E8"/>
                </a:solidFill>
                <a:latin typeface="Kumbh Sans SemiBold"/>
                <a:ea typeface="Kumbh Sans SemiBold"/>
                <a:cs typeface="Kumbh Sans SemiBold"/>
                <a:sym typeface="Kumbh Sans SemiBold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https://github.com/nvm-sh/nvm#installing-and-updating</a:t>
            </a:r>
            <a:r>
              <a:rPr lang="en" sz="1600">
                <a:solidFill>
                  <a:srgbClr val="4A86E8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  </a:t>
            </a:r>
            <a:endParaRPr sz="1600">
              <a:solidFill>
                <a:srgbClr val="4A86E8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umbh Sans SemiBold"/>
              <a:buChar char="●"/>
            </a:pPr>
            <a:r>
              <a:rPr lang="en" sz="1600">
                <a:solidFill>
                  <a:schemeClr val="dk2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nvm useful command</a:t>
            </a:r>
            <a:endParaRPr sz="1600">
              <a:solidFill>
                <a:schemeClr val="dk2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umbh Sans SemiBold"/>
              <a:buChar char="○"/>
            </a:pPr>
            <a:r>
              <a:rPr lang="en" sz="1600">
                <a:solidFill>
                  <a:schemeClr val="dk2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node -v || node --version -&gt; To Check node version</a:t>
            </a:r>
            <a:endParaRPr sz="1600">
              <a:solidFill>
                <a:schemeClr val="dk2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umbh Sans SemiBold"/>
              <a:buChar char="○"/>
            </a:pPr>
            <a:r>
              <a:rPr lang="en" sz="1600">
                <a:solidFill>
                  <a:schemeClr val="dk2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nvm ls -&gt; List installed versions of node (via nvm)</a:t>
            </a:r>
            <a:endParaRPr sz="1600">
              <a:solidFill>
                <a:schemeClr val="dk2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umbh Sans SemiBold"/>
              <a:buChar char="○"/>
            </a:pPr>
            <a:r>
              <a:rPr lang="en" sz="1600">
                <a:solidFill>
                  <a:schemeClr val="dk2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nvm install 16 -&gt; Install the specified version</a:t>
            </a:r>
            <a:endParaRPr sz="1600">
              <a:solidFill>
                <a:schemeClr val="dk2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umbh Sans SemiBold"/>
              <a:buChar char="○"/>
            </a:pPr>
            <a:r>
              <a:rPr lang="en" sz="1600">
                <a:solidFill>
                  <a:schemeClr val="dk2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nvm uninstall 16 -&gt; Remove the specified version</a:t>
            </a:r>
            <a:endParaRPr sz="1600">
              <a:solidFill>
                <a:schemeClr val="dk2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umbh Sans SemiBold"/>
              <a:buChar char="○"/>
            </a:pPr>
            <a:r>
              <a:rPr lang="en" sz="1600">
                <a:solidFill>
                  <a:schemeClr val="dk2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nvm alias default 16 -&gt; Set default version of node</a:t>
            </a:r>
            <a:endParaRPr sz="1600">
              <a:solidFill>
                <a:schemeClr val="dk2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umbh Sans SemiBold"/>
              <a:buChar char="○"/>
            </a:pPr>
            <a:r>
              <a:rPr lang="en" sz="1600">
                <a:solidFill>
                  <a:schemeClr val="dk2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nvm use 16 -&gt; Switch version of node</a:t>
            </a:r>
            <a:endParaRPr sz="2100" u="sng">
              <a:solidFill>
                <a:schemeClr val="dk2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003" y="1122850"/>
            <a:ext cx="5923548" cy="3288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023125"/>
            <a:ext cx="9143999" cy="1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9" cy="7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1062225" y="432150"/>
            <a:ext cx="444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Kumbh Sans"/>
                <a:ea typeface="Kumbh Sans"/>
                <a:cs typeface="Kumbh Sans"/>
                <a:sym typeface="Kumbh Sans"/>
              </a:rPr>
              <a:t>Next Class Video/Article</a:t>
            </a:r>
            <a:endParaRPr b="1" sz="3900">
              <a:solidFill>
                <a:srgbClr val="595959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cxnSp>
        <p:nvCxnSpPr>
          <p:cNvPr id="143" name="Google Shape;143;p21"/>
          <p:cNvCxnSpPr/>
          <p:nvPr/>
        </p:nvCxnSpPr>
        <p:spPr>
          <a:xfrm>
            <a:off x="457200" y="1130750"/>
            <a:ext cx="34224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4" name="Google Shape;14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432150"/>
            <a:ext cx="554100" cy="5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36570" y="235350"/>
            <a:ext cx="975180" cy="37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/>
        </p:nvSpPr>
        <p:spPr>
          <a:xfrm>
            <a:off x="529050" y="1469575"/>
            <a:ext cx="7336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700"/>
              <a:buFont typeface="Kumbh Sans Medium"/>
              <a:buChar char="●"/>
            </a:pPr>
            <a:r>
              <a:rPr lang="en" sz="1700" u="sng">
                <a:solidFill>
                  <a:srgbClr val="4A86E8"/>
                </a:solidFill>
                <a:latin typeface="Kumbh Sans Medium"/>
                <a:ea typeface="Kumbh Sans Medium"/>
                <a:cs typeface="Kumbh Sans Medium"/>
                <a:sym typeface="Kumbh Sans Medium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https://www.youtube.com/watch?v=OdbBmvfThJY</a:t>
            </a:r>
            <a:r>
              <a:rPr lang="en" sz="1700">
                <a:solidFill>
                  <a:srgbClr val="4A86E8"/>
                </a:solidFill>
                <a:latin typeface="Kumbh Sans Medium"/>
                <a:ea typeface="Kumbh Sans Medium"/>
                <a:cs typeface="Kumbh Sans Medium"/>
                <a:sym typeface="Kumbh Sans Medium"/>
              </a:rPr>
              <a:t> </a:t>
            </a:r>
            <a:endParaRPr sz="1700">
              <a:solidFill>
                <a:srgbClr val="4A86E8"/>
              </a:solidFill>
              <a:latin typeface="Kumbh Sans Medium"/>
              <a:ea typeface="Kumbh Sans Medium"/>
              <a:cs typeface="Kumbh Sans Medium"/>
              <a:sym typeface="Kumbh Sans Medium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700"/>
              <a:buFont typeface="Kumbh Sans Medium"/>
              <a:buChar char="●"/>
            </a:pPr>
            <a:r>
              <a:rPr lang="en" sz="1700" u="sng">
                <a:solidFill>
                  <a:srgbClr val="4A86E8"/>
                </a:solidFill>
                <a:latin typeface="Kumbh Sans Medium"/>
                <a:ea typeface="Kumbh Sans Medium"/>
                <a:cs typeface="Kumbh Sans Medium"/>
                <a:sym typeface="Kumbh Sans Medium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https://www.youtube.com/watch?v=Lr7sYCrhxE0</a:t>
            </a:r>
            <a:r>
              <a:rPr lang="en" sz="1700">
                <a:solidFill>
                  <a:srgbClr val="4A86E8"/>
                </a:solidFill>
                <a:latin typeface="Kumbh Sans Medium"/>
                <a:ea typeface="Kumbh Sans Medium"/>
                <a:cs typeface="Kumbh Sans Medium"/>
                <a:sym typeface="Kumbh Sans Medium"/>
              </a:rPr>
              <a:t> </a:t>
            </a:r>
            <a:endParaRPr sz="1700">
              <a:solidFill>
                <a:srgbClr val="4A86E8"/>
              </a:solidFill>
              <a:latin typeface="Kumbh Sans Medium"/>
              <a:ea typeface="Kumbh Sans Medium"/>
              <a:cs typeface="Kumbh Sans Medium"/>
              <a:sym typeface="Kumbh Sans Medium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700"/>
              <a:buFont typeface="Kumbh Sans Medium"/>
              <a:buChar char="●"/>
            </a:pPr>
            <a:r>
              <a:rPr lang="en" sz="1700" u="sng">
                <a:solidFill>
                  <a:srgbClr val="4A86E8"/>
                </a:solidFill>
                <a:latin typeface="Kumbh Sans Medium"/>
                <a:ea typeface="Kumbh Sans Medium"/>
                <a:cs typeface="Kumbh Sans Medium"/>
                <a:sym typeface="Kumbh Sans Medium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https://www.youtube.com/watch?v=uaeKhfhYE0U</a:t>
            </a:r>
            <a:r>
              <a:rPr lang="en" sz="1700">
                <a:solidFill>
                  <a:srgbClr val="4A86E8"/>
                </a:solidFill>
                <a:latin typeface="Kumbh Sans Medium"/>
                <a:ea typeface="Kumbh Sans Medium"/>
                <a:cs typeface="Kumbh Sans Medium"/>
                <a:sym typeface="Kumbh Sans Medium"/>
              </a:rPr>
              <a:t> </a:t>
            </a:r>
            <a:endParaRPr sz="2100">
              <a:solidFill>
                <a:srgbClr val="4A86E8"/>
              </a:solidFill>
              <a:latin typeface="Kumbh Sans Medium"/>
              <a:ea typeface="Kumbh Sans Medium"/>
              <a:cs typeface="Kumbh Sans Medium"/>
              <a:sym typeface="Kumbh Sa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