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regular.fntdata"/><Relationship Id="rId22" Type="http://schemas.openxmlformats.org/officeDocument/2006/relationships/font" Target="fonts/FiraSans-italic.fntdata"/><Relationship Id="rId21" Type="http://schemas.openxmlformats.org/officeDocument/2006/relationships/font" Target="fonts/FiraSans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Fira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7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2c8e8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2c8e8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cf084f1e4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cf084f1e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f7213dd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0f7213dd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0f79d0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0f79d0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f7213dd30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f7213dd30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f084f1e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f084f1e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852294" y="725827"/>
            <a:ext cx="5034607" cy="4728474"/>
            <a:chOff x="3223725" y="1227225"/>
            <a:chExt cx="4132825" cy="3881525"/>
          </a:xfrm>
        </p:grpSpPr>
        <p:sp>
          <p:nvSpPr>
            <p:cNvPr id="55" name="Google Shape;55;p13"/>
            <p:cNvSpPr/>
            <p:nvPr/>
          </p:nvSpPr>
          <p:spPr>
            <a:xfrm>
              <a:off x="4093025" y="1527775"/>
              <a:ext cx="44375" cy="64400"/>
            </a:xfrm>
            <a:custGeom>
              <a:rect b="b" l="l" r="r" t="t"/>
              <a:pathLst>
                <a:path extrusionOk="0" h="2576" w="1775">
                  <a:moveTo>
                    <a:pt x="507" y="1"/>
                  </a:moveTo>
                  <a:lnTo>
                    <a:pt x="444" y="64"/>
                  </a:lnTo>
                  <a:cubicBezTo>
                    <a:pt x="409" y="34"/>
                    <a:pt x="373" y="21"/>
                    <a:pt x="339" y="21"/>
                  </a:cubicBezTo>
                  <a:cubicBezTo>
                    <a:pt x="189" y="21"/>
                    <a:pt x="58" y="269"/>
                    <a:pt x="32" y="476"/>
                  </a:cubicBezTo>
                  <a:cubicBezTo>
                    <a:pt x="1" y="697"/>
                    <a:pt x="1" y="951"/>
                    <a:pt x="1" y="1204"/>
                  </a:cubicBezTo>
                  <a:cubicBezTo>
                    <a:pt x="32" y="1552"/>
                    <a:pt x="64" y="1964"/>
                    <a:pt x="286" y="2249"/>
                  </a:cubicBezTo>
                  <a:cubicBezTo>
                    <a:pt x="435" y="2441"/>
                    <a:pt x="684" y="2575"/>
                    <a:pt x="918" y="2575"/>
                  </a:cubicBezTo>
                  <a:cubicBezTo>
                    <a:pt x="1032" y="2575"/>
                    <a:pt x="1142" y="2543"/>
                    <a:pt x="1236" y="2471"/>
                  </a:cubicBezTo>
                  <a:cubicBezTo>
                    <a:pt x="1394" y="2376"/>
                    <a:pt x="1457" y="2217"/>
                    <a:pt x="1521" y="2059"/>
                  </a:cubicBezTo>
                  <a:cubicBezTo>
                    <a:pt x="1774" y="1267"/>
                    <a:pt x="1299" y="286"/>
                    <a:pt x="507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171400" y="1669500"/>
              <a:ext cx="37250" cy="50525"/>
            </a:xfrm>
            <a:custGeom>
              <a:rect b="b" l="l" r="r" t="t"/>
              <a:pathLst>
                <a:path extrusionOk="0" h="2021" w="1490">
                  <a:moveTo>
                    <a:pt x="254" y="0"/>
                  </a:moveTo>
                  <a:lnTo>
                    <a:pt x="318" y="127"/>
                  </a:lnTo>
                  <a:cubicBezTo>
                    <a:pt x="1" y="570"/>
                    <a:pt x="1" y="1235"/>
                    <a:pt x="349" y="1679"/>
                  </a:cubicBezTo>
                  <a:cubicBezTo>
                    <a:pt x="479" y="1860"/>
                    <a:pt x="693" y="2021"/>
                    <a:pt x="906" y="2021"/>
                  </a:cubicBezTo>
                  <a:cubicBezTo>
                    <a:pt x="953" y="2021"/>
                    <a:pt x="1000" y="2013"/>
                    <a:pt x="1046" y="1995"/>
                  </a:cubicBezTo>
                  <a:cubicBezTo>
                    <a:pt x="1299" y="1900"/>
                    <a:pt x="1426" y="1647"/>
                    <a:pt x="1426" y="1394"/>
                  </a:cubicBezTo>
                  <a:cubicBezTo>
                    <a:pt x="1489" y="697"/>
                    <a:pt x="919" y="32"/>
                    <a:pt x="254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192800" y="1540350"/>
              <a:ext cx="43550" cy="55075"/>
            </a:xfrm>
            <a:custGeom>
              <a:rect b="b" l="l" r="r" t="t"/>
              <a:pathLst>
                <a:path extrusionOk="0" h="2203" w="1742">
                  <a:moveTo>
                    <a:pt x="536" y="0"/>
                  </a:moveTo>
                  <a:cubicBezTo>
                    <a:pt x="417" y="0"/>
                    <a:pt x="291" y="142"/>
                    <a:pt x="348" y="258"/>
                  </a:cubicBezTo>
                  <a:lnTo>
                    <a:pt x="190" y="258"/>
                  </a:lnTo>
                  <a:cubicBezTo>
                    <a:pt x="95" y="701"/>
                    <a:pt x="0" y="1208"/>
                    <a:pt x="190" y="1619"/>
                  </a:cubicBezTo>
                  <a:cubicBezTo>
                    <a:pt x="311" y="1957"/>
                    <a:pt x="670" y="2203"/>
                    <a:pt x="1003" y="2203"/>
                  </a:cubicBezTo>
                  <a:cubicBezTo>
                    <a:pt x="1107" y="2203"/>
                    <a:pt x="1208" y="2179"/>
                    <a:pt x="1298" y="2126"/>
                  </a:cubicBezTo>
                  <a:cubicBezTo>
                    <a:pt x="1742" y="1841"/>
                    <a:pt x="1647" y="1144"/>
                    <a:pt x="1362" y="701"/>
                  </a:cubicBezTo>
                  <a:cubicBezTo>
                    <a:pt x="1235" y="511"/>
                    <a:pt x="1108" y="353"/>
                    <a:pt x="950" y="194"/>
                  </a:cubicBezTo>
                  <a:cubicBezTo>
                    <a:pt x="855" y="99"/>
                    <a:pt x="728" y="4"/>
                    <a:pt x="570" y="4"/>
                  </a:cubicBezTo>
                  <a:cubicBezTo>
                    <a:pt x="559" y="2"/>
                    <a:pt x="548" y="0"/>
                    <a:pt x="53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71400" y="1400100"/>
              <a:ext cx="53075" cy="62175"/>
            </a:xfrm>
            <a:custGeom>
              <a:rect b="b" l="l" r="r" t="t"/>
              <a:pathLst>
                <a:path extrusionOk="0" h="2487" w="2123">
                  <a:moveTo>
                    <a:pt x="707" y="0"/>
                  </a:moveTo>
                  <a:cubicBezTo>
                    <a:pt x="682" y="0"/>
                    <a:pt x="658" y="3"/>
                    <a:pt x="634" y="9"/>
                  </a:cubicBezTo>
                  <a:cubicBezTo>
                    <a:pt x="476" y="41"/>
                    <a:pt x="381" y="199"/>
                    <a:pt x="444" y="326"/>
                  </a:cubicBezTo>
                  <a:lnTo>
                    <a:pt x="318" y="611"/>
                  </a:lnTo>
                  <a:cubicBezTo>
                    <a:pt x="1" y="1434"/>
                    <a:pt x="793" y="2321"/>
                    <a:pt x="1648" y="2479"/>
                  </a:cubicBezTo>
                  <a:cubicBezTo>
                    <a:pt x="1679" y="2479"/>
                    <a:pt x="1719" y="2487"/>
                    <a:pt x="1759" y="2487"/>
                  </a:cubicBezTo>
                  <a:cubicBezTo>
                    <a:pt x="1798" y="2487"/>
                    <a:pt x="1838" y="2479"/>
                    <a:pt x="1869" y="2447"/>
                  </a:cubicBezTo>
                  <a:cubicBezTo>
                    <a:pt x="1933" y="2416"/>
                    <a:pt x="1933" y="2321"/>
                    <a:pt x="1964" y="2257"/>
                  </a:cubicBezTo>
                  <a:cubicBezTo>
                    <a:pt x="2123" y="1434"/>
                    <a:pt x="1743" y="547"/>
                    <a:pt x="1046" y="104"/>
                  </a:cubicBezTo>
                  <a:cubicBezTo>
                    <a:pt x="943" y="52"/>
                    <a:pt x="818" y="0"/>
                    <a:pt x="707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309175" y="1536450"/>
              <a:ext cx="40400" cy="61000"/>
            </a:xfrm>
            <a:custGeom>
              <a:rect b="b" l="l" r="r" t="t"/>
              <a:pathLst>
                <a:path extrusionOk="0" h="2440" w="1616">
                  <a:moveTo>
                    <a:pt x="428" y="1"/>
                  </a:moveTo>
                  <a:cubicBezTo>
                    <a:pt x="348" y="1"/>
                    <a:pt x="269" y="11"/>
                    <a:pt x="190" y="34"/>
                  </a:cubicBezTo>
                  <a:lnTo>
                    <a:pt x="222" y="224"/>
                  </a:lnTo>
                  <a:cubicBezTo>
                    <a:pt x="95" y="635"/>
                    <a:pt x="0" y="1047"/>
                    <a:pt x="95" y="1459"/>
                  </a:cubicBezTo>
                  <a:cubicBezTo>
                    <a:pt x="159" y="1870"/>
                    <a:pt x="444" y="2282"/>
                    <a:pt x="824" y="2409"/>
                  </a:cubicBezTo>
                  <a:cubicBezTo>
                    <a:pt x="884" y="2429"/>
                    <a:pt x="950" y="2439"/>
                    <a:pt x="1017" y="2439"/>
                  </a:cubicBezTo>
                  <a:cubicBezTo>
                    <a:pt x="1162" y="2439"/>
                    <a:pt x="1307" y="2390"/>
                    <a:pt x="1394" y="2282"/>
                  </a:cubicBezTo>
                  <a:cubicBezTo>
                    <a:pt x="1489" y="2187"/>
                    <a:pt x="1520" y="2029"/>
                    <a:pt x="1552" y="1870"/>
                  </a:cubicBezTo>
                  <a:cubicBezTo>
                    <a:pt x="1615" y="1427"/>
                    <a:pt x="1584" y="952"/>
                    <a:pt x="1362" y="540"/>
                  </a:cubicBezTo>
                  <a:cubicBezTo>
                    <a:pt x="1154" y="228"/>
                    <a:pt x="795" y="1"/>
                    <a:pt x="428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328975" y="1397275"/>
              <a:ext cx="37225" cy="44875"/>
            </a:xfrm>
            <a:custGeom>
              <a:rect b="b" l="l" r="r" t="t"/>
              <a:pathLst>
                <a:path extrusionOk="0" h="1795" w="1489">
                  <a:moveTo>
                    <a:pt x="435" y="1"/>
                  </a:moveTo>
                  <a:cubicBezTo>
                    <a:pt x="352" y="1"/>
                    <a:pt x="270" y="19"/>
                    <a:pt x="190" y="59"/>
                  </a:cubicBezTo>
                  <a:lnTo>
                    <a:pt x="0" y="534"/>
                  </a:lnTo>
                  <a:cubicBezTo>
                    <a:pt x="32" y="977"/>
                    <a:pt x="158" y="1420"/>
                    <a:pt x="507" y="1674"/>
                  </a:cubicBezTo>
                  <a:cubicBezTo>
                    <a:pt x="620" y="1756"/>
                    <a:pt x="759" y="1795"/>
                    <a:pt x="897" y="1795"/>
                  </a:cubicBezTo>
                  <a:cubicBezTo>
                    <a:pt x="1185" y="1795"/>
                    <a:pt x="1467" y="1625"/>
                    <a:pt x="1489" y="1325"/>
                  </a:cubicBezTo>
                  <a:cubicBezTo>
                    <a:pt x="1489" y="1199"/>
                    <a:pt x="1425" y="1040"/>
                    <a:pt x="1362" y="914"/>
                  </a:cubicBezTo>
                  <a:cubicBezTo>
                    <a:pt x="1267" y="660"/>
                    <a:pt x="1140" y="407"/>
                    <a:pt x="950" y="217"/>
                  </a:cubicBezTo>
                  <a:cubicBezTo>
                    <a:pt x="798" y="87"/>
                    <a:pt x="616" y="1"/>
                    <a:pt x="43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444550" y="1488200"/>
              <a:ext cx="45950" cy="60325"/>
            </a:xfrm>
            <a:custGeom>
              <a:rect b="b" l="l" r="r" t="t"/>
              <a:pathLst>
                <a:path extrusionOk="0" h="2413" w="1838">
                  <a:moveTo>
                    <a:pt x="349" y="0"/>
                  </a:moveTo>
                  <a:lnTo>
                    <a:pt x="1" y="254"/>
                  </a:lnTo>
                  <a:cubicBezTo>
                    <a:pt x="32" y="855"/>
                    <a:pt x="222" y="1394"/>
                    <a:pt x="507" y="1900"/>
                  </a:cubicBezTo>
                  <a:cubicBezTo>
                    <a:pt x="634" y="2122"/>
                    <a:pt x="824" y="2344"/>
                    <a:pt x="1078" y="2407"/>
                  </a:cubicBezTo>
                  <a:cubicBezTo>
                    <a:pt x="1103" y="2411"/>
                    <a:pt x="1127" y="2413"/>
                    <a:pt x="1151" y="2413"/>
                  </a:cubicBezTo>
                  <a:cubicBezTo>
                    <a:pt x="1527" y="2413"/>
                    <a:pt x="1808" y="1968"/>
                    <a:pt x="1838" y="1552"/>
                  </a:cubicBezTo>
                  <a:cubicBezTo>
                    <a:pt x="1838" y="760"/>
                    <a:pt x="1141" y="32"/>
                    <a:pt x="349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465925" y="1336075"/>
              <a:ext cx="31700" cy="46050"/>
            </a:xfrm>
            <a:custGeom>
              <a:rect b="b" l="l" r="r" t="t"/>
              <a:pathLst>
                <a:path extrusionOk="0" h="1842" w="1268">
                  <a:moveTo>
                    <a:pt x="455" y="1"/>
                  </a:moveTo>
                  <a:cubicBezTo>
                    <a:pt x="263" y="1"/>
                    <a:pt x="82" y="79"/>
                    <a:pt x="1" y="258"/>
                  </a:cubicBezTo>
                  <a:lnTo>
                    <a:pt x="96" y="670"/>
                  </a:lnTo>
                  <a:cubicBezTo>
                    <a:pt x="96" y="1113"/>
                    <a:pt x="318" y="1525"/>
                    <a:pt x="666" y="1747"/>
                  </a:cubicBezTo>
                  <a:cubicBezTo>
                    <a:pt x="761" y="1810"/>
                    <a:pt x="856" y="1842"/>
                    <a:pt x="951" y="1842"/>
                  </a:cubicBezTo>
                  <a:cubicBezTo>
                    <a:pt x="1204" y="1810"/>
                    <a:pt x="1268" y="1493"/>
                    <a:pt x="1236" y="1271"/>
                  </a:cubicBezTo>
                  <a:cubicBezTo>
                    <a:pt x="1236" y="891"/>
                    <a:pt x="1204" y="480"/>
                    <a:pt x="951" y="195"/>
                  </a:cubicBezTo>
                  <a:cubicBezTo>
                    <a:pt x="828" y="71"/>
                    <a:pt x="637" y="1"/>
                    <a:pt x="45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561650" y="1550625"/>
              <a:ext cx="45225" cy="51825"/>
            </a:xfrm>
            <a:custGeom>
              <a:rect b="b" l="l" r="r" t="t"/>
              <a:pathLst>
                <a:path extrusionOk="0" h="2073" w="1809">
                  <a:moveTo>
                    <a:pt x="162" y="1113"/>
                  </a:moveTo>
                  <a:lnTo>
                    <a:pt x="254" y="1205"/>
                  </a:lnTo>
                  <a:lnTo>
                    <a:pt x="254" y="1205"/>
                  </a:lnTo>
                  <a:cubicBezTo>
                    <a:pt x="235" y="1183"/>
                    <a:pt x="216" y="1160"/>
                    <a:pt x="199" y="1135"/>
                  </a:cubicBezTo>
                  <a:lnTo>
                    <a:pt x="199" y="1135"/>
                  </a:lnTo>
                  <a:cubicBezTo>
                    <a:pt x="187" y="1128"/>
                    <a:pt x="175" y="1120"/>
                    <a:pt x="162" y="1113"/>
                  </a:cubicBezTo>
                  <a:close/>
                  <a:moveTo>
                    <a:pt x="254" y="1205"/>
                  </a:moveTo>
                  <a:cubicBezTo>
                    <a:pt x="275" y="1229"/>
                    <a:pt x="297" y="1251"/>
                    <a:pt x="320" y="1272"/>
                  </a:cubicBezTo>
                  <a:lnTo>
                    <a:pt x="254" y="1205"/>
                  </a:lnTo>
                  <a:close/>
                  <a:moveTo>
                    <a:pt x="744" y="0"/>
                  </a:moveTo>
                  <a:cubicBezTo>
                    <a:pt x="511" y="0"/>
                    <a:pt x="265" y="129"/>
                    <a:pt x="130" y="353"/>
                  </a:cubicBezTo>
                  <a:cubicBezTo>
                    <a:pt x="1" y="587"/>
                    <a:pt x="41" y="906"/>
                    <a:pt x="199" y="1135"/>
                  </a:cubicBezTo>
                  <a:lnTo>
                    <a:pt x="199" y="1135"/>
                  </a:lnTo>
                  <a:cubicBezTo>
                    <a:pt x="578" y="1374"/>
                    <a:pt x="651" y="1971"/>
                    <a:pt x="1081" y="2063"/>
                  </a:cubicBezTo>
                  <a:cubicBezTo>
                    <a:pt x="1111" y="2069"/>
                    <a:pt x="1140" y="2072"/>
                    <a:pt x="1170" y="2072"/>
                  </a:cubicBezTo>
                  <a:cubicBezTo>
                    <a:pt x="1449" y="2072"/>
                    <a:pt x="1688" y="1812"/>
                    <a:pt x="1746" y="1525"/>
                  </a:cubicBezTo>
                  <a:cubicBezTo>
                    <a:pt x="1809" y="1240"/>
                    <a:pt x="1682" y="923"/>
                    <a:pt x="1556" y="638"/>
                  </a:cubicBezTo>
                  <a:cubicBezTo>
                    <a:pt x="1429" y="385"/>
                    <a:pt x="1271" y="163"/>
                    <a:pt x="1017" y="68"/>
                  </a:cubicBezTo>
                  <a:cubicBezTo>
                    <a:pt x="934" y="22"/>
                    <a:pt x="840" y="0"/>
                    <a:pt x="744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432675" y="1660775"/>
              <a:ext cx="34775" cy="49075"/>
            </a:xfrm>
            <a:custGeom>
              <a:rect b="b" l="l" r="r" t="t"/>
              <a:pathLst>
                <a:path extrusionOk="0" h="1963" w="1391">
                  <a:moveTo>
                    <a:pt x="412" y="1"/>
                  </a:moveTo>
                  <a:lnTo>
                    <a:pt x="1" y="286"/>
                  </a:lnTo>
                  <a:cubicBezTo>
                    <a:pt x="1" y="793"/>
                    <a:pt x="191" y="1331"/>
                    <a:pt x="507" y="1743"/>
                  </a:cubicBezTo>
                  <a:cubicBezTo>
                    <a:pt x="571" y="1806"/>
                    <a:pt x="634" y="1869"/>
                    <a:pt x="697" y="1933"/>
                  </a:cubicBezTo>
                  <a:cubicBezTo>
                    <a:pt x="746" y="1953"/>
                    <a:pt x="794" y="1963"/>
                    <a:pt x="841" y="1963"/>
                  </a:cubicBezTo>
                  <a:cubicBezTo>
                    <a:pt x="1153" y="1963"/>
                    <a:pt x="1390" y="1535"/>
                    <a:pt x="1362" y="1204"/>
                  </a:cubicBezTo>
                  <a:cubicBezTo>
                    <a:pt x="1299" y="666"/>
                    <a:pt x="919" y="191"/>
                    <a:pt x="41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302850" y="1720175"/>
              <a:ext cx="41175" cy="58475"/>
            </a:xfrm>
            <a:custGeom>
              <a:rect b="b" l="l" r="r" t="t"/>
              <a:pathLst>
                <a:path extrusionOk="0" h="2339" w="1647">
                  <a:moveTo>
                    <a:pt x="127" y="0"/>
                  </a:moveTo>
                  <a:cubicBezTo>
                    <a:pt x="0" y="507"/>
                    <a:pt x="0" y="1014"/>
                    <a:pt x="127" y="1520"/>
                  </a:cubicBezTo>
                  <a:cubicBezTo>
                    <a:pt x="190" y="1742"/>
                    <a:pt x="285" y="1995"/>
                    <a:pt x="475" y="2154"/>
                  </a:cubicBezTo>
                  <a:cubicBezTo>
                    <a:pt x="604" y="2261"/>
                    <a:pt x="776" y="2339"/>
                    <a:pt x="942" y="2339"/>
                  </a:cubicBezTo>
                  <a:cubicBezTo>
                    <a:pt x="1022" y="2339"/>
                    <a:pt x="1100" y="2321"/>
                    <a:pt x="1172" y="2280"/>
                  </a:cubicBezTo>
                  <a:cubicBezTo>
                    <a:pt x="1330" y="2185"/>
                    <a:pt x="1425" y="1995"/>
                    <a:pt x="1457" y="1805"/>
                  </a:cubicBezTo>
                  <a:cubicBezTo>
                    <a:pt x="1647" y="1140"/>
                    <a:pt x="1172" y="349"/>
                    <a:pt x="475" y="22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070075" y="1700775"/>
              <a:ext cx="44350" cy="50125"/>
            </a:xfrm>
            <a:custGeom>
              <a:rect b="b" l="l" r="r" t="t"/>
              <a:pathLst>
                <a:path extrusionOk="0" h="2005" w="1774">
                  <a:moveTo>
                    <a:pt x="650" y="0"/>
                  </a:moveTo>
                  <a:cubicBezTo>
                    <a:pt x="578" y="0"/>
                    <a:pt x="507" y="16"/>
                    <a:pt x="444" y="48"/>
                  </a:cubicBezTo>
                  <a:cubicBezTo>
                    <a:pt x="349" y="111"/>
                    <a:pt x="285" y="301"/>
                    <a:pt x="412" y="396"/>
                  </a:cubicBezTo>
                  <a:lnTo>
                    <a:pt x="0" y="269"/>
                  </a:lnTo>
                  <a:lnTo>
                    <a:pt x="0" y="269"/>
                  </a:lnTo>
                  <a:cubicBezTo>
                    <a:pt x="0" y="713"/>
                    <a:pt x="0" y="1220"/>
                    <a:pt x="285" y="1600"/>
                  </a:cubicBezTo>
                  <a:cubicBezTo>
                    <a:pt x="446" y="1840"/>
                    <a:pt x="746" y="2004"/>
                    <a:pt x="1024" y="2004"/>
                  </a:cubicBezTo>
                  <a:cubicBezTo>
                    <a:pt x="1186" y="2004"/>
                    <a:pt x="1341" y="1949"/>
                    <a:pt x="1457" y="1821"/>
                  </a:cubicBezTo>
                  <a:cubicBezTo>
                    <a:pt x="1584" y="1695"/>
                    <a:pt x="1615" y="1568"/>
                    <a:pt x="1647" y="1410"/>
                  </a:cubicBezTo>
                  <a:cubicBezTo>
                    <a:pt x="1774" y="839"/>
                    <a:pt x="1394" y="206"/>
                    <a:pt x="855" y="48"/>
                  </a:cubicBezTo>
                  <a:cubicBezTo>
                    <a:pt x="792" y="16"/>
                    <a:pt x="721" y="0"/>
                    <a:pt x="650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956050" y="1509575"/>
              <a:ext cx="30125" cy="29725"/>
            </a:xfrm>
            <a:custGeom>
              <a:rect b="b" l="l" r="r" t="t"/>
              <a:pathLst>
                <a:path extrusionOk="0" h="1189" w="1205">
                  <a:moveTo>
                    <a:pt x="571" y="0"/>
                  </a:moveTo>
                  <a:lnTo>
                    <a:pt x="286" y="317"/>
                  </a:lnTo>
                  <a:cubicBezTo>
                    <a:pt x="1" y="507"/>
                    <a:pt x="64" y="1014"/>
                    <a:pt x="381" y="1140"/>
                  </a:cubicBezTo>
                  <a:cubicBezTo>
                    <a:pt x="447" y="1173"/>
                    <a:pt x="518" y="1189"/>
                    <a:pt x="588" y="1189"/>
                  </a:cubicBezTo>
                  <a:cubicBezTo>
                    <a:pt x="853" y="1189"/>
                    <a:pt x="1116" y="972"/>
                    <a:pt x="1141" y="697"/>
                  </a:cubicBezTo>
                  <a:cubicBezTo>
                    <a:pt x="1204" y="349"/>
                    <a:pt x="919" y="32"/>
                    <a:pt x="571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598950" y="1393350"/>
              <a:ext cx="31675" cy="32325"/>
            </a:xfrm>
            <a:custGeom>
              <a:rect b="b" l="l" r="r" t="t"/>
              <a:pathLst>
                <a:path extrusionOk="0" h="1293" w="1267">
                  <a:moveTo>
                    <a:pt x="302" y="0"/>
                  </a:moveTo>
                  <a:cubicBezTo>
                    <a:pt x="200" y="0"/>
                    <a:pt x="97" y="19"/>
                    <a:pt x="0" y="57"/>
                  </a:cubicBezTo>
                  <a:lnTo>
                    <a:pt x="254" y="279"/>
                  </a:lnTo>
                  <a:cubicBezTo>
                    <a:pt x="222" y="722"/>
                    <a:pt x="507" y="1134"/>
                    <a:pt x="919" y="1292"/>
                  </a:cubicBezTo>
                  <a:cubicBezTo>
                    <a:pt x="982" y="1261"/>
                    <a:pt x="1077" y="1229"/>
                    <a:pt x="1140" y="1197"/>
                  </a:cubicBezTo>
                  <a:cubicBezTo>
                    <a:pt x="1267" y="881"/>
                    <a:pt x="1172" y="501"/>
                    <a:pt x="919" y="247"/>
                  </a:cubicBezTo>
                  <a:cubicBezTo>
                    <a:pt x="765" y="93"/>
                    <a:pt x="535" y="0"/>
                    <a:pt x="302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233950" y="1299750"/>
              <a:ext cx="26950" cy="29225"/>
            </a:xfrm>
            <a:custGeom>
              <a:rect b="b" l="l" r="r" t="t"/>
              <a:pathLst>
                <a:path extrusionOk="0" h="1169" w="1078">
                  <a:moveTo>
                    <a:pt x="286" y="1"/>
                  </a:moveTo>
                  <a:lnTo>
                    <a:pt x="64" y="254"/>
                  </a:lnTo>
                  <a:cubicBezTo>
                    <a:pt x="1" y="508"/>
                    <a:pt x="32" y="793"/>
                    <a:pt x="191" y="1014"/>
                  </a:cubicBezTo>
                  <a:cubicBezTo>
                    <a:pt x="289" y="1113"/>
                    <a:pt x="439" y="1169"/>
                    <a:pt x="583" y="1169"/>
                  </a:cubicBezTo>
                  <a:cubicBezTo>
                    <a:pt x="716" y="1169"/>
                    <a:pt x="843" y="1121"/>
                    <a:pt x="919" y="1014"/>
                  </a:cubicBezTo>
                  <a:cubicBezTo>
                    <a:pt x="1078" y="856"/>
                    <a:pt x="1014" y="539"/>
                    <a:pt x="856" y="381"/>
                  </a:cubicBezTo>
                  <a:cubicBezTo>
                    <a:pt x="698" y="191"/>
                    <a:pt x="476" y="96"/>
                    <a:pt x="28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044725" y="1368000"/>
              <a:ext cx="36450" cy="32600"/>
            </a:xfrm>
            <a:custGeom>
              <a:rect b="b" l="l" r="r" t="t"/>
              <a:pathLst>
                <a:path extrusionOk="0" h="1304" w="1458">
                  <a:moveTo>
                    <a:pt x="695" y="0"/>
                  </a:moveTo>
                  <a:cubicBezTo>
                    <a:pt x="609" y="0"/>
                    <a:pt x="523" y="18"/>
                    <a:pt x="444" y="58"/>
                  </a:cubicBezTo>
                  <a:cubicBezTo>
                    <a:pt x="96" y="216"/>
                    <a:pt x="1" y="723"/>
                    <a:pt x="286" y="945"/>
                  </a:cubicBezTo>
                  <a:lnTo>
                    <a:pt x="286" y="890"/>
                  </a:lnTo>
                  <a:lnTo>
                    <a:pt x="286" y="890"/>
                  </a:lnTo>
                  <a:cubicBezTo>
                    <a:pt x="327" y="1118"/>
                    <a:pt x="566" y="1303"/>
                    <a:pt x="801" y="1303"/>
                  </a:cubicBezTo>
                  <a:cubicBezTo>
                    <a:pt x="863" y="1303"/>
                    <a:pt x="925" y="1290"/>
                    <a:pt x="983" y="1261"/>
                  </a:cubicBezTo>
                  <a:cubicBezTo>
                    <a:pt x="1331" y="1135"/>
                    <a:pt x="1458" y="723"/>
                    <a:pt x="1363" y="375"/>
                  </a:cubicBezTo>
                  <a:cubicBezTo>
                    <a:pt x="1220" y="161"/>
                    <a:pt x="953" y="0"/>
                    <a:pt x="695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394675" y="1252975"/>
              <a:ext cx="23000" cy="26225"/>
            </a:xfrm>
            <a:custGeom>
              <a:rect b="b" l="l" r="r" t="t"/>
              <a:pathLst>
                <a:path extrusionOk="0" h="1049" w="920">
                  <a:moveTo>
                    <a:pt x="455" y="0"/>
                  </a:moveTo>
                  <a:cubicBezTo>
                    <a:pt x="441" y="0"/>
                    <a:pt x="427" y="1"/>
                    <a:pt x="412" y="3"/>
                  </a:cubicBezTo>
                  <a:cubicBezTo>
                    <a:pt x="175" y="33"/>
                    <a:pt x="49" y="340"/>
                    <a:pt x="189" y="509"/>
                  </a:cubicBezTo>
                  <a:lnTo>
                    <a:pt x="189" y="509"/>
                  </a:lnTo>
                  <a:lnTo>
                    <a:pt x="1" y="320"/>
                  </a:lnTo>
                  <a:lnTo>
                    <a:pt x="1" y="320"/>
                  </a:lnTo>
                  <a:cubicBezTo>
                    <a:pt x="96" y="637"/>
                    <a:pt x="317" y="890"/>
                    <a:pt x="602" y="1049"/>
                  </a:cubicBezTo>
                  <a:cubicBezTo>
                    <a:pt x="792" y="890"/>
                    <a:pt x="919" y="669"/>
                    <a:pt x="887" y="415"/>
                  </a:cubicBezTo>
                  <a:cubicBezTo>
                    <a:pt x="858" y="208"/>
                    <a:pt x="662" y="0"/>
                    <a:pt x="455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793600" y="2110475"/>
              <a:ext cx="44375" cy="64400"/>
            </a:xfrm>
            <a:custGeom>
              <a:rect b="b" l="l" r="r" t="t"/>
              <a:pathLst>
                <a:path extrusionOk="0" h="2576" w="1775">
                  <a:moveTo>
                    <a:pt x="508" y="1"/>
                  </a:moveTo>
                  <a:lnTo>
                    <a:pt x="413" y="64"/>
                  </a:lnTo>
                  <a:cubicBezTo>
                    <a:pt x="383" y="35"/>
                    <a:pt x="351" y="22"/>
                    <a:pt x="319" y="22"/>
                  </a:cubicBezTo>
                  <a:cubicBezTo>
                    <a:pt x="179" y="22"/>
                    <a:pt x="33" y="270"/>
                    <a:pt x="33" y="476"/>
                  </a:cubicBezTo>
                  <a:cubicBezTo>
                    <a:pt x="1" y="698"/>
                    <a:pt x="1" y="951"/>
                    <a:pt x="1" y="1204"/>
                  </a:cubicBezTo>
                  <a:cubicBezTo>
                    <a:pt x="1" y="1553"/>
                    <a:pt x="64" y="1964"/>
                    <a:pt x="286" y="2249"/>
                  </a:cubicBezTo>
                  <a:cubicBezTo>
                    <a:pt x="414" y="2441"/>
                    <a:pt x="670" y="2576"/>
                    <a:pt x="912" y="2576"/>
                  </a:cubicBezTo>
                  <a:cubicBezTo>
                    <a:pt x="1029" y="2576"/>
                    <a:pt x="1143" y="2544"/>
                    <a:pt x="1236" y="2471"/>
                  </a:cubicBezTo>
                  <a:cubicBezTo>
                    <a:pt x="1394" y="2376"/>
                    <a:pt x="1458" y="2218"/>
                    <a:pt x="1521" y="2059"/>
                  </a:cubicBezTo>
                  <a:cubicBezTo>
                    <a:pt x="1774" y="1268"/>
                    <a:pt x="1299" y="286"/>
                    <a:pt x="508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872000" y="2252200"/>
              <a:ext cx="37225" cy="50525"/>
            </a:xfrm>
            <a:custGeom>
              <a:rect b="b" l="l" r="r" t="t"/>
              <a:pathLst>
                <a:path extrusionOk="0" h="2021" w="1489">
                  <a:moveTo>
                    <a:pt x="253" y="1"/>
                  </a:moveTo>
                  <a:lnTo>
                    <a:pt x="285" y="127"/>
                  </a:lnTo>
                  <a:cubicBezTo>
                    <a:pt x="0" y="571"/>
                    <a:pt x="0" y="1236"/>
                    <a:pt x="348" y="1679"/>
                  </a:cubicBezTo>
                  <a:cubicBezTo>
                    <a:pt x="478" y="1861"/>
                    <a:pt x="693" y="2021"/>
                    <a:pt x="905" y="2021"/>
                  </a:cubicBezTo>
                  <a:cubicBezTo>
                    <a:pt x="952" y="2021"/>
                    <a:pt x="999" y="2013"/>
                    <a:pt x="1045" y="1996"/>
                  </a:cubicBezTo>
                  <a:cubicBezTo>
                    <a:pt x="1299" y="1901"/>
                    <a:pt x="1425" y="1647"/>
                    <a:pt x="1425" y="1394"/>
                  </a:cubicBezTo>
                  <a:cubicBezTo>
                    <a:pt x="1489" y="697"/>
                    <a:pt x="919" y="64"/>
                    <a:pt x="253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893375" y="2123150"/>
              <a:ext cx="43550" cy="55325"/>
            </a:xfrm>
            <a:custGeom>
              <a:rect b="b" l="l" r="r" t="t"/>
              <a:pathLst>
                <a:path extrusionOk="0" h="2213" w="1742">
                  <a:moveTo>
                    <a:pt x="570" y="1"/>
                  </a:moveTo>
                  <a:cubicBezTo>
                    <a:pt x="444" y="1"/>
                    <a:pt x="285" y="127"/>
                    <a:pt x="349" y="254"/>
                  </a:cubicBezTo>
                  <a:lnTo>
                    <a:pt x="159" y="254"/>
                  </a:lnTo>
                  <a:cubicBezTo>
                    <a:pt x="95" y="697"/>
                    <a:pt x="0" y="1204"/>
                    <a:pt x="190" y="1616"/>
                  </a:cubicBezTo>
                  <a:cubicBezTo>
                    <a:pt x="310" y="1950"/>
                    <a:pt x="663" y="2213"/>
                    <a:pt x="993" y="2213"/>
                  </a:cubicBezTo>
                  <a:cubicBezTo>
                    <a:pt x="1100" y="2213"/>
                    <a:pt x="1205" y="2185"/>
                    <a:pt x="1299" y="2122"/>
                  </a:cubicBezTo>
                  <a:cubicBezTo>
                    <a:pt x="1742" y="1837"/>
                    <a:pt x="1647" y="1141"/>
                    <a:pt x="1362" y="697"/>
                  </a:cubicBezTo>
                  <a:cubicBezTo>
                    <a:pt x="1235" y="507"/>
                    <a:pt x="1109" y="349"/>
                    <a:pt x="950" y="191"/>
                  </a:cubicBezTo>
                  <a:cubicBezTo>
                    <a:pt x="855" y="96"/>
                    <a:pt x="729" y="1"/>
                    <a:pt x="570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872000" y="1982800"/>
              <a:ext cx="53050" cy="62200"/>
            </a:xfrm>
            <a:custGeom>
              <a:rect b="b" l="l" r="r" t="t"/>
              <a:pathLst>
                <a:path extrusionOk="0" h="2488" w="2122">
                  <a:moveTo>
                    <a:pt x="706" y="1"/>
                  </a:moveTo>
                  <a:cubicBezTo>
                    <a:pt x="681" y="1"/>
                    <a:pt x="657" y="3"/>
                    <a:pt x="634" y="9"/>
                  </a:cubicBezTo>
                  <a:cubicBezTo>
                    <a:pt x="507" y="41"/>
                    <a:pt x="380" y="199"/>
                    <a:pt x="444" y="326"/>
                  </a:cubicBezTo>
                  <a:lnTo>
                    <a:pt x="317" y="611"/>
                  </a:lnTo>
                  <a:cubicBezTo>
                    <a:pt x="0" y="1434"/>
                    <a:pt x="792" y="2321"/>
                    <a:pt x="1647" y="2479"/>
                  </a:cubicBezTo>
                  <a:cubicBezTo>
                    <a:pt x="1679" y="2479"/>
                    <a:pt x="1718" y="2487"/>
                    <a:pt x="1758" y="2487"/>
                  </a:cubicBezTo>
                  <a:cubicBezTo>
                    <a:pt x="1797" y="2487"/>
                    <a:pt x="1837" y="2479"/>
                    <a:pt x="1869" y="2448"/>
                  </a:cubicBezTo>
                  <a:cubicBezTo>
                    <a:pt x="1932" y="2416"/>
                    <a:pt x="1964" y="2321"/>
                    <a:pt x="1964" y="2258"/>
                  </a:cubicBezTo>
                  <a:cubicBezTo>
                    <a:pt x="2122" y="1434"/>
                    <a:pt x="1742" y="548"/>
                    <a:pt x="1045" y="104"/>
                  </a:cubicBezTo>
                  <a:cubicBezTo>
                    <a:pt x="942" y="53"/>
                    <a:pt x="817" y="1"/>
                    <a:pt x="70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09750" y="2119150"/>
              <a:ext cx="40400" cy="61025"/>
            </a:xfrm>
            <a:custGeom>
              <a:rect b="b" l="l" r="r" t="t"/>
              <a:pathLst>
                <a:path extrusionOk="0" h="2441" w="1616">
                  <a:moveTo>
                    <a:pt x="428" y="1"/>
                  </a:moveTo>
                  <a:cubicBezTo>
                    <a:pt x="349" y="1"/>
                    <a:pt x="269" y="11"/>
                    <a:pt x="191" y="34"/>
                  </a:cubicBezTo>
                  <a:lnTo>
                    <a:pt x="222" y="224"/>
                  </a:lnTo>
                  <a:cubicBezTo>
                    <a:pt x="96" y="636"/>
                    <a:pt x="1" y="1047"/>
                    <a:pt x="96" y="1459"/>
                  </a:cubicBezTo>
                  <a:cubicBezTo>
                    <a:pt x="159" y="1902"/>
                    <a:pt x="444" y="2282"/>
                    <a:pt x="824" y="2409"/>
                  </a:cubicBezTo>
                  <a:cubicBezTo>
                    <a:pt x="887" y="2430"/>
                    <a:pt x="958" y="2441"/>
                    <a:pt x="1028" y="2441"/>
                  </a:cubicBezTo>
                  <a:cubicBezTo>
                    <a:pt x="1169" y="2441"/>
                    <a:pt x="1310" y="2399"/>
                    <a:pt x="1394" y="2314"/>
                  </a:cubicBezTo>
                  <a:cubicBezTo>
                    <a:pt x="1489" y="2187"/>
                    <a:pt x="1552" y="2029"/>
                    <a:pt x="1552" y="1871"/>
                  </a:cubicBezTo>
                  <a:cubicBezTo>
                    <a:pt x="1616" y="1427"/>
                    <a:pt x="1584" y="952"/>
                    <a:pt x="1362" y="541"/>
                  </a:cubicBezTo>
                  <a:cubicBezTo>
                    <a:pt x="1154" y="228"/>
                    <a:pt x="795" y="1"/>
                    <a:pt x="428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028750" y="1980150"/>
              <a:ext cx="38025" cy="44725"/>
            </a:xfrm>
            <a:custGeom>
              <a:rect b="b" l="l" r="r" t="t"/>
              <a:pathLst>
                <a:path extrusionOk="0" h="1789" w="1521">
                  <a:moveTo>
                    <a:pt x="445" y="0"/>
                  </a:moveTo>
                  <a:cubicBezTo>
                    <a:pt x="370" y="0"/>
                    <a:pt x="295" y="16"/>
                    <a:pt x="222" y="52"/>
                  </a:cubicBezTo>
                  <a:lnTo>
                    <a:pt x="1" y="527"/>
                  </a:lnTo>
                  <a:cubicBezTo>
                    <a:pt x="64" y="970"/>
                    <a:pt x="191" y="1414"/>
                    <a:pt x="539" y="1667"/>
                  </a:cubicBezTo>
                  <a:cubicBezTo>
                    <a:pt x="653" y="1750"/>
                    <a:pt x="795" y="1789"/>
                    <a:pt x="935" y="1789"/>
                  </a:cubicBezTo>
                  <a:cubicBezTo>
                    <a:pt x="1221" y="1789"/>
                    <a:pt x="1499" y="1627"/>
                    <a:pt x="1521" y="1350"/>
                  </a:cubicBezTo>
                  <a:cubicBezTo>
                    <a:pt x="1521" y="1192"/>
                    <a:pt x="1457" y="1065"/>
                    <a:pt x="1394" y="907"/>
                  </a:cubicBezTo>
                  <a:cubicBezTo>
                    <a:pt x="1299" y="654"/>
                    <a:pt x="1172" y="400"/>
                    <a:pt x="982" y="210"/>
                  </a:cubicBezTo>
                  <a:cubicBezTo>
                    <a:pt x="824" y="97"/>
                    <a:pt x="633" y="0"/>
                    <a:pt x="445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145125" y="2070900"/>
              <a:ext cx="45950" cy="60350"/>
            </a:xfrm>
            <a:custGeom>
              <a:rect b="b" l="l" r="r" t="t"/>
              <a:pathLst>
                <a:path extrusionOk="0" h="2414" w="1838">
                  <a:moveTo>
                    <a:pt x="349" y="0"/>
                  </a:moveTo>
                  <a:lnTo>
                    <a:pt x="1" y="254"/>
                  </a:lnTo>
                  <a:cubicBezTo>
                    <a:pt x="33" y="856"/>
                    <a:pt x="223" y="1426"/>
                    <a:pt x="508" y="1932"/>
                  </a:cubicBezTo>
                  <a:cubicBezTo>
                    <a:pt x="634" y="2154"/>
                    <a:pt x="824" y="2376"/>
                    <a:pt x="1078" y="2407"/>
                  </a:cubicBezTo>
                  <a:cubicBezTo>
                    <a:pt x="1103" y="2411"/>
                    <a:pt x="1127" y="2413"/>
                    <a:pt x="1152" y="2413"/>
                  </a:cubicBezTo>
                  <a:cubicBezTo>
                    <a:pt x="1527" y="2413"/>
                    <a:pt x="1808" y="1969"/>
                    <a:pt x="1838" y="1552"/>
                  </a:cubicBezTo>
                  <a:cubicBezTo>
                    <a:pt x="1838" y="761"/>
                    <a:pt x="1141" y="32"/>
                    <a:pt x="349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166525" y="1918775"/>
              <a:ext cx="31675" cy="46275"/>
            </a:xfrm>
            <a:custGeom>
              <a:rect b="b" l="l" r="r" t="t"/>
              <a:pathLst>
                <a:path extrusionOk="0" h="1851" w="1267">
                  <a:moveTo>
                    <a:pt x="454" y="1"/>
                  </a:moveTo>
                  <a:cubicBezTo>
                    <a:pt x="263" y="1"/>
                    <a:pt x="81" y="80"/>
                    <a:pt x="0" y="258"/>
                  </a:cubicBezTo>
                  <a:lnTo>
                    <a:pt x="95" y="670"/>
                  </a:lnTo>
                  <a:cubicBezTo>
                    <a:pt x="95" y="1113"/>
                    <a:pt x="317" y="1525"/>
                    <a:pt x="665" y="1747"/>
                  </a:cubicBezTo>
                  <a:cubicBezTo>
                    <a:pt x="743" y="1799"/>
                    <a:pt x="820" y="1850"/>
                    <a:pt x="898" y="1850"/>
                  </a:cubicBezTo>
                  <a:cubicBezTo>
                    <a:pt x="915" y="1850"/>
                    <a:pt x="933" y="1848"/>
                    <a:pt x="950" y="1842"/>
                  </a:cubicBezTo>
                  <a:cubicBezTo>
                    <a:pt x="1203" y="1810"/>
                    <a:pt x="1267" y="1493"/>
                    <a:pt x="1235" y="1272"/>
                  </a:cubicBezTo>
                  <a:cubicBezTo>
                    <a:pt x="1235" y="892"/>
                    <a:pt x="1203" y="480"/>
                    <a:pt x="950" y="195"/>
                  </a:cubicBezTo>
                  <a:cubicBezTo>
                    <a:pt x="827" y="72"/>
                    <a:pt x="636" y="1"/>
                    <a:pt x="454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262375" y="2133325"/>
              <a:ext cx="45100" cy="51825"/>
            </a:xfrm>
            <a:custGeom>
              <a:rect b="b" l="l" r="r" t="t"/>
              <a:pathLst>
                <a:path extrusionOk="0" h="2073" w="1804">
                  <a:moveTo>
                    <a:pt x="156" y="1114"/>
                  </a:moveTo>
                  <a:lnTo>
                    <a:pt x="249" y="1206"/>
                  </a:lnTo>
                  <a:lnTo>
                    <a:pt x="249" y="1206"/>
                  </a:lnTo>
                  <a:cubicBezTo>
                    <a:pt x="229" y="1184"/>
                    <a:pt x="211" y="1160"/>
                    <a:pt x="194" y="1136"/>
                  </a:cubicBezTo>
                  <a:lnTo>
                    <a:pt x="194" y="1136"/>
                  </a:lnTo>
                  <a:cubicBezTo>
                    <a:pt x="182" y="1128"/>
                    <a:pt x="169" y="1121"/>
                    <a:pt x="156" y="1114"/>
                  </a:cubicBezTo>
                  <a:close/>
                  <a:moveTo>
                    <a:pt x="249" y="1206"/>
                  </a:moveTo>
                  <a:lnTo>
                    <a:pt x="249" y="1206"/>
                  </a:lnTo>
                  <a:cubicBezTo>
                    <a:pt x="269" y="1229"/>
                    <a:pt x="291" y="1252"/>
                    <a:pt x="315" y="1272"/>
                  </a:cubicBezTo>
                  <a:lnTo>
                    <a:pt x="249" y="1206"/>
                  </a:lnTo>
                  <a:close/>
                  <a:moveTo>
                    <a:pt x="750" y="0"/>
                  </a:moveTo>
                  <a:cubicBezTo>
                    <a:pt x="508" y="0"/>
                    <a:pt x="268" y="129"/>
                    <a:pt x="156" y="354"/>
                  </a:cubicBezTo>
                  <a:cubicBezTo>
                    <a:pt x="0" y="587"/>
                    <a:pt x="36" y="906"/>
                    <a:pt x="194" y="1136"/>
                  </a:cubicBezTo>
                  <a:lnTo>
                    <a:pt x="194" y="1136"/>
                  </a:lnTo>
                  <a:cubicBezTo>
                    <a:pt x="572" y="1377"/>
                    <a:pt x="645" y="2002"/>
                    <a:pt x="1075" y="2064"/>
                  </a:cubicBezTo>
                  <a:cubicBezTo>
                    <a:pt x="1105" y="2070"/>
                    <a:pt x="1135" y="2073"/>
                    <a:pt x="1164" y="2073"/>
                  </a:cubicBezTo>
                  <a:cubicBezTo>
                    <a:pt x="1444" y="2073"/>
                    <a:pt x="1682" y="1815"/>
                    <a:pt x="1740" y="1557"/>
                  </a:cubicBezTo>
                  <a:cubicBezTo>
                    <a:pt x="1803" y="1240"/>
                    <a:pt x="1676" y="924"/>
                    <a:pt x="1550" y="639"/>
                  </a:cubicBezTo>
                  <a:cubicBezTo>
                    <a:pt x="1423" y="417"/>
                    <a:pt x="1265" y="164"/>
                    <a:pt x="1043" y="69"/>
                  </a:cubicBezTo>
                  <a:cubicBezTo>
                    <a:pt x="951" y="22"/>
                    <a:pt x="850" y="0"/>
                    <a:pt x="750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133250" y="2243500"/>
              <a:ext cx="34775" cy="49050"/>
            </a:xfrm>
            <a:custGeom>
              <a:rect b="b" l="l" r="r" t="t"/>
              <a:pathLst>
                <a:path extrusionOk="0" h="1962" w="1391">
                  <a:moveTo>
                    <a:pt x="413" y="0"/>
                  </a:moveTo>
                  <a:lnTo>
                    <a:pt x="1" y="285"/>
                  </a:lnTo>
                  <a:cubicBezTo>
                    <a:pt x="1" y="792"/>
                    <a:pt x="191" y="1330"/>
                    <a:pt x="508" y="1742"/>
                  </a:cubicBezTo>
                  <a:cubicBezTo>
                    <a:pt x="539" y="1805"/>
                    <a:pt x="603" y="1900"/>
                    <a:pt x="698" y="1932"/>
                  </a:cubicBezTo>
                  <a:cubicBezTo>
                    <a:pt x="747" y="1953"/>
                    <a:pt x="795" y="1962"/>
                    <a:pt x="841" y="1962"/>
                  </a:cubicBezTo>
                  <a:cubicBezTo>
                    <a:pt x="1154" y="1962"/>
                    <a:pt x="1390" y="1535"/>
                    <a:pt x="1363" y="1204"/>
                  </a:cubicBezTo>
                  <a:cubicBezTo>
                    <a:pt x="1299" y="665"/>
                    <a:pt x="919" y="190"/>
                    <a:pt x="413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003425" y="2302875"/>
              <a:ext cx="41175" cy="58675"/>
            </a:xfrm>
            <a:custGeom>
              <a:rect b="b" l="l" r="r" t="t"/>
              <a:pathLst>
                <a:path extrusionOk="0" h="2347" w="1647">
                  <a:moveTo>
                    <a:pt x="127" y="0"/>
                  </a:moveTo>
                  <a:cubicBezTo>
                    <a:pt x="0" y="507"/>
                    <a:pt x="0" y="1014"/>
                    <a:pt x="127" y="1521"/>
                  </a:cubicBezTo>
                  <a:cubicBezTo>
                    <a:pt x="190" y="1742"/>
                    <a:pt x="285" y="1996"/>
                    <a:pt x="475" y="2154"/>
                  </a:cubicBezTo>
                  <a:cubicBezTo>
                    <a:pt x="598" y="2277"/>
                    <a:pt x="760" y="2347"/>
                    <a:pt x="920" y="2347"/>
                  </a:cubicBezTo>
                  <a:cubicBezTo>
                    <a:pt x="1007" y="2347"/>
                    <a:pt x="1093" y="2325"/>
                    <a:pt x="1172" y="2281"/>
                  </a:cubicBezTo>
                  <a:cubicBezTo>
                    <a:pt x="1330" y="2186"/>
                    <a:pt x="1425" y="1996"/>
                    <a:pt x="1457" y="1837"/>
                  </a:cubicBezTo>
                  <a:cubicBezTo>
                    <a:pt x="1647" y="1141"/>
                    <a:pt x="1172" y="349"/>
                    <a:pt x="475" y="22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770650" y="2283750"/>
              <a:ext cx="44350" cy="49850"/>
            </a:xfrm>
            <a:custGeom>
              <a:rect b="b" l="l" r="r" t="t"/>
              <a:pathLst>
                <a:path extrusionOk="0" h="1994" w="1774">
                  <a:moveTo>
                    <a:pt x="617" y="0"/>
                  </a:moveTo>
                  <a:cubicBezTo>
                    <a:pt x="557" y="0"/>
                    <a:pt x="497" y="10"/>
                    <a:pt x="444" y="37"/>
                  </a:cubicBezTo>
                  <a:cubicBezTo>
                    <a:pt x="349" y="100"/>
                    <a:pt x="286" y="290"/>
                    <a:pt x="412" y="385"/>
                  </a:cubicBezTo>
                  <a:lnTo>
                    <a:pt x="0" y="259"/>
                  </a:lnTo>
                  <a:lnTo>
                    <a:pt x="0" y="259"/>
                  </a:lnTo>
                  <a:cubicBezTo>
                    <a:pt x="0" y="734"/>
                    <a:pt x="0" y="1209"/>
                    <a:pt x="286" y="1589"/>
                  </a:cubicBezTo>
                  <a:cubicBezTo>
                    <a:pt x="446" y="1829"/>
                    <a:pt x="746" y="1994"/>
                    <a:pt x="1025" y="1994"/>
                  </a:cubicBezTo>
                  <a:cubicBezTo>
                    <a:pt x="1186" y="1994"/>
                    <a:pt x="1341" y="1938"/>
                    <a:pt x="1457" y="1811"/>
                  </a:cubicBezTo>
                  <a:cubicBezTo>
                    <a:pt x="1584" y="1716"/>
                    <a:pt x="1616" y="1557"/>
                    <a:pt x="1647" y="1399"/>
                  </a:cubicBezTo>
                  <a:cubicBezTo>
                    <a:pt x="1774" y="829"/>
                    <a:pt x="1394" y="195"/>
                    <a:pt x="856" y="37"/>
                  </a:cubicBezTo>
                  <a:cubicBezTo>
                    <a:pt x="782" y="19"/>
                    <a:pt x="699" y="0"/>
                    <a:pt x="617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656650" y="2092275"/>
              <a:ext cx="30100" cy="29725"/>
            </a:xfrm>
            <a:custGeom>
              <a:rect b="b" l="l" r="r" t="t"/>
              <a:pathLst>
                <a:path extrusionOk="0" h="1189" w="1204">
                  <a:moveTo>
                    <a:pt x="570" y="1"/>
                  </a:moveTo>
                  <a:lnTo>
                    <a:pt x="285" y="317"/>
                  </a:lnTo>
                  <a:cubicBezTo>
                    <a:pt x="0" y="507"/>
                    <a:pt x="63" y="1014"/>
                    <a:pt x="380" y="1141"/>
                  </a:cubicBezTo>
                  <a:cubicBezTo>
                    <a:pt x="446" y="1174"/>
                    <a:pt x="517" y="1189"/>
                    <a:pt x="587" y="1189"/>
                  </a:cubicBezTo>
                  <a:cubicBezTo>
                    <a:pt x="852" y="1189"/>
                    <a:pt x="1115" y="973"/>
                    <a:pt x="1140" y="697"/>
                  </a:cubicBezTo>
                  <a:cubicBezTo>
                    <a:pt x="1204" y="349"/>
                    <a:pt x="887" y="32"/>
                    <a:pt x="570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299525" y="1976050"/>
              <a:ext cx="31700" cy="32325"/>
            </a:xfrm>
            <a:custGeom>
              <a:rect b="b" l="l" r="r" t="t"/>
              <a:pathLst>
                <a:path extrusionOk="0" h="1293" w="1268">
                  <a:moveTo>
                    <a:pt x="302" y="1"/>
                  </a:moveTo>
                  <a:cubicBezTo>
                    <a:pt x="200" y="1"/>
                    <a:pt x="97" y="19"/>
                    <a:pt x="0" y="58"/>
                  </a:cubicBezTo>
                  <a:lnTo>
                    <a:pt x="254" y="279"/>
                  </a:lnTo>
                  <a:cubicBezTo>
                    <a:pt x="222" y="723"/>
                    <a:pt x="507" y="1134"/>
                    <a:pt x="919" y="1293"/>
                  </a:cubicBezTo>
                  <a:cubicBezTo>
                    <a:pt x="982" y="1261"/>
                    <a:pt x="1077" y="1229"/>
                    <a:pt x="1141" y="1198"/>
                  </a:cubicBezTo>
                  <a:cubicBezTo>
                    <a:pt x="1267" y="881"/>
                    <a:pt x="1172" y="501"/>
                    <a:pt x="919" y="248"/>
                  </a:cubicBezTo>
                  <a:cubicBezTo>
                    <a:pt x="765" y="94"/>
                    <a:pt x="535" y="1"/>
                    <a:pt x="30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934525" y="1882475"/>
              <a:ext cx="26950" cy="29225"/>
            </a:xfrm>
            <a:custGeom>
              <a:rect b="b" l="l" r="r" t="t"/>
              <a:pathLst>
                <a:path extrusionOk="0" h="1169" w="1078">
                  <a:moveTo>
                    <a:pt x="286" y="0"/>
                  </a:moveTo>
                  <a:lnTo>
                    <a:pt x="64" y="254"/>
                  </a:lnTo>
                  <a:cubicBezTo>
                    <a:pt x="1" y="507"/>
                    <a:pt x="33" y="792"/>
                    <a:pt x="191" y="1014"/>
                  </a:cubicBezTo>
                  <a:cubicBezTo>
                    <a:pt x="290" y="1112"/>
                    <a:pt x="431" y="1168"/>
                    <a:pt x="571" y="1168"/>
                  </a:cubicBezTo>
                  <a:cubicBezTo>
                    <a:pt x="700" y="1168"/>
                    <a:pt x="828" y="1120"/>
                    <a:pt x="919" y="1014"/>
                  </a:cubicBezTo>
                  <a:cubicBezTo>
                    <a:pt x="1078" y="855"/>
                    <a:pt x="1014" y="539"/>
                    <a:pt x="856" y="380"/>
                  </a:cubicBezTo>
                  <a:cubicBezTo>
                    <a:pt x="698" y="190"/>
                    <a:pt x="476" y="95"/>
                    <a:pt x="28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745325" y="1950700"/>
              <a:ext cx="36425" cy="32600"/>
            </a:xfrm>
            <a:custGeom>
              <a:rect b="b" l="l" r="r" t="t"/>
              <a:pathLst>
                <a:path extrusionOk="0" h="1304" w="1457">
                  <a:moveTo>
                    <a:pt x="694" y="1"/>
                  </a:moveTo>
                  <a:cubicBezTo>
                    <a:pt x="608" y="1"/>
                    <a:pt x="523" y="19"/>
                    <a:pt x="443" y="58"/>
                  </a:cubicBezTo>
                  <a:cubicBezTo>
                    <a:pt x="95" y="216"/>
                    <a:pt x="0" y="723"/>
                    <a:pt x="285" y="945"/>
                  </a:cubicBezTo>
                  <a:lnTo>
                    <a:pt x="285" y="890"/>
                  </a:lnTo>
                  <a:lnTo>
                    <a:pt x="285" y="890"/>
                  </a:lnTo>
                  <a:cubicBezTo>
                    <a:pt x="326" y="1118"/>
                    <a:pt x="566" y="1303"/>
                    <a:pt x="800" y="1303"/>
                  </a:cubicBezTo>
                  <a:cubicBezTo>
                    <a:pt x="862" y="1303"/>
                    <a:pt x="924" y="1290"/>
                    <a:pt x="982" y="1262"/>
                  </a:cubicBezTo>
                  <a:cubicBezTo>
                    <a:pt x="1299" y="1135"/>
                    <a:pt x="1457" y="723"/>
                    <a:pt x="1362" y="375"/>
                  </a:cubicBezTo>
                  <a:cubicBezTo>
                    <a:pt x="1219" y="161"/>
                    <a:pt x="952" y="1"/>
                    <a:pt x="694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095250" y="1835675"/>
              <a:ext cx="23000" cy="26225"/>
            </a:xfrm>
            <a:custGeom>
              <a:rect b="b" l="l" r="r" t="t"/>
              <a:pathLst>
                <a:path extrusionOk="0" h="1049" w="920">
                  <a:moveTo>
                    <a:pt x="455" y="1"/>
                  </a:moveTo>
                  <a:cubicBezTo>
                    <a:pt x="441" y="1"/>
                    <a:pt x="427" y="2"/>
                    <a:pt x="413" y="4"/>
                  </a:cubicBezTo>
                  <a:cubicBezTo>
                    <a:pt x="175" y="33"/>
                    <a:pt x="49" y="340"/>
                    <a:pt x="190" y="509"/>
                  </a:cubicBezTo>
                  <a:lnTo>
                    <a:pt x="190" y="509"/>
                  </a:lnTo>
                  <a:lnTo>
                    <a:pt x="1" y="320"/>
                  </a:lnTo>
                  <a:lnTo>
                    <a:pt x="1" y="320"/>
                  </a:lnTo>
                  <a:cubicBezTo>
                    <a:pt x="96" y="637"/>
                    <a:pt x="318" y="922"/>
                    <a:pt x="603" y="1049"/>
                  </a:cubicBezTo>
                  <a:cubicBezTo>
                    <a:pt x="761" y="891"/>
                    <a:pt x="919" y="669"/>
                    <a:pt x="888" y="415"/>
                  </a:cubicBezTo>
                  <a:cubicBezTo>
                    <a:pt x="858" y="208"/>
                    <a:pt x="662" y="1"/>
                    <a:pt x="45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60675" y="4437350"/>
              <a:ext cx="44375" cy="64400"/>
            </a:xfrm>
            <a:custGeom>
              <a:rect b="b" l="l" r="r" t="t"/>
              <a:pathLst>
                <a:path extrusionOk="0" h="2576" w="1775">
                  <a:moveTo>
                    <a:pt x="508" y="1"/>
                  </a:moveTo>
                  <a:lnTo>
                    <a:pt x="444" y="64"/>
                  </a:lnTo>
                  <a:cubicBezTo>
                    <a:pt x="409" y="35"/>
                    <a:pt x="373" y="22"/>
                    <a:pt x="339" y="22"/>
                  </a:cubicBezTo>
                  <a:cubicBezTo>
                    <a:pt x="189" y="22"/>
                    <a:pt x="58" y="270"/>
                    <a:pt x="32" y="476"/>
                  </a:cubicBezTo>
                  <a:cubicBezTo>
                    <a:pt x="1" y="697"/>
                    <a:pt x="1" y="951"/>
                    <a:pt x="1" y="1173"/>
                  </a:cubicBezTo>
                  <a:cubicBezTo>
                    <a:pt x="32" y="1553"/>
                    <a:pt x="64" y="1964"/>
                    <a:pt x="286" y="2249"/>
                  </a:cubicBezTo>
                  <a:cubicBezTo>
                    <a:pt x="435" y="2441"/>
                    <a:pt x="684" y="2575"/>
                    <a:pt x="918" y="2575"/>
                  </a:cubicBezTo>
                  <a:cubicBezTo>
                    <a:pt x="1032" y="2575"/>
                    <a:pt x="1143" y="2544"/>
                    <a:pt x="1236" y="2471"/>
                  </a:cubicBezTo>
                  <a:cubicBezTo>
                    <a:pt x="1394" y="2376"/>
                    <a:pt x="1458" y="2218"/>
                    <a:pt x="1521" y="2059"/>
                  </a:cubicBezTo>
                  <a:cubicBezTo>
                    <a:pt x="1774" y="1268"/>
                    <a:pt x="1299" y="286"/>
                    <a:pt x="508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439075" y="4579075"/>
              <a:ext cx="37225" cy="50525"/>
            </a:xfrm>
            <a:custGeom>
              <a:rect b="b" l="l" r="r" t="t"/>
              <a:pathLst>
                <a:path extrusionOk="0" h="2021" w="1489">
                  <a:moveTo>
                    <a:pt x="253" y="1"/>
                  </a:moveTo>
                  <a:lnTo>
                    <a:pt x="317" y="127"/>
                  </a:lnTo>
                  <a:cubicBezTo>
                    <a:pt x="0" y="571"/>
                    <a:pt x="0" y="1236"/>
                    <a:pt x="348" y="1679"/>
                  </a:cubicBezTo>
                  <a:cubicBezTo>
                    <a:pt x="478" y="1860"/>
                    <a:pt x="693" y="2021"/>
                    <a:pt x="905" y="2021"/>
                  </a:cubicBezTo>
                  <a:cubicBezTo>
                    <a:pt x="952" y="2021"/>
                    <a:pt x="999" y="2013"/>
                    <a:pt x="1045" y="1996"/>
                  </a:cubicBezTo>
                  <a:cubicBezTo>
                    <a:pt x="1298" y="1901"/>
                    <a:pt x="1425" y="1647"/>
                    <a:pt x="1425" y="1394"/>
                  </a:cubicBezTo>
                  <a:cubicBezTo>
                    <a:pt x="1488" y="697"/>
                    <a:pt x="918" y="32"/>
                    <a:pt x="253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460450" y="4449925"/>
              <a:ext cx="43550" cy="55100"/>
            </a:xfrm>
            <a:custGeom>
              <a:rect b="b" l="l" r="r" t="t"/>
              <a:pathLst>
                <a:path extrusionOk="0" h="2204" w="1742">
                  <a:moveTo>
                    <a:pt x="536" y="0"/>
                  </a:moveTo>
                  <a:cubicBezTo>
                    <a:pt x="417" y="0"/>
                    <a:pt x="291" y="142"/>
                    <a:pt x="348" y="258"/>
                  </a:cubicBezTo>
                  <a:lnTo>
                    <a:pt x="190" y="258"/>
                  </a:lnTo>
                  <a:cubicBezTo>
                    <a:pt x="95" y="701"/>
                    <a:pt x="0" y="1208"/>
                    <a:pt x="190" y="1620"/>
                  </a:cubicBezTo>
                  <a:cubicBezTo>
                    <a:pt x="311" y="1957"/>
                    <a:pt x="670" y="2203"/>
                    <a:pt x="1003" y="2203"/>
                  </a:cubicBezTo>
                  <a:cubicBezTo>
                    <a:pt x="1107" y="2203"/>
                    <a:pt x="1208" y="2179"/>
                    <a:pt x="1299" y="2126"/>
                  </a:cubicBezTo>
                  <a:cubicBezTo>
                    <a:pt x="1742" y="1841"/>
                    <a:pt x="1647" y="1145"/>
                    <a:pt x="1362" y="701"/>
                  </a:cubicBezTo>
                  <a:cubicBezTo>
                    <a:pt x="1235" y="511"/>
                    <a:pt x="1109" y="353"/>
                    <a:pt x="950" y="194"/>
                  </a:cubicBezTo>
                  <a:cubicBezTo>
                    <a:pt x="855" y="99"/>
                    <a:pt x="729" y="4"/>
                    <a:pt x="570" y="4"/>
                  </a:cubicBezTo>
                  <a:cubicBezTo>
                    <a:pt x="559" y="2"/>
                    <a:pt x="548" y="0"/>
                    <a:pt x="53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439075" y="4309675"/>
              <a:ext cx="53050" cy="62200"/>
            </a:xfrm>
            <a:custGeom>
              <a:rect b="b" l="l" r="r" t="t"/>
              <a:pathLst>
                <a:path extrusionOk="0" h="2488" w="2122">
                  <a:moveTo>
                    <a:pt x="706" y="1"/>
                  </a:moveTo>
                  <a:cubicBezTo>
                    <a:pt x="681" y="1"/>
                    <a:pt x="657" y="3"/>
                    <a:pt x="633" y="9"/>
                  </a:cubicBezTo>
                  <a:cubicBezTo>
                    <a:pt x="475" y="41"/>
                    <a:pt x="380" y="199"/>
                    <a:pt x="443" y="326"/>
                  </a:cubicBezTo>
                  <a:lnTo>
                    <a:pt x="317" y="611"/>
                  </a:lnTo>
                  <a:cubicBezTo>
                    <a:pt x="0" y="1434"/>
                    <a:pt x="792" y="2321"/>
                    <a:pt x="1647" y="2479"/>
                  </a:cubicBezTo>
                  <a:cubicBezTo>
                    <a:pt x="1679" y="2479"/>
                    <a:pt x="1718" y="2487"/>
                    <a:pt x="1758" y="2487"/>
                  </a:cubicBezTo>
                  <a:cubicBezTo>
                    <a:pt x="1797" y="2487"/>
                    <a:pt x="1837" y="2479"/>
                    <a:pt x="1869" y="2448"/>
                  </a:cubicBezTo>
                  <a:cubicBezTo>
                    <a:pt x="1932" y="2416"/>
                    <a:pt x="1932" y="2321"/>
                    <a:pt x="1964" y="2258"/>
                  </a:cubicBezTo>
                  <a:cubicBezTo>
                    <a:pt x="2122" y="1434"/>
                    <a:pt x="1742" y="547"/>
                    <a:pt x="1045" y="104"/>
                  </a:cubicBezTo>
                  <a:cubicBezTo>
                    <a:pt x="942" y="52"/>
                    <a:pt x="817" y="1"/>
                    <a:pt x="70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576825" y="4446025"/>
              <a:ext cx="40400" cy="61000"/>
            </a:xfrm>
            <a:custGeom>
              <a:rect b="b" l="l" r="r" t="t"/>
              <a:pathLst>
                <a:path extrusionOk="0" h="2440" w="1616">
                  <a:moveTo>
                    <a:pt x="428" y="1"/>
                  </a:moveTo>
                  <a:cubicBezTo>
                    <a:pt x="349" y="1"/>
                    <a:pt x="269" y="11"/>
                    <a:pt x="190" y="34"/>
                  </a:cubicBezTo>
                  <a:lnTo>
                    <a:pt x="222" y="224"/>
                  </a:lnTo>
                  <a:cubicBezTo>
                    <a:pt x="95" y="636"/>
                    <a:pt x="0" y="1047"/>
                    <a:pt x="95" y="1459"/>
                  </a:cubicBezTo>
                  <a:cubicBezTo>
                    <a:pt x="159" y="1871"/>
                    <a:pt x="444" y="2282"/>
                    <a:pt x="824" y="2409"/>
                  </a:cubicBezTo>
                  <a:cubicBezTo>
                    <a:pt x="884" y="2429"/>
                    <a:pt x="951" y="2440"/>
                    <a:pt x="1017" y="2440"/>
                  </a:cubicBezTo>
                  <a:cubicBezTo>
                    <a:pt x="1162" y="2440"/>
                    <a:pt x="1307" y="2391"/>
                    <a:pt x="1394" y="2282"/>
                  </a:cubicBezTo>
                  <a:cubicBezTo>
                    <a:pt x="1489" y="2187"/>
                    <a:pt x="1521" y="2029"/>
                    <a:pt x="1552" y="1871"/>
                  </a:cubicBezTo>
                  <a:cubicBezTo>
                    <a:pt x="1616" y="1427"/>
                    <a:pt x="1584" y="952"/>
                    <a:pt x="1362" y="541"/>
                  </a:cubicBezTo>
                  <a:cubicBezTo>
                    <a:pt x="1154" y="228"/>
                    <a:pt x="795" y="1"/>
                    <a:pt x="428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596625" y="4306875"/>
              <a:ext cx="37225" cy="44850"/>
            </a:xfrm>
            <a:custGeom>
              <a:rect b="b" l="l" r="r" t="t"/>
              <a:pathLst>
                <a:path extrusionOk="0" h="1794" w="1489">
                  <a:moveTo>
                    <a:pt x="435" y="0"/>
                  </a:moveTo>
                  <a:cubicBezTo>
                    <a:pt x="352" y="0"/>
                    <a:pt x="270" y="18"/>
                    <a:pt x="190" y="58"/>
                  </a:cubicBezTo>
                  <a:lnTo>
                    <a:pt x="0" y="533"/>
                  </a:lnTo>
                  <a:cubicBezTo>
                    <a:pt x="32" y="976"/>
                    <a:pt x="159" y="1420"/>
                    <a:pt x="507" y="1673"/>
                  </a:cubicBezTo>
                  <a:cubicBezTo>
                    <a:pt x="620" y="1755"/>
                    <a:pt x="759" y="1794"/>
                    <a:pt x="897" y="1794"/>
                  </a:cubicBezTo>
                  <a:cubicBezTo>
                    <a:pt x="1185" y="1794"/>
                    <a:pt x="1467" y="1624"/>
                    <a:pt x="1489" y="1325"/>
                  </a:cubicBezTo>
                  <a:cubicBezTo>
                    <a:pt x="1489" y="1198"/>
                    <a:pt x="1425" y="1039"/>
                    <a:pt x="1362" y="913"/>
                  </a:cubicBezTo>
                  <a:cubicBezTo>
                    <a:pt x="1267" y="659"/>
                    <a:pt x="1140" y="406"/>
                    <a:pt x="950" y="216"/>
                  </a:cubicBezTo>
                  <a:cubicBezTo>
                    <a:pt x="798" y="86"/>
                    <a:pt x="616" y="0"/>
                    <a:pt x="435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12200" y="4397775"/>
              <a:ext cx="45950" cy="60325"/>
            </a:xfrm>
            <a:custGeom>
              <a:rect b="b" l="l" r="r" t="t"/>
              <a:pathLst>
                <a:path extrusionOk="0" h="2413" w="1838">
                  <a:moveTo>
                    <a:pt x="349" y="0"/>
                  </a:moveTo>
                  <a:lnTo>
                    <a:pt x="1" y="254"/>
                  </a:lnTo>
                  <a:cubicBezTo>
                    <a:pt x="33" y="855"/>
                    <a:pt x="223" y="1425"/>
                    <a:pt x="508" y="1900"/>
                  </a:cubicBezTo>
                  <a:cubicBezTo>
                    <a:pt x="634" y="2122"/>
                    <a:pt x="824" y="2375"/>
                    <a:pt x="1078" y="2407"/>
                  </a:cubicBezTo>
                  <a:cubicBezTo>
                    <a:pt x="1103" y="2411"/>
                    <a:pt x="1127" y="2413"/>
                    <a:pt x="1152" y="2413"/>
                  </a:cubicBezTo>
                  <a:cubicBezTo>
                    <a:pt x="1527" y="2413"/>
                    <a:pt x="1808" y="1969"/>
                    <a:pt x="1838" y="1552"/>
                  </a:cubicBezTo>
                  <a:cubicBezTo>
                    <a:pt x="1838" y="760"/>
                    <a:pt x="1141" y="32"/>
                    <a:pt x="349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733575" y="4245650"/>
              <a:ext cx="31700" cy="46275"/>
            </a:xfrm>
            <a:custGeom>
              <a:rect b="b" l="l" r="r" t="t"/>
              <a:pathLst>
                <a:path extrusionOk="0" h="1851" w="1268">
                  <a:moveTo>
                    <a:pt x="455" y="1"/>
                  </a:moveTo>
                  <a:cubicBezTo>
                    <a:pt x="264" y="1"/>
                    <a:pt x="82" y="79"/>
                    <a:pt x="1" y="258"/>
                  </a:cubicBezTo>
                  <a:lnTo>
                    <a:pt x="96" y="670"/>
                  </a:lnTo>
                  <a:cubicBezTo>
                    <a:pt x="96" y="1113"/>
                    <a:pt x="318" y="1525"/>
                    <a:pt x="666" y="1747"/>
                  </a:cubicBezTo>
                  <a:cubicBezTo>
                    <a:pt x="744" y="1798"/>
                    <a:pt x="821" y="1850"/>
                    <a:pt x="899" y="1850"/>
                  </a:cubicBezTo>
                  <a:cubicBezTo>
                    <a:pt x="916" y="1850"/>
                    <a:pt x="934" y="1848"/>
                    <a:pt x="951" y="1842"/>
                  </a:cubicBezTo>
                  <a:cubicBezTo>
                    <a:pt x="1204" y="1810"/>
                    <a:pt x="1268" y="1493"/>
                    <a:pt x="1236" y="1272"/>
                  </a:cubicBezTo>
                  <a:cubicBezTo>
                    <a:pt x="1236" y="892"/>
                    <a:pt x="1204" y="480"/>
                    <a:pt x="951" y="195"/>
                  </a:cubicBezTo>
                  <a:cubicBezTo>
                    <a:pt x="828" y="72"/>
                    <a:pt x="637" y="1"/>
                    <a:pt x="45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829450" y="4460200"/>
              <a:ext cx="45100" cy="51825"/>
            </a:xfrm>
            <a:custGeom>
              <a:rect b="b" l="l" r="r" t="t"/>
              <a:pathLst>
                <a:path extrusionOk="0" h="2073" w="1804">
                  <a:moveTo>
                    <a:pt x="156" y="1114"/>
                  </a:moveTo>
                  <a:lnTo>
                    <a:pt x="248" y="1206"/>
                  </a:lnTo>
                  <a:lnTo>
                    <a:pt x="248" y="1206"/>
                  </a:lnTo>
                  <a:cubicBezTo>
                    <a:pt x="229" y="1184"/>
                    <a:pt x="211" y="1160"/>
                    <a:pt x="194" y="1136"/>
                  </a:cubicBezTo>
                  <a:lnTo>
                    <a:pt x="194" y="1136"/>
                  </a:lnTo>
                  <a:cubicBezTo>
                    <a:pt x="182" y="1128"/>
                    <a:pt x="169" y="1121"/>
                    <a:pt x="156" y="1114"/>
                  </a:cubicBezTo>
                  <a:close/>
                  <a:moveTo>
                    <a:pt x="248" y="1206"/>
                  </a:moveTo>
                  <a:cubicBezTo>
                    <a:pt x="269" y="1229"/>
                    <a:pt x="291" y="1251"/>
                    <a:pt x="315" y="1272"/>
                  </a:cubicBezTo>
                  <a:lnTo>
                    <a:pt x="248" y="1206"/>
                  </a:lnTo>
                  <a:close/>
                  <a:moveTo>
                    <a:pt x="750" y="0"/>
                  </a:moveTo>
                  <a:cubicBezTo>
                    <a:pt x="507" y="0"/>
                    <a:pt x="268" y="129"/>
                    <a:pt x="156" y="354"/>
                  </a:cubicBezTo>
                  <a:cubicBezTo>
                    <a:pt x="0" y="587"/>
                    <a:pt x="36" y="906"/>
                    <a:pt x="194" y="1136"/>
                  </a:cubicBezTo>
                  <a:lnTo>
                    <a:pt x="194" y="1136"/>
                  </a:lnTo>
                  <a:cubicBezTo>
                    <a:pt x="572" y="1374"/>
                    <a:pt x="645" y="1972"/>
                    <a:pt x="1075" y="2064"/>
                  </a:cubicBezTo>
                  <a:cubicBezTo>
                    <a:pt x="1105" y="2070"/>
                    <a:pt x="1135" y="2073"/>
                    <a:pt x="1164" y="2073"/>
                  </a:cubicBezTo>
                  <a:cubicBezTo>
                    <a:pt x="1443" y="2073"/>
                    <a:pt x="1682" y="1812"/>
                    <a:pt x="1740" y="1525"/>
                  </a:cubicBezTo>
                  <a:cubicBezTo>
                    <a:pt x="1803" y="1240"/>
                    <a:pt x="1676" y="924"/>
                    <a:pt x="1550" y="639"/>
                  </a:cubicBezTo>
                  <a:cubicBezTo>
                    <a:pt x="1423" y="417"/>
                    <a:pt x="1265" y="164"/>
                    <a:pt x="1043" y="69"/>
                  </a:cubicBezTo>
                  <a:cubicBezTo>
                    <a:pt x="951" y="22"/>
                    <a:pt x="850" y="0"/>
                    <a:pt x="750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00325" y="4570375"/>
              <a:ext cx="34775" cy="49050"/>
            </a:xfrm>
            <a:custGeom>
              <a:rect b="b" l="l" r="r" t="t"/>
              <a:pathLst>
                <a:path extrusionOk="0" h="1962" w="1391">
                  <a:moveTo>
                    <a:pt x="413" y="0"/>
                  </a:moveTo>
                  <a:lnTo>
                    <a:pt x="1" y="285"/>
                  </a:lnTo>
                  <a:cubicBezTo>
                    <a:pt x="1" y="792"/>
                    <a:pt x="191" y="1330"/>
                    <a:pt x="508" y="1742"/>
                  </a:cubicBezTo>
                  <a:cubicBezTo>
                    <a:pt x="571" y="1805"/>
                    <a:pt x="634" y="1869"/>
                    <a:pt x="698" y="1932"/>
                  </a:cubicBezTo>
                  <a:cubicBezTo>
                    <a:pt x="747" y="1952"/>
                    <a:pt x="795" y="1962"/>
                    <a:pt x="841" y="1962"/>
                  </a:cubicBezTo>
                  <a:cubicBezTo>
                    <a:pt x="1153" y="1962"/>
                    <a:pt x="1390" y="1535"/>
                    <a:pt x="1363" y="1204"/>
                  </a:cubicBezTo>
                  <a:cubicBezTo>
                    <a:pt x="1299" y="665"/>
                    <a:pt x="919" y="190"/>
                    <a:pt x="413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70500" y="4629750"/>
              <a:ext cx="41175" cy="58500"/>
            </a:xfrm>
            <a:custGeom>
              <a:rect b="b" l="l" r="r" t="t"/>
              <a:pathLst>
                <a:path extrusionOk="0" h="2340" w="1647">
                  <a:moveTo>
                    <a:pt x="127" y="0"/>
                  </a:moveTo>
                  <a:cubicBezTo>
                    <a:pt x="0" y="507"/>
                    <a:pt x="0" y="1014"/>
                    <a:pt x="127" y="1520"/>
                  </a:cubicBezTo>
                  <a:cubicBezTo>
                    <a:pt x="190" y="1742"/>
                    <a:pt x="285" y="1995"/>
                    <a:pt x="475" y="2154"/>
                  </a:cubicBezTo>
                  <a:cubicBezTo>
                    <a:pt x="604" y="2261"/>
                    <a:pt x="776" y="2339"/>
                    <a:pt x="943" y="2339"/>
                  </a:cubicBezTo>
                  <a:cubicBezTo>
                    <a:pt x="1022" y="2339"/>
                    <a:pt x="1100" y="2321"/>
                    <a:pt x="1172" y="2280"/>
                  </a:cubicBezTo>
                  <a:cubicBezTo>
                    <a:pt x="1330" y="2185"/>
                    <a:pt x="1425" y="1995"/>
                    <a:pt x="1457" y="1805"/>
                  </a:cubicBezTo>
                  <a:cubicBezTo>
                    <a:pt x="1647" y="1140"/>
                    <a:pt x="1172" y="349"/>
                    <a:pt x="475" y="22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337725" y="4610350"/>
              <a:ext cx="44350" cy="50125"/>
            </a:xfrm>
            <a:custGeom>
              <a:rect b="b" l="l" r="r" t="t"/>
              <a:pathLst>
                <a:path extrusionOk="0" h="2005" w="1774">
                  <a:moveTo>
                    <a:pt x="650" y="0"/>
                  </a:moveTo>
                  <a:cubicBezTo>
                    <a:pt x="578" y="0"/>
                    <a:pt x="507" y="16"/>
                    <a:pt x="444" y="48"/>
                  </a:cubicBezTo>
                  <a:cubicBezTo>
                    <a:pt x="349" y="111"/>
                    <a:pt x="285" y="301"/>
                    <a:pt x="412" y="396"/>
                  </a:cubicBezTo>
                  <a:lnTo>
                    <a:pt x="0" y="270"/>
                  </a:lnTo>
                  <a:lnTo>
                    <a:pt x="0" y="270"/>
                  </a:lnTo>
                  <a:cubicBezTo>
                    <a:pt x="0" y="713"/>
                    <a:pt x="0" y="1220"/>
                    <a:pt x="285" y="1600"/>
                  </a:cubicBezTo>
                  <a:cubicBezTo>
                    <a:pt x="446" y="1840"/>
                    <a:pt x="746" y="2005"/>
                    <a:pt x="1024" y="2005"/>
                  </a:cubicBezTo>
                  <a:cubicBezTo>
                    <a:pt x="1186" y="2005"/>
                    <a:pt x="1341" y="1949"/>
                    <a:pt x="1457" y="1821"/>
                  </a:cubicBezTo>
                  <a:cubicBezTo>
                    <a:pt x="1552" y="1726"/>
                    <a:pt x="1616" y="1568"/>
                    <a:pt x="1647" y="1410"/>
                  </a:cubicBezTo>
                  <a:cubicBezTo>
                    <a:pt x="1774" y="840"/>
                    <a:pt x="1394" y="206"/>
                    <a:pt x="855" y="48"/>
                  </a:cubicBezTo>
                  <a:cubicBezTo>
                    <a:pt x="792" y="16"/>
                    <a:pt x="721" y="0"/>
                    <a:pt x="650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223725" y="4419150"/>
              <a:ext cx="30100" cy="29725"/>
            </a:xfrm>
            <a:custGeom>
              <a:rect b="b" l="l" r="r" t="t"/>
              <a:pathLst>
                <a:path extrusionOk="0" h="1189" w="1204">
                  <a:moveTo>
                    <a:pt x="570" y="0"/>
                  </a:moveTo>
                  <a:lnTo>
                    <a:pt x="285" y="317"/>
                  </a:lnTo>
                  <a:cubicBezTo>
                    <a:pt x="0" y="507"/>
                    <a:pt x="63" y="1014"/>
                    <a:pt x="380" y="1140"/>
                  </a:cubicBezTo>
                  <a:cubicBezTo>
                    <a:pt x="446" y="1174"/>
                    <a:pt x="517" y="1189"/>
                    <a:pt x="587" y="1189"/>
                  </a:cubicBezTo>
                  <a:cubicBezTo>
                    <a:pt x="852" y="1189"/>
                    <a:pt x="1115" y="973"/>
                    <a:pt x="1140" y="697"/>
                  </a:cubicBezTo>
                  <a:cubicBezTo>
                    <a:pt x="1203" y="349"/>
                    <a:pt x="918" y="32"/>
                    <a:pt x="570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866600" y="4302925"/>
              <a:ext cx="31700" cy="32325"/>
            </a:xfrm>
            <a:custGeom>
              <a:rect b="b" l="l" r="r" t="t"/>
              <a:pathLst>
                <a:path extrusionOk="0" h="1293" w="1268">
                  <a:moveTo>
                    <a:pt x="302" y="1"/>
                  </a:moveTo>
                  <a:cubicBezTo>
                    <a:pt x="200" y="1"/>
                    <a:pt x="97" y="19"/>
                    <a:pt x="0" y="57"/>
                  </a:cubicBezTo>
                  <a:lnTo>
                    <a:pt x="254" y="279"/>
                  </a:lnTo>
                  <a:cubicBezTo>
                    <a:pt x="222" y="722"/>
                    <a:pt x="507" y="1134"/>
                    <a:pt x="919" y="1292"/>
                  </a:cubicBezTo>
                  <a:cubicBezTo>
                    <a:pt x="982" y="1261"/>
                    <a:pt x="1077" y="1229"/>
                    <a:pt x="1140" y="1197"/>
                  </a:cubicBezTo>
                  <a:cubicBezTo>
                    <a:pt x="1267" y="881"/>
                    <a:pt x="1172" y="501"/>
                    <a:pt x="919" y="247"/>
                  </a:cubicBezTo>
                  <a:cubicBezTo>
                    <a:pt x="765" y="94"/>
                    <a:pt x="535" y="1"/>
                    <a:pt x="30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501600" y="4209350"/>
              <a:ext cx="26950" cy="29225"/>
            </a:xfrm>
            <a:custGeom>
              <a:rect b="b" l="l" r="r" t="t"/>
              <a:pathLst>
                <a:path extrusionOk="0" h="1169" w="1078">
                  <a:moveTo>
                    <a:pt x="286" y="0"/>
                  </a:moveTo>
                  <a:lnTo>
                    <a:pt x="64" y="253"/>
                  </a:lnTo>
                  <a:cubicBezTo>
                    <a:pt x="1" y="507"/>
                    <a:pt x="33" y="792"/>
                    <a:pt x="191" y="1014"/>
                  </a:cubicBezTo>
                  <a:cubicBezTo>
                    <a:pt x="290" y="1112"/>
                    <a:pt x="439" y="1168"/>
                    <a:pt x="583" y="1168"/>
                  </a:cubicBezTo>
                  <a:cubicBezTo>
                    <a:pt x="716" y="1168"/>
                    <a:pt x="843" y="1120"/>
                    <a:pt x="919" y="1014"/>
                  </a:cubicBezTo>
                  <a:cubicBezTo>
                    <a:pt x="1078" y="855"/>
                    <a:pt x="1014" y="539"/>
                    <a:pt x="856" y="380"/>
                  </a:cubicBezTo>
                  <a:cubicBezTo>
                    <a:pt x="698" y="190"/>
                    <a:pt x="476" y="95"/>
                    <a:pt x="28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12375" y="4277575"/>
              <a:ext cx="36450" cy="32600"/>
            </a:xfrm>
            <a:custGeom>
              <a:rect b="b" l="l" r="r" t="t"/>
              <a:pathLst>
                <a:path extrusionOk="0" h="1304" w="1458">
                  <a:moveTo>
                    <a:pt x="695" y="1"/>
                  </a:moveTo>
                  <a:cubicBezTo>
                    <a:pt x="609" y="1"/>
                    <a:pt x="524" y="18"/>
                    <a:pt x="444" y="58"/>
                  </a:cubicBezTo>
                  <a:cubicBezTo>
                    <a:pt x="96" y="216"/>
                    <a:pt x="1" y="723"/>
                    <a:pt x="286" y="945"/>
                  </a:cubicBezTo>
                  <a:lnTo>
                    <a:pt x="286" y="890"/>
                  </a:lnTo>
                  <a:lnTo>
                    <a:pt x="286" y="890"/>
                  </a:lnTo>
                  <a:cubicBezTo>
                    <a:pt x="327" y="1118"/>
                    <a:pt x="567" y="1303"/>
                    <a:pt x="801" y="1303"/>
                  </a:cubicBezTo>
                  <a:cubicBezTo>
                    <a:pt x="863" y="1303"/>
                    <a:pt x="925" y="1290"/>
                    <a:pt x="983" y="1261"/>
                  </a:cubicBezTo>
                  <a:cubicBezTo>
                    <a:pt x="1299" y="1135"/>
                    <a:pt x="1458" y="723"/>
                    <a:pt x="1363" y="375"/>
                  </a:cubicBezTo>
                  <a:cubicBezTo>
                    <a:pt x="1220" y="161"/>
                    <a:pt x="953" y="1"/>
                    <a:pt x="69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662325" y="4162550"/>
              <a:ext cx="23000" cy="26225"/>
            </a:xfrm>
            <a:custGeom>
              <a:rect b="b" l="l" r="r" t="t"/>
              <a:pathLst>
                <a:path extrusionOk="0" h="1049" w="920">
                  <a:moveTo>
                    <a:pt x="456" y="1"/>
                  </a:moveTo>
                  <a:cubicBezTo>
                    <a:pt x="441" y="1"/>
                    <a:pt x="427" y="2"/>
                    <a:pt x="412" y="4"/>
                  </a:cubicBezTo>
                  <a:cubicBezTo>
                    <a:pt x="175" y="33"/>
                    <a:pt x="49" y="340"/>
                    <a:pt x="190" y="509"/>
                  </a:cubicBezTo>
                  <a:lnTo>
                    <a:pt x="190" y="509"/>
                  </a:lnTo>
                  <a:lnTo>
                    <a:pt x="1" y="320"/>
                  </a:lnTo>
                  <a:lnTo>
                    <a:pt x="1" y="320"/>
                  </a:lnTo>
                  <a:cubicBezTo>
                    <a:pt x="96" y="637"/>
                    <a:pt x="317" y="890"/>
                    <a:pt x="602" y="1049"/>
                  </a:cubicBezTo>
                  <a:cubicBezTo>
                    <a:pt x="792" y="890"/>
                    <a:pt x="919" y="669"/>
                    <a:pt x="887" y="415"/>
                  </a:cubicBezTo>
                  <a:cubicBezTo>
                    <a:pt x="887" y="208"/>
                    <a:pt x="666" y="1"/>
                    <a:pt x="45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459850" y="1302725"/>
              <a:ext cx="393225" cy="317050"/>
            </a:xfrm>
            <a:custGeom>
              <a:rect b="b" l="l" r="r" t="t"/>
              <a:pathLst>
                <a:path extrusionOk="0" h="12682" w="15729">
                  <a:moveTo>
                    <a:pt x="14975" y="1"/>
                  </a:moveTo>
                  <a:cubicBezTo>
                    <a:pt x="9413" y="1"/>
                    <a:pt x="4126" y="3279"/>
                    <a:pt x="1477" y="8116"/>
                  </a:cubicBezTo>
                  <a:cubicBezTo>
                    <a:pt x="717" y="9509"/>
                    <a:pt x="242" y="10966"/>
                    <a:pt x="20" y="12550"/>
                  </a:cubicBezTo>
                  <a:cubicBezTo>
                    <a:pt x="1" y="12628"/>
                    <a:pt x="66" y="12682"/>
                    <a:pt x="133" y="12682"/>
                  </a:cubicBezTo>
                  <a:cubicBezTo>
                    <a:pt x="175" y="12682"/>
                    <a:pt x="218" y="12661"/>
                    <a:pt x="242" y="12613"/>
                  </a:cubicBezTo>
                  <a:cubicBezTo>
                    <a:pt x="1065" y="9319"/>
                    <a:pt x="2807" y="6247"/>
                    <a:pt x="5404" y="4031"/>
                  </a:cubicBezTo>
                  <a:cubicBezTo>
                    <a:pt x="8222" y="1655"/>
                    <a:pt x="11769" y="515"/>
                    <a:pt x="15443" y="484"/>
                  </a:cubicBezTo>
                  <a:cubicBezTo>
                    <a:pt x="15728" y="484"/>
                    <a:pt x="15728" y="9"/>
                    <a:pt x="15443" y="9"/>
                  </a:cubicBezTo>
                  <a:cubicBezTo>
                    <a:pt x="15287" y="3"/>
                    <a:pt x="15131" y="1"/>
                    <a:pt x="14975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825325" y="1284250"/>
              <a:ext cx="123525" cy="44225"/>
            </a:xfrm>
            <a:custGeom>
              <a:rect b="b" l="l" r="r" t="t"/>
              <a:pathLst>
                <a:path extrusionOk="0" h="1769" w="4941">
                  <a:moveTo>
                    <a:pt x="2819" y="368"/>
                  </a:moveTo>
                  <a:cubicBezTo>
                    <a:pt x="3168" y="368"/>
                    <a:pt x="3516" y="399"/>
                    <a:pt x="3833" y="494"/>
                  </a:cubicBezTo>
                  <a:cubicBezTo>
                    <a:pt x="3991" y="526"/>
                    <a:pt x="4656" y="779"/>
                    <a:pt x="4466" y="1064"/>
                  </a:cubicBezTo>
                  <a:cubicBezTo>
                    <a:pt x="4403" y="1159"/>
                    <a:pt x="4149" y="1191"/>
                    <a:pt x="4023" y="1223"/>
                  </a:cubicBezTo>
                  <a:cubicBezTo>
                    <a:pt x="3833" y="1254"/>
                    <a:pt x="3643" y="1254"/>
                    <a:pt x="3421" y="1286"/>
                  </a:cubicBezTo>
                  <a:cubicBezTo>
                    <a:pt x="3009" y="1286"/>
                    <a:pt x="2629" y="1254"/>
                    <a:pt x="2217" y="1159"/>
                  </a:cubicBezTo>
                  <a:cubicBezTo>
                    <a:pt x="1872" y="1102"/>
                    <a:pt x="1500" y="1018"/>
                    <a:pt x="1150" y="908"/>
                  </a:cubicBezTo>
                  <a:lnTo>
                    <a:pt x="1150" y="908"/>
                  </a:lnTo>
                  <a:cubicBezTo>
                    <a:pt x="1381" y="814"/>
                    <a:pt x="1590" y="657"/>
                    <a:pt x="1837" y="558"/>
                  </a:cubicBezTo>
                  <a:cubicBezTo>
                    <a:pt x="2154" y="463"/>
                    <a:pt x="2502" y="399"/>
                    <a:pt x="2819" y="368"/>
                  </a:cubicBezTo>
                  <a:close/>
                  <a:moveTo>
                    <a:pt x="3065" y="1"/>
                  </a:moveTo>
                  <a:cubicBezTo>
                    <a:pt x="2947" y="1"/>
                    <a:pt x="2832" y="7"/>
                    <a:pt x="2724" y="19"/>
                  </a:cubicBezTo>
                  <a:cubicBezTo>
                    <a:pt x="2344" y="51"/>
                    <a:pt x="1996" y="114"/>
                    <a:pt x="1679" y="273"/>
                  </a:cubicBezTo>
                  <a:cubicBezTo>
                    <a:pt x="1396" y="367"/>
                    <a:pt x="1018" y="556"/>
                    <a:pt x="827" y="838"/>
                  </a:cubicBezTo>
                  <a:lnTo>
                    <a:pt x="827" y="838"/>
                  </a:lnTo>
                  <a:cubicBezTo>
                    <a:pt x="706" y="819"/>
                    <a:pt x="581" y="799"/>
                    <a:pt x="444" y="779"/>
                  </a:cubicBezTo>
                  <a:cubicBezTo>
                    <a:pt x="381" y="763"/>
                    <a:pt x="309" y="748"/>
                    <a:pt x="238" y="748"/>
                  </a:cubicBezTo>
                  <a:cubicBezTo>
                    <a:pt x="167" y="748"/>
                    <a:pt x="96" y="763"/>
                    <a:pt x="32" y="811"/>
                  </a:cubicBezTo>
                  <a:cubicBezTo>
                    <a:pt x="32" y="811"/>
                    <a:pt x="1" y="843"/>
                    <a:pt x="32" y="874"/>
                  </a:cubicBezTo>
                  <a:cubicBezTo>
                    <a:pt x="64" y="1001"/>
                    <a:pt x="191" y="1064"/>
                    <a:pt x="317" y="1128"/>
                  </a:cubicBezTo>
                  <a:cubicBezTo>
                    <a:pt x="476" y="1223"/>
                    <a:pt x="634" y="1286"/>
                    <a:pt x="824" y="1349"/>
                  </a:cubicBezTo>
                  <a:cubicBezTo>
                    <a:pt x="1204" y="1508"/>
                    <a:pt x="1616" y="1571"/>
                    <a:pt x="1996" y="1666"/>
                  </a:cubicBezTo>
                  <a:cubicBezTo>
                    <a:pt x="2376" y="1729"/>
                    <a:pt x="2764" y="1769"/>
                    <a:pt x="3148" y="1769"/>
                  </a:cubicBezTo>
                  <a:cubicBezTo>
                    <a:pt x="3532" y="1769"/>
                    <a:pt x="3912" y="1729"/>
                    <a:pt x="4276" y="1634"/>
                  </a:cubicBezTo>
                  <a:cubicBezTo>
                    <a:pt x="4561" y="1571"/>
                    <a:pt x="4846" y="1413"/>
                    <a:pt x="4909" y="1096"/>
                  </a:cubicBezTo>
                  <a:cubicBezTo>
                    <a:pt x="4941" y="811"/>
                    <a:pt x="4751" y="558"/>
                    <a:pt x="4561" y="399"/>
                  </a:cubicBezTo>
                  <a:cubicBezTo>
                    <a:pt x="4150" y="117"/>
                    <a:pt x="3573" y="1"/>
                    <a:pt x="3065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773075" y="1227225"/>
              <a:ext cx="71275" cy="87450"/>
            </a:xfrm>
            <a:custGeom>
              <a:rect b="b" l="l" r="r" t="t"/>
              <a:pathLst>
                <a:path extrusionOk="0" h="3498" w="2851">
                  <a:moveTo>
                    <a:pt x="2242" y="397"/>
                  </a:moveTo>
                  <a:cubicBezTo>
                    <a:pt x="2255" y="397"/>
                    <a:pt x="2268" y="398"/>
                    <a:pt x="2281" y="400"/>
                  </a:cubicBezTo>
                  <a:cubicBezTo>
                    <a:pt x="2471" y="432"/>
                    <a:pt x="2471" y="622"/>
                    <a:pt x="2471" y="780"/>
                  </a:cubicBezTo>
                  <a:cubicBezTo>
                    <a:pt x="2407" y="1224"/>
                    <a:pt x="2027" y="1604"/>
                    <a:pt x="1742" y="1952"/>
                  </a:cubicBezTo>
                  <a:cubicBezTo>
                    <a:pt x="1359" y="2335"/>
                    <a:pt x="920" y="2664"/>
                    <a:pt x="478" y="3040"/>
                  </a:cubicBezTo>
                  <a:lnTo>
                    <a:pt x="478" y="3040"/>
                  </a:lnTo>
                  <a:cubicBezTo>
                    <a:pt x="477" y="3036"/>
                    <a:pt x="476" y="3032"/>
                    <a:pt x="475" y="3029"/>
                  </a:cubicBezTo>
                  <a:cubicBezTo>
                    <a:pt x="444" y="2902"/>
                    <a:pt x="444" y="2807"/>
                    <a:pt x="444" y="2680"/>
                  </a:cubicBezTo>
                  <a:cubicBezTo>
                    <a:pt x="444" y="2427"/>
                    <a:pt x="507" y="2174"/>
                    <a:pt x="634" y="1952"/>
                  </a:cubicBezTo>
                  <a:cubicBezTo>
                    <a:pt x="856" y="1477"/>
                    <a:pt x="1267" y="1097"/>
                    <a:pt x="1647" y="748"/>
                  </a:cubicBezTo>
                  <a:cubicBezTo>
                    <a:pt x="1796" y="629"/>
                    <a:pt x="2030" y="397"/>
                    <a:pt x="2242" y="397"/>
                  </a:cubicBezTo>
                  <a:close/>
                  <a:moveTo>
                    <a:pt x="2230" y="0"/>
                  </a:moveTo>
                  <a:cubicBezTo>
                    <a:pt x="2053" y="0"/>
                    <a:pt x="1869" y="67"/>
                    <a:pt x="1711" y="147"/>
                  </a:cubicBezTo>
                  <a:cubicBezTo>
                    <a:pt x="1457" y="337"/>
                    <a:pt x="1204" y="590"/>
                    <a:pt x="951" y="812"/>
                  </a:cubicBezTo>
                  <a:cubicBezTo>
                    <a:pt x="729" y="1033"/>
                    <a:pt x="507" y="1287"/>
                    <a:pt x="349" y="1572"/>
                  </a:cubicBezTo>
                  <a:cubicBezTo>
                    <a:pt x="159" y="1857"/>
                    <a:pt x="32" y="2205"/>
                    <a:pt x="32" y="2554"/>
                  </a:cubicBezTo>
                  <a:cubicBezTo>
                    <a:pt x="0" y="2839"/>
                    <a:pt x="64" y="3282"/>
                    <a:pt x="349" y="3472"/>
                  </a:cubicBezTo>
                  <a:cubicBezTo>
                    <a:pt x="375" y="3490"/>
                    <a:pt x="402" y="3497"/>
                    <a:pt x="426" y="3497"/>
                  </a:cubicBezTo>
                  <a:cubicBezTo>
                    <a:pt x="489" y="3497"/>
                    <a:pt x="539" y="3445"/>
                    <a:pt x="539" y="3377"/>
                  </a:cubicBezTo>
                  <a:cubicBezTo>
                    <a:pt x="539" y="3366"/>
                    <a:pt x="539" y="3356"/>
                    <a:pt x="538" y="3345"/>
                  </a:cubicBezTo>
                  <a:lnTo>
                    <a:pt x="538" y="3345"/>
                  </a:lnTo>
                  <a:cubicBezTo>
                    <a:pt x="538" y="3345"/>
                    <a:pt x="539" y="3345"/>
                    <a:pt x="539" y="3345"/>
                  </a:cubicBezTo>
                  <a:cubicBezTo>
                    <a:pt x="1109" y="3092"/>
                    <a:pt x="1616" y="2617"/>
                    <a:pt x="2027" y="2142"/>
                  </a:cubicBezTo>
                  <a:cubicBezTo>
                    <a:pt x="2407" y="1762"/>
                    <a:pt x="2819" y="1255"/>
                    <a:pt x="2851" y="685"/>
                  </a:cubicBezTo>
                  <a:cubicBezTo>
                    <a:pt x="2851" y="463"/>
                    <a:pt x="2756" y="210"/>
                    <a:pt x="2534" y="83"/>
                  </a:cubicBezTo>
                  <a:cubicBezTo>
                    <a:pt x="2439" y="24"/>
                    <a:pt x="2336" y="0"/>
                    <a:pt x="2230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798400" y="1301750"/>
              <a:ext cx="77625" cy="96525"/>
            </a:xfrm>
            <a:custGeom>
              <a:rect b="b" l="l" r="r" t="t"/>
              <a:pathLst>
                <a:path extrusionOk="0" h="3861" w="3105">
                  <a:moveTo>
                    <a:pt x="649" y="689"/>
                  </a:moveTo>
                  <a:lnTo>
                    <a:pt x="649" y="689"/>
                  </a:lnTo>
                  <a:cubicBezTo>
                    <a:pt x="769" y="752"/>
                    <a:pt x="861" y="843"/>
                    <a:pt x="983" y="934"/>
                  </a:cubicBezTo>
                  <a:cubicBezTo>
                    <a:pt x="1204" y="1093"/>
                    <a:pt x="1394" y="1283"/>
                    <a:pt x="1616" y="1473"/>
                  </a:cubicBezTo>
                  <a:cubicBezTo>
                    <a:pt x="1996" y="1821"/>
                    <a:pt x="2439" y="2264"/>
                    <a:pt x="2598" y="2803"/>
                  </a:cubicBezTo>
                  <a:cubicBezTo>
                    <a:pt x="2661" y="3025"/>
                    <a:pt x="2629" y="3373"/>
                    <a:pt x="2344" y="3436"/>
                  </a:cubicBezTo>
                  <a:cubicBezTo>
                    <a:pt x="2312" y="3448"/>
                    <a:pt x="2281" y="3454"/>
                    <a:pt x="2251" y="3454"/>
                  </a:cubicBezTo>
                  <a:cubicBezTo>
                    <a:pt x="2043" y="3454"/>
                    <a:pt x="1881" y="3198"/>
                    <a:pt x="1743" y="3088"/>
                  </a:cubicBezTo>
                  <a:cubicBezTo>
                    <a:pt x="1394" y="2708"/>
                    <a:pt x="1109" y="2233"/>
                    <a:pt x="919" y="1758"/>
                  </a:cubicBezTo>
                  <a:cubicBezTo>
                    <a:pt x="824" y="1504"/>
                    <a:pt x="729" y="1219"/>
                    <a:pt x="666" y="903"/>
                  </a:cubicBezTo>
                  <a:cubicBezTo>
                    <a:pt x="658" y="838"/>
                    <a:pt x="654" y="765"/>
                    <a:pt x="649" y="689"/>
                  </a:cubicBezTo>
                  <a:close/>
                  <a:moveTo>
                    <a:pt x="369" y="1"/>
                  </a:moveTo>
                  <a:cubicBezTo>
                    <a:pt x="300" y="1"/>
                    <a:pt x="232" y="49"/>
                    <a:pt x="191" y="111"/>
                  </a:cubicBezTo>
                  <a:cubicBezTo>
                    <a:pt x="1" y="333"/>
                    <a:pt x="128" y="776"/>
                    <a:pt x="159" y="1029"/>
                  </a:cubicBezTo>
                  <a:cubicBezTo>
                    <a:pt x="223" y="1346"/>
                    <a:pt x="349" y="1663"/>
                    <a:pt x="476" y="1948"/>
                  </a:cubicBezTo>
                  <a:cubicBezTo>
                    <a:pt x="698" y="2518"/>
                    <a:pt x="1078" y="3088"/>
                    <a:pt x="1553" y="3500"/>
                  </a:cubicBezTo>
                  <a:cubicBezTo>
                    <a:pt x="1745" y="3692"/>
                    <a:pt x="1961" y="3860"/>
                    <a:pt x="2222" y="3860"/>
                  </a:cubicBezTo>
                  <a:cubicBezTo>
                    <a:pt x="2261" y="3860"/>
                    <a:pt x="2302" y="3856"/>
                    <a:pt x="2344" y="3848"/>
                  </a:cubicBezTo>
                  <a:cubicBezTo>
                    <a:pt x="2598" y="3785"/>
                    <a:pt x="2819" y="3531"/>
                    <a:pt x="2914" y="3278"/>
                  </a:cubicBezTo>
                  <a:cubicBezTo>
                    <a:pt x="3104" y="2676"/>
                    <a:pt x="2598" y="2043"/>
                    <a:pt x="2218" y="1631"/>
                  </a:cubicBezTo>
                  <a:cubicBezTo>
                    <a:pt x="1964" y="1378"/>
                    <a:pt x="1679" y="1124"/>
                    <a:pt x="1426" y="934"/>
                  </a:cubicBezTo>
                  <a:cubicBezTo>
                    <a:pt x="1268" y="808"/>
                    <a:pt x="1109" y="681"/>
                    <a:pt x="951" y="586"/>
                  </a:cubicBezTo>
                  <a:cubicBezTo>
                    <a:pt x="854" y="513"/>
                    <a:pt x="738" y="422"/>
                    <a:pt x="618" y="383"/>
                  </a:cubicBezTo>
                  <a:lnTo>
                    <a:pt x="618" y="383"/>
                  </a:lnTo>
                  <a:cubicBezTo>
                    <a:pt x="595" y="258"/>
                    <a:pt x="554" y="139"/>
                    <a:pt x="476" y="48"/>
                  </a:cubicBezTo>
                  <a:cubicBezTo>
                    <a:pt x="443" y="15"/>
                    <a:pt x="406" y="1"/>
                    <a:pt x="369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696275" y="1229425"/>
              <a:ext cx="68125" cy="104450"/>
            </a:xfrm>
            <a:custGeom>
              <a:rect b="b" l="l" r="r" t="t"/>
              <a:pathLst>
                <a:path extrusionOk="0" h="4178" w="2725">
                  <a:moveTo>
                    <a:pt x="1805" y="478"/>
                  </a:moveTo>
                  <a:cubicBezTo>
                    <a:pt x="1850" y="478"/>
                    <a:pt x="1893" y="495"/>
                    <a:pt x="1932" y="534"/>
                  </a:cubicBezTo>
                  <a:cubicBezTo>
                    <a:pt x="2344" y="914"/>
                    <a:pt x="1901" y="1674"/>
                    <a:pt x="1647" y="2054"/>
                  </a:cubicBezTo>
                  <a:cubicBezTo>
                    <a:pt x="1426" y="2371"/>
                    <a:pt x="1204" y="2687"/>
                    <a:pt x="1014" y="3004"/>
                  </a:cubicBezTo>
                  <a:cubicBezTo>
                    <a:pt x="887" y="3162"/>
                    <a:pt x="792" y="3321"/>
                    <a:pt x="666" y="3479"/>
                  </a:cubicBezTo>
                  <a:cubicBezTo>
                    <a:pt x="630" y="3539"/>
                    <a:pt x="598" y="3594"/>
                    <a:pt x="577" y="3650"/>
                  </a:cubicBezTo>
                  <a:lnTo>
                    <a:pt x="577" y="3650"/>
                  </a:lnTo>
                  <a:cubicBezTo>
                    <a:pt x="561" y="3597"/>
                    <a:pt x="546" y="3548"/>
                    <a:pt x="539" y="3511"/>
                  </a:cubicBezTo>
                  <a:cubicBezTo>
                    <a:pt x="476" y="3257"/>
                    <a:pt x="476" y="3036"/>
                    <a:pt x="476" y="2782"/>
                  </a:cubicBezTo>
                  <a:cubicBezTo>
                    <a:pt x="507" y="2307"/>
                    <a:pt x="666" y="1801"/>
                    <a:pt x="887" y="1389"/>
                  </a:cubicBezTo>
                  <a:cubicBezTo>
                    <a:pt x="1014" y="1167"/>
                    <a:pt x="1172" y="977"/>
                    <a:pt x="1331" y="819"/>
                  </a:cubicBezTo>
                  <a:cubicBezTo>
                    <a:pt x="1431" y="718"/>
                    <a:pt x="1631" y="478"/>
                    <a:pt x="1805" y="478"/>
                  </a:cubicBezTo>
                  <a:close/>
                  <a:moveTo>
                    <a:pt x="1822" y="1"/>
                  </a:moveTo>
                  <a:cubicBezTo>
                    <a:pt x="1411" y="1"/>
                    <a:pt x="980" y="468"/>
                    <a:pt x="729" y="787"/>
                  </a:cubicBezTo>
                  <a:cubicBezTo>
                    <a:pt x="349" y="1294"/>
                    <a:pt x="127" y="1896"/>
                    <a:pt x="64" y="2497"/>
                  </a:cubicBezTo>
                  <a:cubicBezTo>
                    <a:pt x="1" y="2846"/>
                    <a:pt x="32" y="3194"/>
                    <a:pt x="96" y="3511"/>
                  </a:cubicBezTo>
                  <a:cubicBezTo>
                    <a:pt x="123" y="3650"/>
                    <a:pt x="248" y="4178"/>
                    <a:pt x="450" y="4178"/>
                  </a:cubicBezTo>
                  <a:cubicBezTo>
                    <a:pt x="478" y="4178"/>
                    <a:pt x="508" y="4167"/>
                    <a:pt x="539" y="4144"/>
                  </a:cubicBezTo>
                  <a:cubicBezTo>
                    <a:pt x="586" y="4113"/>
                    <a:pt x="612" y="4067"/>
                    <a:pt x="623" y="4015"/>
                  </a:cubicBezTo>
                  <a:lnTo>
                    <a:pt x="623" y="4015"/>
                  </a:lnTo>
                  <a:cubicBezTo>
                    <a:pt x="643" y="4034"/>
                    <a:pt x="666" y="4049"/>
                    <a:pt x="697" y="4049"/>
                  </a:cubicBezTo>
                  <a:cubicBezTo>
                    <a:pt x="887" y="4017"/>
                    <a:pt x="982" y="3922"/>
                    <a:pt x="1077" y="3764"/>
                  </a:cubicBezTo>
                  <a:cubicBezTo>
                    <a:pt x="1204" y="3574"/>
                    <a:pt x="1331" y="3384"/>
                    <a:pt x="1457" y="3194"/>
                  </a:cubicBezTo>
                  <a:cubicBezTo>
                    <a:pt x="1647" y="2877"/>
                    <a:pt x="1901" y="2529"/>
                    <a:pt x="2091" y="2181"/>
                  </a:cubicBezTo>
                  <a:cubicBezTo>
                    <a:pt x="2439" y="1611"/>
                    <a:pt x="2724" y="850"/>
                    <a:pt x="2281" y="249"/>
                  </a:cubicBezTo>
                  <a:cubicBezTo>
                    <a:pt x="2139" y="71"/>
                    <a:pt x="1982" y="1"/>
                    <a:pt x="1822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720025" y="1309275"/>
              <a:ext cx="75250" cy="106975"/>
            </a:xfrm>
            <a:custGeom>
              <a:rect b="b" l="l" r="r" t="t"/>
              <a:pathLst>
                <a:path extrusionOk="0" h="4279" w="3010">
                  <a:moveTo>
                    <a:pt x="662" y="701"/>
                  </a:moveTo>
                  <a:lnTo>
                    <a:pt x="662" y="701"/>
                  </a:lnTo>
                  <a:cubicBezTo>
                    <a:pt x="667" y="721"/>
                    <a:pt x="679" y="741"/>
                    <a:pt x="697" y="760"/>
                  </a:cubicBezTo>
                  <a:cubicBezTo>
                    <a:pt x="856" y="918"/>
                    <a:pt x="1077" y="1077"/>
                    <a:pt x="1267" y="1235"/>
                  </a:cubicBezTo>
                  <a:cubicBezTo>
                    <a:pt x="1457" y="1425"/>
                    <a:pt x="1616" y="1615"/>
                    <a:pt x="1774" y="1805"/>
                  </a:cubicBezTo>
                  <a:cubicBezTo>
                    <a:pt x="2059" y="2185"/>
                    <a:pt x="2376" y="2692"/>
                    <a:pt x="2439" y="3167"/>
                  </a:cubicBezTo>
                  <a:cubicBezTo>
                    <a:pt x="2471" y="3389"/>
                    <a:pt x="2471" y="3642"/>
                    <a:pt x="2249" y="3705"/>
                  </a:cubicBezTo>
                  <a:cubicBezTo>
                    <a:pt x="2183" y="3738"/>
                    <a:pt x="2113" y="3752"/>
                    <a:pt x="2043" y="3752"/>
                  </a:cubicBezTo>
                  <a:cubicBezTo>
                    <a:pt x="1912" y="3752"/>
                    <a:pt x="1782" y="3704"/>
                    <a:pt x="1679" y="3642"/>
                  </a:cubicBezTo>
                  <a:cubicBezTo>
                    <a:pt x="1267" y="3357"/>
                    <a:pt x="1109" y="2692"/>
                    <a:pt x="982" y="2248"/>
                  </a:cubicBezTo>
                  <a:cubicBezTo>
                    <a:pt x="887" y="1932"/>
                    <a:pt x="792" y="1583"/>
                    <a:pt x="729" y="1267"/>
                  </a:cubicBezTo>
                  <a:cubicBezTo>
                    <a:pt x="695" y="1078"/>
                    <a:pt x="679" y="890"/>
                    <a:pt x="662" y="701"/>
                  </a:cubicBezTo>
                  <a:close/>
                  <a:moveTo>
                    <a:pt x="351" y="0"/>
                  </a:moveTo>
                  <a:cubicBezTo>
                    <a:pt x="206" y="0"/>
                    <a:pt x="50" y="108"/>
                    <a:pt x="32" y="285"/>
                  </a:cubicBezTo>
                  <a:cubicBezTo>
                    <a:pt x="1" y="665"/>
                    <a:pt x="96" y="1045"/>
                    <a:pt x="159" y="1425"/>
                  </a:cubicBezTo>
                  <a:cubicBezTo>
                    <a:pt x="222" y="1773"/>
                    <a:pt x="317" y="2153"/>
                    <a:pt x="412" y="2502"/>
                  </a:cubicBezTo>
                  <a:cubicBezTo>
                    <a:pt x="602" y="3072"/>
                    <a:pt x="856" y="3832"/>
                    <a:pt x="1457" y="4149"/>
                  </a:cubicBezTo>
                  <a:cubicBezTo>
                    <a:pt x="1622" y="4236"/>
                    <a:pt x="1805" y="4279"/>
                    <a:pt x="1984" y="4279"/>
                  </a:cubicBezTo>
                  <a:cubicBezTo>
                    <a:pt x="2388" y="4279"/>
                    <a:pt x="2773" y="4059"/>
                    <a:pt x="2883" y="3642"/>
                  </a:cubicBezTo>
                  <a:cubicBezTo>
                    <a:pt x="3009" y="3040"/>
                    <a:pt x="2661" y="2375"/>
                    <a:pt x="2312" y="1900"/>
                  </a:cubicBezTo>
                  <a:cubicBezTo>
                    <a:pt x="2122" y="1615"/>
                    <a:pt x="1901" y="1362"/>
                    <a:pt x="1647" y="1108"/>
                  </a:cubicBezTo>
                  <a:cubicBezTo>
                    <a:pt x="1394" y="887"/>
                    <a:pt x="1109" y="665"/>
                    <a:pt x="792" y="570"/>
                  </a:cubicBezTo>
                  <a:cubicBezTo>
                    <a:pt x="782" y="567"/>
                    <a:pt x="772" y="565"/>
                    <a:pt x="762" y="565"/>
                  </a:cubicBezTo>
                  <a:cubicBezTo>
                    <a:pt x="709" y="565"/>
                    <a:pt x="663" y="610"/>
                    <a:pt x="658" y="664"/>
                  </a:cubicBezTo>
                  <a:lnTo>
                    <a:pt x="658" y="664"/>
                  </a:lnTo>
                  <a:cubicBezTo>
                    <a:pt x="645" y="517"/>
                    <a:pt x="629" y="369"/>
                    <a:pt x="602" y="222"/>
                  </a:cubicBezTo>
                  <a:cubicBezTo>
                    <a:pt x="574" y="68"/>
                    <a:pt x="466" y="0"/>
                    <a:pt x="351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617100" y="1263175"/>
              <a:ext cx="52400" cy="100200"/>
            </a:xfrm>
            <a:custGeom>
              <a:rect b="b" l="l" r="r" t="t"/>
              <a:pathLst>
                <a:path extrusionOk="0" h="4008" w="2096">
                  <a:moveTo>
                    <a:pt x="865" y="502"/>
                  </a:moveTo>
                  <a:cubicBezTo>
                    <a:pt x="882" y="502"/>
                    <a:pt x="900" y="506"/>
                    <a:pt x="919" y="514"/>
                  </a:cubicBezTo>
                  <a:cubicBezTo>
                    <a:pt x="1172" y="609"/>
                    <a:pt x="1299" y="989"/>
                    <a:pt x="1394" y="1211"/>
                  </a:cubicBezTo>
                  <a:cubicBezTo>
                    <a:pt x="1457" y="1496"/>
                    <a:pt x="1489" y="1781"/>
                    <a:pt x="1489" y="2097"/>
                  </a:cubicBezTo>
                  <a:cubicBezTo>
                    <a:pt x="1462" y="2577"/>
                    <a:pt x="1301" y="3057"/>
                    <a:pt x="986" y="3443"/>
                  </a:cubicBezTo>
                  <a:lnTo>
                    <a:pt x="986" y="3443"/>
                  </a:lnTo>
                  <a:cubicBezTo>
                    <a:pt x="676" y="3009"/>
                    <a:pt x="506" y="2446"/>
                    <a:pt x="476" y="1939"/>
                  </a:cubicBezTo>
                  <a:cubicBezTo>
                    <a:pt x="444" y="1654"/>
                    <a:pt x="476" y="1369"/>
                    <a:pt x="539" y="1084"/>
                  </a:cubicBezTo>
                  <a:cubicBezTo>
                    <a:pt x="568" y="939"/>
                    <a:pt x="677" y="502"/>
                    <a:pt x="865" y="502"/>
                  </a:cubicBezTo>
                  <a:close/>
                  <a:moveTo>
                    <a:pt x="872" y="1"/>
                  </a:moveTo>
                  <a:cubicBezTo>
                    <a:pt x="806" y="1"/>
                    <a:pt x="737" y="13"/>
                    <a:pt x="666" y="39"/>
                  </a:cubicBezTo>
                  <a:cubicBezTo>
                    <a:pt x="381" y="134"/>
                    <a:pt x="254" y="451"/>
                    <a:pt x="191" y="704"/>
                  </a:cubicBezTo>
                  <a:cubicBezTo>
                    <a:pt x="96" y="989"/>
                    <a:pt x="32" y="1274"/>
                    <a:pt x="32" y="1559"/>
                  </a:cubicBezTo>
                  <a:cubicBezTo>
                    <a:pt x="1" y="2129"/>
                    <a:pt x="127" y="2731"/>
                    <a:pt x="381" y="3269"/>
                  </a:cubicBezTo>
                  <a:cubicBezTo>
                    <a:pt x="412" y="3396"/>
                    <a:pt x="476" y="3491"/>
                    <a:pt x="571" y="3617"/>
                  </a:cubicBezTo>
                  <a:cubicBezTo>
                    <a:pt x="634" y="3744"/>
                    <a:pt x="729" y="3902"/>
                    <a:pt x="856" y="3966"/>
                  </a:cubicBezTo>
                  <a:cubicBezTo>
                    <a:pt x="895" y="3992"/>
                    <a:pt x="940" y="4007"/>
                    <a:pt x="983" y="4007"/>
                  </a:cubicBezTo>
                  <a:cubicBezTo>
                    <a:pt x="1045" y="4007"/>
                    <a:pt x="1104" y="3977"/>
                    <a:pt x="1141" y="3902"/>
                  </a:cubicBezTo>
                  <a:cubicBezTo>
                    <a:pt x="1201" y="3822"/>
                    <a:pt x="1185" y="3728"/>
                    <a:pt x="1140" y="3647"/>
                  </a:cubicBezTo>
                  <a:lnTo>
                    <a:pt x="1140" y="3647"/>
                  </a:lnTo>
                  <a:cubicBezTo>
                    <a:pt x="1808" y="2992"/>
                    <a:pt x="2096" y="1973"/>
                    <a:pt x="1837" y="1084"/>
                  </a:cubicBezTo>
                  <a:cubicBezTo>
                    <a:pt x="1698" y="665"/>
                    <a:pt x="1362" y="1"/>
                    <a:pt x="872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49575" y="1350425"/>
              <a:ext cx="60175" cy="74625"/>
            </a:xfrm>
            <a:custGeom>
              <a:rect b="b" l="l" r="r" t="t"/>
              <a:pathLst>
                <a:path extrusionOk="0" h="2985" w="2407">
                  <a:moveTo>
                    <a:pt x="570" y="335"/>
                  </a:moveTo>
                  <a:lnTo>
                    <a:pt x="570" y="335"/>
                  </a:lnTo>
                  <a:cubicBezTo>
                    <a:pt x="873" y="491"/>
                    <a:pt x="1164" y="664"/>
                    <a:pt x="1394" y="919"/>
                  </a:cubicBezTo>
                  <a:cubicBezTo>
                    <a:pt x="1647" y="1173"/>
                    <a:pt x="1900" y="1521"/>
                    <a:pt x="1932" y="1901"/>
                  </a:cubicBezTo>
                  <a:cubicBezTo>
                    <a:pt x="1962" y="2143"/>
                    <a:pt x="1905" y="2473"/>
                    <a:pt x="1623" y="2473"/>
                  </a:cubicBezTo>
                  <a:cubicBezTo>
                    <a:pt x="1610" y="2473"/>
                    <a:pt x="1597" y="2472"/>
                    <a:pt x="1584" y="2471"/>
                  </a:cubicBezTo>
                  <a:cubicBezTo>
                    <a:pt x="1267" y="2439"/>
                    <a:pt x="1013" y="2028"/>
                    <a:pt x="918" y="1774"/>
                  </a:cubicBezTo>
                  <a:cubicBezTo>
                    <a:pt x="792" y="1489"/>
                    <a:pt x="728" y="1236"/>
                    <a:pt x="665" y="951"/>
                  </a:cubicBezTo>
                  <a:cubicBezTo>
                    <a:pt x="633" y="824"/>
                    <a:pt x="602" y="666"/>
                    <a:pt x="602" y="539"/>
                  </a:cubicBezTo>
                  <a:cubicBezTo>
                    <a:pt x="573" y="481"/>
                    <a:pt x="570" y="397"/>
                    <a:pt x="570" y="335"/>
                  </a:cubicBezTo>
                  <a:close/>
                  <a:moveTo>
                    <a:pt x="443" y="1"/>
                  </a:moveTo>
                  <a:cubicBezTo>
                    <a:pt x="386" y="1"/>
                    <a:pt x="304" y="1"/>
                    <a:pt x="288" y="70"/>
                  </a:cubicBezTo>
                  <a:lnTo>
                    <a:pt x="288" y="70"/>
                  </a:lnTo>
                  <a:cubicBezTo>
                    <a:pt x="285" y="70"/>
                    <a:pt x="283" y="70"/>
                    <a:pt x="280" y="70"/>
                  </a:cubicBezTo>
                  <a:cubicBezTo>
                    <a:pt x="216" y="70"/>
                    <a:pt x="150" y="104"/>
                    <a:pt x="95" y="159"/>
                  </a:cubicBezTo>
                  <a:cubicBezTo>
                    <a:pt x="63" y="222"/>
                    <a:pt x="0" y="286"/>
                    <a:pt x="0" y="412"/>
                  </a:cubicBezTo>
                  <a:cubicBezTo>
                    <a:pt x="0" y="476"/>
                    <a:pt x="0" y="539"/>
                    <a:pt x="0" y="602"/>
                  </a:cubicBezTo>
                  <a:cubicBezTo>
                    <a:pt x="32" y="761"/>
                    <a:pt x="63" y="951"/>
                    <a:pt x="95" y="1109"/>
                  </a:cubicBezTo>
                  <a:cubicBezTo>
                    <a:pt x="158" y="1394"/>
                    <a:pt x="253" y="1679"/>
                    <a:pt x="380" y="1964"/>
                  </a:cubicBezTo>
                  <a:cubicBezTo>
                    <a:pt x="602" y="2439"/>
                    <a:pt x="982" y="2946"/>
                    <a:pt x="1520" y="2978"/>
                  </a:cubicBezTo>
                  <a:cubicBezTo>
                    <a:pt x="1555" y="2982"/>
                    <a:pt x="1589" y="2984"/>
                    <a:pt x="1622" y="2984"/>
                  </a:cubicBezTo>
                  <a:cubicBezTo>
                    <a:pt x="2069" y="2984"/>
                    <a:pt x="2346" y="2597"/>
                    <a:pt x="2375" y="2154"/>
                  </a:cubicBezTo>
                  <a:cubicBezTo>
                    <a:pt x="2407" y="1679"/>
                    <a:pt x="2185" y="1236"/>
                    <a:pt x="1869" y="919"/>
                  </a:cubicBezTo>
                  <a:cubicBezTo>
                    <a:pt x="1520" y="476"/>
                    <a:pt x="1013" y="127"/>
                    <a:pt x="443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581475" y="1397150"/>
              <a:ext cx="825" cy="800"/>
            </a:xfrm>
            <a:custGeom>
              <a:rect b="b" l="l" r="r" t="t"/>
              <a:pathLst>
                <a:path extrusionOk="0" h="32" w="33">
                  <a:moveTo>
                    <a:pt x="32" y="0"/>
                  </a:moveTo>
                  <a:cubicBezTo>
                    <a:pt x="1" y="0"/>
                    <a:pt x="1" y="32"/>
                    <a:pt x="32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536350" y="1306550"/>
              <a:ext cx="56225" cy="113300"/>
            </a:xfrm>
            <a:custGeom>
              <a:rect b="b" l="l" r="r" t="t"/>
              <a:pathLst>
                <a:path extrusionOk="0" h="4532" w="2249">
                  <a:moveTo>
                    <a:pt x="1005" y="0"/>
                  </a:moveTo>
                  <a:cubicBezTo>
                    <a:pt x="935" y="0"/>
                    <a:pt x="863" y="14"/>
                    <a:pt x="792" y="46"/>
                  </a:cubicBezTo>
                  <a:cubicBezTo>
                    <a:pt x="507" y="172"/>
                    <a:pt x="349" y="457"/>
                    <a:pt x="254" y="742"/>
                  </a:cubicBezTo>
                  <a:cubicBezTo>
                    <a:pt x="0" y="1312"/>
                    <a:pt x="64" y="2009"/>
                    <a:pt x="254" y="2611"/>
                  </a:cubicBezTo>
                  <a:cubicBezTo>
                    <a:pt x="380" y="2959"/>
                    <a:pt x="570" y="3308"/>
                    <a:pt x="792" y="3624"/>
                  </a:cubicBezTo>
                  <a:cubicBezTo>
                    <a:pt x="1014" y="3973"/>
                    <a:pt x="1236" y="4289"/>
                    <a:pt x="1584" y="4511"/>
                  </a:cubicBezTo>
                  <a:cubicBezTo>
                    <a:pt x="1605" y="4525"/>
                    <a:pt x="1628" y="4531"/>
                    <a:pt x="1651" y="4531"/>
                  </a:cubicBezTo>
                  <a:cubicBezTo>
                    <a:pt x="1728" y="4531"/>
                    <a:pt x="1798" y="4458"/>
                    <a:pt x="1774" y="4384"/>
                  </a:cubicBezTo>
                  <a:cubicBezTo>
                    <a:pt x="1647" y="4036"/>
                    <a:pt x="1394" y="3783"/>
                    <a:pt x="1172" y="3466"/>
                  </a:cubicBezTo>
                  <a:cubicBezTo>
                    <a:pt x="982" y="3181"/>
                    <a:pt x="792" y="2896"/>
                    <a:pt x="665" y="2547"/>
                  </a:cubicBezTo>
                  <a:cubicBezTo>
                    <a:pt x="412" y="1946"/>
                    <a:pt x="349" y="1186"/>
                    <a:pt x="760" y="616"/>
                  </a:cubicBezTo>
                  <a:cubicBezTo>
                    <a:pt x="828" y="503"/>
                    <a:pt x="929" y="406"/>
                    <a:pt x="1049" y="406"/>
                  </a:cubicBezTo>
                  <a:cubicBezTo>
                    <a:pt x="1098" y="406"/>
                    <a:pt x="1150" y="421"/>
                    <a:pt x="1204" y="457"/>
                  </a:cubicBezTo>
                  <a:cubicBezTo>
                    <a:pt x="1331" y="521"/>
                    <a:pt x="1457" y="647"/>
                    <a:pt x="1552" y="742"/>
                  </a:cubicBezTo>
                  <a:cubicBezTo>
                    <a:pt x="1742" y="996"/>
                    <a:pt x="1869" y="1312"/>
                    <a:pt x="1932" y="1629"/>
                  </a:cubicBezTo>
                  <a:cubicBezTo>
                    <a:pt x="1996" y="1977"/>
                    <a:pt x="1996" y="2357"/>
                    <a:pt x="1901" y="2706"/>
                  </a:cubicBezTo>
                  <a:cubicBezTo>
                    <a:pt x="1837" y="3054"/>
                    <a:pt x="1679" y="3434"/>
                    <a:pt x="1711" y="3783"/>
                  </a:cubicBezTo>
                  <a:cubicBezTo>
                    <a:pt x="1711" y="3783"/>
                    <a:pt x="1725" y="3797"/>
                    <a:pt x="1734" y="3797"/>
                  </a:cubicBezTo>
                  <a:cubicBezTo>
                    <a:pt x="1739" y="3797"/>
                    <a:pt x="1742" y="3793"/>
                    <a:pt x="1742" y="3783"/>
                  </a:cubicBezTo>
                  <a:cubicBezTo>
                    <a:pt x="1964" y="3561"/>
                    <a:pt x="2059" y="3213"/>
                    <a:pt x="2122" y="2896"/>
                  </a:cubicBezTo>
                  <a:cubicBezTo>
                    <a:pt x="2217" y="2547"/>
                    <a:pt x="2249" y="2199"/>
                    <a:pt x="2249" y="1882"/>
                  </a:cubicBezTo>
                  <a:cubicBezTo>
                    <a:pt x="2217" y="1281"/>
                    <a:pt x="1996" y="679"/>
                    <a:pt x="1584" y="267"/>
                  </a:cubicBezTo>
                  <a:cubicBezTo>
                    <a:pt x="1418" y="125"/>
                    <a:pt x="1216" y="0"/>
                    <a:pt x="1005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80250" y="1391450"/>
              <a:ext cx="70925" cy="82475"/>
            </a:xfrm>
            <a:custGeom>
              <a:rect b="b" l="l" r="r" t="t"/>
              <a:pathLst>
                <a:path extrusionOk="0" h="3299" w="2837">
                  <a:moveTo>
                    <a:pt x="620" y="565"/>
                  </a:moveTo>
                  <a:cubicBezTo>
                    <a:pt x="696" y="597"/>
                    <a:pt x="770" y="631"/>
                    <a:pt x="841" y="672"/>
                  </a:cubicBezTo>
                  <a:cubicBezTo>
                    <a:pt x="1095" y="767"/>
                    <a:pt x="1316" y="893"/>
                    <a:pt x="1506" y="1083"/>
                  </a:cubicBezTo>
                  <a:cubicBezTo>
                    <a:pt x="1886" y="1337"/>
                    <a:pt x="2235" y="1685"/>
                    <a:pt x="2361" y="2160"/>
                  </a:cubicBezTo>
                  <a:cubicBezTo>
                    <a:pt x="2393" y="2318"/>
                    <a:pt x="2393" y="2508"/>
                    <a:pt x="2298" y="2635"/>
                  </a:cubicBezTo>
                  <a:cubicBezTo>
                    <a:pt x="2224" y="2758"/>
                    <a:pt x="2094" y="2804"/>
                    <a:pt x="1965" y="2804"/>
                  </a:cubicBezTo>
                  <a:cubicBezTo>
                    <a:pt x="1927" y="2804"/>
                    <a:pt x="1890" y="2801"/>
                    <a:pt x="1855" y="2793"/>
                  </a:cubicBezTo>
                  <a:cubicBezTo>
                    <a:pt x="1380" y="2698"/>
                    <a:pt x="1095" y="2255"/>
                    <a:pt x="873" y="1875"/>
                  </a:cubicBezTo>
                  <a:cubicBezTo>
                    <a:pt x="746" y="1622"/>
                    <a:pt x="683" y="1337"/>
                    <a:pt x="651" y="1052"/>
                  </a:cubicBezTo>
                  <a:cubicBezTo>
                    <a:pt x="620" y="925"/>
                    <a:pt x="620" y="767"/>
                    <a:pt x="620" y="640"/>
                  </a:cubicBezTo>
                  <a:cubicBezTo>
                    <a:pt x="620" y="618"/>
                    <a:pt x="620" y="592"/>
                    <a:pt x="620" y="565"/>
                  </a:cubicBezTo>
                  <a:close/>
                  <a:moveTo>
                    <a:pt x="357" y="0"/>
                  </a:moveTo>
                  <a:cubicBezTo>
                    <a:pt x="299" y="0"/>
                    <a:pt x="239" y="24"/>
                    <a:pt x="197" y="72"/>
                  </a:cubicBezTo>
                  <a:lnTo>
                    <a:pt x="197" y="72"/>
                  </a:lnTo>
                  <a:cubicBezTo>
                    <a:pt x="60" y="105"/>
                    <a:pt x="0" y="236"/>
                    <a:pt x="84" y="329"/>
                  </a:cubicBezTo>
                  <a:lnTo>
                    <a:pt x="84" y="329"/>
                  </a:lnTo>
                  <a:cubicBezTo>
                    <a:pt x="59" y="417"/>
                    <a:pt x="50" y="503"/>
                    <a:pt x="50" y="608"/>
                  </a:cubicBezTo>
                  <a:cubicBezTo>
                    <a:pt x="50" y="798"/>
                    <a:pt x="50" y="957"/>
                    <a:pt x="81" y="1147"/>
                  </a:cubicBezTo>
                  <a:cubicBezTo>
                    <a:pt x="145" y="1432"/>
                    <a:pt x="240" y="1748"/>
                    <a:pt x="366" y="2033"/>
                  </a:cubicBezTo>
                  <a:cubicBezTo>
                    <a:pt x="620" y="2572"/>
                    <a:pt x="1031" y="3110"/>
                    <a:pt x="1633" y="3268"/>
                  </a:cubicBezTo>
                  <a:cubicBezTo>
                    <a:pt x="1729" y="3288"/>
                    <a:pt x="1822" y="3298"/>
                    <a:pt x="1912" y="3298"/>
                  </a:cubicBezTo>
                  <a:cubicBezTo>
                    <a:pt x="2119" y="3298"/>
                    <a:pt x="2311" y="3243"/>
                    <a:pt x="2488" y="3110"/>
                  </a:cubicBezTo>
                  <a:cubicBezTo>
                    <a:pt x="2678" y="2952"/>
                    <a:pt x="2805" y="2698"/>
                    <a:pt x="2805" y="2445"/>
                  </a:cubicBezTo>
                  <a:cubicBezTo>
                    <a:pt x="2836" y="1875"/>
                    <a:pt x="2488" y="1368"/>
                    <a:pt x="2076" y="988"/>
                  </a:cubicBezTo>
                  <a:cubicBezTo>
                    <a:pt x="1823" y="767"/>
                    <a:pt x="1506" y="545"/>
                    <a:pt x="1190" y="387"/>
                  </a:cubicBezTo>
                  <a:cubicBezTo>
                    <a:pt x="994" y="278"/>
                    <a:pt x="768" y="154"/>
                    <a:pt x="533" y="97"/>
                  </a:cubicBezTo>
                  <a:lnTo>
                    <a:pt x="533" y="97"/>
                  </a:lnTo>
                  <a:cubicBezTo>
                    <a:pt x="496" y="33"/>
                    <a:pt x="427" y="0"/>
                    <a:pt x="357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518150" y="1455725"/>
              <a:ext cx="800" cy="825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cubicBezTo>
                    <a:pt x="0" y="1"/>
                    <a:pt x="0" y="32"/>
                    <a:pt x="32" y="32"/>
                  </a:cubicBez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451625" y="1378800"/>
              <a:ext cx="69700" cy="109525"/>
            </a:xfrm>
            <a:custGeom>
              <a:rect b="b" l="l" r="r" t="t"/>
              <a:pathLst>
                <a:path extrusionOk="0" h="4381" w="2788">
                  <a:moveTo>
                    <a:pt x="1155" y="0"/>
                  </a:moveTo>
                  <a:cubicBezTo>
                    <a:pt x="586" y="0"/>
                    <a:pt x="151" y="502"/>
                    <a:pt x="96" y="1051"/>
                  </a:cubicBezTo>
                  <a:cubicBezTo>
                    <a:pt x="1" y="1779"/>
                    <a:pt x="444" y="2571"/>
                    <a:pt x="793" y="3173"/>
                  </a:cubicBezTo>
                  <a:cubicBezTo>
                    <a:pt x="1156" y="3748"/>
                    <a:pt x="1692" y="4380"/>
                    <a:pt x="2430" y="4380"/>
                  </a:cubicBezTo>
                  <a:cubicBezTo>
                    <a:pt x="2464" y="4380"/>
                    <a:pt x="2499" y="4379"/>
                    <a:pt x="2534" y="4376"/>
                  </a:cubicBezTo>
                  <a:cubicBezTo>
                    <a:pt x="2661" y="4376"/>
                    <a:pt x="2661" y="4218"/>
                    <a:pt x="2566" y="4186"/>
                  </a:cubicBezTo>
                  <a:cubicBezTo>
                    <a:pt x="2059" y="4028"/>
                    <a:pt x="1616" y="3679"/>
                    <a:pt x="1299" y="3236"/>
                  </a:cubicBezTo>
                  <a:cubicBezTo>
                    <a:pt x="951" y="2793"/>
                    <a:pt x="634" y="2191"/>
                    <a:pt x="476" y="1621"/>
                  </a:cubicBezTo>
                  <a:cubicBezTo>
                    <a:pt x="383" y="1155"/>
                    <a:pt x="564" y="385"/>
                    <a:pt x="1168" y="385"/>
                  </a:cubicBezTo>
                  <a:cubicBezTo>
                    <a:pt x="1180" y="385"/>
                    <a:pt x="1192" y="385"/>
                    <a:pt x="1204" y="386"/>
                  </a:cubicBezTo>
                  <a:cubicBezTo>
                    <a:pt x="1774" y="449"/>
                    <a:pt x="2123" y="1146"/>
                    <a:pt x="2249" y="1653"/>
                  </a:cubicBezTo>
                  <a:cubicBezTo>
                    <a:pt x="2376" y="2001"/>
                    <a:pt x="2408" y="2381"/>
                    <a:pt x="2408" y="2761"/>
                  </a:cubicBezTo>
                  <a:cubicBezTo>
                    <a:pt x="2408" y="2983"/>
                    <a:pt x="2408" y="3173"/>
                    <a:pt x="2376" y="3363"/>
                  </a:cubicBezTo>
                  <a:cubicBezTo>
                    <a:pt x="2344" y="3553"/>
                    <a:pt x="2281" y="3711"/>
                    <a:pt x="2313" y="3901"/>
                  </a:cubicBezTo>
                  <a:cubicBezTo>
                    <a:pt x="2313" y="3980"/>
                    <a:pt x="2368" y="4020"/>
                    <a:pt x="2424" y="4020"/>
                  </a:cubicBezTo>
                  <a:cubicBezTo>
                    <a:pt x="2451" y="4020"/>
                    <a:pt x="2478" y="4010"/>
                    <a:pt x="2498" y="3992"/>
                  </a:cubicBezTo>
                  <a:lnTo>
                    <a:pt x="2498" y="3992"/>
                  </a:lnTo>
                  <a:lnTo>
                    <a:pt x="2503" y="3996"/>
                  </a:lnTo>
                  <a:cubicBezTo>
                    <a:pt x="2756" y="3679"/>
                    <a:pt x="2756" y="3204"/>
                    <a:pt x="2788" y="2856"/>
                  </a:cubicBezTo>
                  <a:cubicBezTo>
                    <a:pt x="2788" y="2444"/>
                    <a:pt x="2756" y="2033"/>
                    <a:pt x="2661" y="1653"/>
                  </a:cubicBezTo>
                  <a:cubicBezTo>
                    <a:pt x="2503" y="1019"/>
                    <a:pt x="2123" y="228"/>
                    <a:pt x="1426" y="38"/>
                  </a:cubicBezTo>
                  <a:cubicBezTo>
                    <a:pt x="1333" y="12"/>
                    <a:pt x="1243" y="0"/>
                    <a:pt x="1155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508625" y="1465625"/>
              <a:ext cx="91875" cy="64550"/>
            </a:xfrm>
            <a:custGeom>
              <a:rect b="b" l="l" r="r" t="t"/>
              <a:pathLst>
                <a:path extrusionOk="0" h="2582" w="3675">
                  <a:moveTo>
                    <a:pt x="953" y="403"/>
                  </a:moveTo>
                  <a:cubicBezTo>
                    <a:pt x="1727" y="403"/>
                    <a:pt x="2535" y="701"/>
                    <a:pt x="3041" y="1283"/>
                  </a:cubicBezTo>
                  <a:cubicBezTo>
                    <a:pt x="3168" y="1442"/>
                    <a:pt x="3326" y="1695"/>
                    <a:pt x="3295" y="1917"/>
                  </a:cubicBezTo>
                  <a:cubicBezTo>
                    <a:pt x="3245" y="2066"/>
                    <a:pt x="3098" y="2117"/>
                    <a:pt x="2945" y="2117"/>
                  </a:cubicBezTo>
                  <a:cubicBezTo>
                    <a:pt x="2903" y="2117"/>
                    <a:pt x="2860" y="2113"/>
                    <a:pt x="2820" y="2107"/>
                  </a:cubicBezTo>
                  <a:cubicBezTo>
                    <a:pt x="2598" y="2075"/>
                    <a:pt x="2376" y="1980"/>
                    <a:pt x="2154" y="1885"/>
                  </a:cubicBezTo>
                  <a:cubicBezTo>
                    <a:pt x="1901" y="1790"/>
                    <a:pt x="1648" y="1695"/>
                    <a:pt x="1426" y="1537"/>
                  </a:cubicBezTo>
                  <a:cubicBezTo>
                    <a:pt x="1002" y="1282"/>
                    <a:pt x="679" y="927"/>
                    <a:pt x="592" y="425"/>
                  </a:cubicBezTo>
                  <a:lnTo>
                    <a:pt x="592" y="425"/>
                  </a:lnTo>
                  <a:cubicBezTo>
                    <a:pt x="711" y="410"/>
                    <a:pt x="832" y="403"/>
                    <a:pt x="953" y="403"/>
                  </a:cubicBezTo>
                  <a:close/>
                  <a:moveTo>
                    <a:pt x="330" y="1"/>
                  </a:moveTo>
                  <a:cubicBezTo>
                    <a:pt x="207" y="1"/>
                    <a:pt x="80" y="80"/>
                    <a:pt x="64" y="238"/>
                  </a:cubicBezTo>
                  <a:cubicBezTo>
                    <a:pt x="1" y="903"/>
                    <a:pt x="444" y="1505"/>
                    <a:pt x="951" y="1853"/>
                  </a:cubicBezTo>
                  <a:cubicBezTo>
                    <a:pt x="1236" y="2043"/>
                    <a:pt x="1584" y="2202"/>
                    <a:pt x="1901" y="2328"/>
                  </a:cubicBezTo>
                  <a:cubicBezTo>
                    <a:pt x="2186" y="2423"/>
                    <a:pt x="2440" y="2550"/>
                    <a:pt x="2756" y="2582"/>
                  </a:cubicBezTo>
                  <a:cubicBezTo>
                    <a:pt x="3041" y="2582"/>
                    <a:pt x="3326" y="2518"/>
                    <a:pt x="3485" y="2297"/>
                  </a:cubicBezTo>
                  <a:cubicBezTo>
                    <a:pt x="3675" y="2043"/>
                    <a:pt x="3675" y="1758"/>
                    <a:pt x="3548" y="1505"/>
                  </a:cubicBezTo>
                  <a:cubicBezTo>
                    <a:pt x="3358" y="966"/>
                    <a:pt x="2788" y="586"/>
                    <a:pt x="2281" y="365"/>
                  </a:cubicBezTo>
                  <a:cubicBezTo>
                    <a:pt x="1954" y="234"/>
                    <a:pt x="1610" y="171"/>
                    <a:pt x="1271" y="171"/>
                  </a:cubicBezTo>
                  <a:cubicBezTo>
                    <a:pt x="1033" y="171"/>
                    <a:pt x="798" y="202"/>
                    <a:pt x="572" y="262"/>
                  </a:cubicBezTo>
                  <a:lnTo>
                    <a:pt x="572" y="262"/>
                  </a:lnTo>
                  <a:cubicBezTo>
                    <a:pt x="572" y="254"/>
                    <a:pt x="571" y="246"/>
                    <a:pt x="571" y="238"/>
                  </a:cubicBezTo>
                  <a:cubicBezTo>
                    <a:pt x="571" y="80"/>
                    <a:pt x="452" y="1"/>
                    <a:pt x="330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409675" y="1493725"/>
              <a:ext cx="70250" cy="74925"/>
            </a:xfrm>
            <a:custGeom>
              <a:rect b="b" l="l" r="r" t="t"/>
              <a:pathLst>
                <a:path extrusionOk="0" h="2997" w="2810">
                  <a:moveTo>
                    <a:pt x="1109" y="1"/>
                  </a:moveTo>
                  <a:cubicBezTo>
                    <a:pt x="665" y="1"/>
                    <a:pt x="190" y="286"/>
                    <a:pt x="95" y="729"/>
                  </a:cubicBezTo>
                  <a:cubicBezTo>
                    <a:pt x="0" y="1268"/>
                    <a:pt x="412" y="1648"/>
                    <a:pt x="792" y="1964"/>
                  </a:cubicBezTo>
                  <a:cubicBezTo>
                    <a:pt x="1267" y="2376"/>
                    <a:pt x="1805" y="2724"/>
                    <a:pt x="2376" y="2978"/>
                  </a:cubicBezTo>
                  <a:cubicBezTo>
                    <a:pt x="2410" y="2989"/>
                    <a:pt x="2449" y="2997"/>
                    <a:pt x="2488" y="2997"/>
                  </a:cubicBezTo>
                  <a:cubicBezTo>
                    <a:pt x="2555" y="2997"/>
                    <a:pt x="2620" y="2975"/>
                    <a:pt x="2661" y="2914"/>
                  </a:cubicBezTo>
                  <a:cubicBezTo>
                    <a:pt x="2692" y="2819"/>
                    <a:pt x="2692" y="2661"/>
                    <a:pt x="2566" y="2629"/>
                  </a:cubicBezTo>
                  <a:cubicBezTo>
                    <a:pt x="2154" y="2439"/>
                    <a:pt x="1742" y="2186"/>
                    <a:pt x="1362" y="1933"/>
                  </a:cubicBezTo>
                  <a:cubicBezTo>
                    <a:pt x="1172" y="1806"/>
                    <a:pt x="982" y="1648"/>
                    <a:pt x="824" y="1489"/>
                  </a:cubicBezTo>
                  <a:cubicBezTo>
                    <a:pt x="665" y="1363"/>
                    <a:pt x="507" y="1204"/>
                    <a:pt x="475" y="1014"/>
                  </a:cubicBezTo>
                  <a:cubicBezTo>
                    <a:pt x="444" y="698"/>
                    <a:pt x="792" y="476"/>
                    <a:pt x="1045" y="476"/>
                  </a:cubicBezTo>
                  <a:cubicBezTo>
                    <a:pt x="1065" y="474"/>
                    <a:pt x="1084" y="473"/>
                    <a:pt x="1103" y="473"/>
                  </a:cubicBezTo>
                  <a:cubicBezTo>
                    <a:pt x="1458" y="473"/>
                    <a:pt x="1752" y="744"/>
                    <a:pt x="1932" y="1014"/>
                  </a:cubicBezTo>
                  <a:cubicBezTo>
                    <a:pt x="2059" y="1236"/>
                    <a:pt x="2154" y="1489"/>
                    <a:pt x="2249" y="1711"/>
                  </a:cubicBezTo>
                  <a:cubicBezTo>
                    <a:pt x="2312" y="1838"/>
                    <a:pt x="2344" y="1964"/>
                    <a:pt x="2407" y="2091"/>
                  </a:cubicBezTo>
                  <a:cubicBezTo>
                    <a:pt x="2439" y="2154"/>
                    <a:pt x="2471" y="2218"/>
                    <a:pt x="2502" y="2281"/>
                  </a:cubicBezTo>
                  <a:cubicBezTo>
                    <a:pt x="2566" y="2313"/>
                    <a:pt x="2597" y="2376"/>
                    <a:pt x="2661" y="2408"/>
                  </a:cubicBezTo>
                  <a:cubicBezTo>
                    <a:pt x="2680" y="2437"/>
                    <a:pt x="2702" y="2448"/>
                    <a:pt x="2723" y="2448"/>
                  </a:cubicBezTo>
                  <a:cubicBezTo>
                    <a:pt x="2770" y="2448"/>
                    <a:pt x="2809" y="2388"/>
                    <a:pt x="2787" y="2344"/>
                  </a:cubicBezTo>
                  <a:cubicBezTo>
                    <a:pt x="2787" y="2249"/>
                    <a:pt x="2787" y="2186"/>
                    <a:pt x="2787" y="2123"/>
                  </a:cubicBezTo>
                  <a:cubicBezTo>
                    <a:pt x="2756" y="2059"/>
                    <a:pt x="2756" y="1996"/>
                    <a:pt x="2724" y="1933"/>
                  </a:cubicBezTo>
                  <a:cubicBezTo>
                    <a:pt x="2692" y="1774"/>
                    <a:pt x="2629" y="1648"/>
                    <a:pt x="2597" y="1489"/>
                  </a:cubicBezTo>
                  <a:cubicBezTo>
                    <a:pt x="2502" y="1236"/>
                    <a:pt x="2407" y="983"/>
                    <a:pt x="2249" y="793"/>
                  </a:cubicBezTo>
                  <a:cubicBezTo>
                    <a:pt x="1996" y="381"/>
                    <a:pt x="1584" y="33"/>
                    <a:pt x="1109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476975" y="1532225"/>
              <a:ext cx="90275" cy="54675"/>
            </a:xfrm>
            <a:custGeom>
              <a:rect b="b" l="l" r="r" t="t"/>
              <a:pathLst>
                <a:path extrusionOk="0" h="2187" w="3611">
                  <a:moveTo>
                    <a:pt x="1320" y="340"/>
                  </a:moveTo>
                  <a:cubicBezTo>
                    <a:pt x="1405" y="340"/>
                    <a:pt x="1492" y="348"/>
                    <a:pt x="1584" y="361"/>
                  </a:cubicBezTo>
                  <a:cubicBezTo>
                    <a:pt x="1964" y="393"/>
                    <a:pt x="2375" y="551"/>
                    <a:pt x="2692" y="773"/>
                  </a:cubicBezTo>
                  <a:cubicBezTo>
                    <a:pt x="2850" y="899"/>
                    <a:pt x="3009" y="1026"/>
                    <a:pt x="3135" y="1216"/>
                  </a:cubicBezTo>
                  <a:cubicBezTo>
                    <a:pt x="3199" y="1311"/>
                    <a:pt x="3262" y="1406"/>
                    <a:pt x="3199" y="1533"/>
                  </a:cubicBezTo>
                  <a:cubicBezTo>
                    <a:pt x="3167" y="1628"/>
                    <a:pt x="3072" y="1691"/>
                    <a:pt x="2977" y="1723"/>
                  </a:cubicBezTo>
                  <a:cubicBezTo>
                    <a:pt x="2912" y="1741"/>
                    <a:pt x="2842" y="1749"/>
                    <a:pt x="2769" y="1749"/>
                  </a:cubicBezTo>
                  <a:cubicBezTo>
                    <a:pt x="2594" y="1749"/>
                    <a:pt x="2405" y="1704"/>
                    <a:pt x="2249" y="1659"/>
                  </a:cubicBezTo>
                  <a:cubicBezTo>
                    <a:pt x="2059" y="1564"/>
                    <a:pt x="1837" y="1469"/>
                    <a:pt x="1647" y="1374"/>
                  </a:cubicBezTo>
                  <a:cubicBezTo>
                    <a:pt x="1218" y="1145"/>
                    <a:pt x="917" y="839"/>
                    <a:pt x="606" y="478"/>
                  </a:cubicBezTo>
                  <a:lnTo>
                    <a:pt x="606" y="478"/>
                  </a:lnTo>
                  <a:cubicBezTo>
                    <a:pt x="721" y="442"/>
                    <a:pt x="836" y="412"/>
                    <a:pt x="950" y="393"/>
                  </a:cubicBezTo>
                  <a:cubicBezTo>
                    <a:pt x="1080" y="356"/>
                    <a:pt x="1199" y="340"/>
                    <a:pt x="1320" y="340"/>
                  </a:cubicBezTo>
                  <a:close/>
                  <a:moveTo>
                    <a:pt x="1306" y="0"/>
                  </a:moveTo>
                  <a:cubicBezTo>
                    <a:pt x="1230" y="0"/>
                    <a:pt x="1153" y="4"/>
                    <a:pt x="1077" y="13"/>
                  </a:cubicBezTo>
                  <a:cubicBezTo>
                    <a:pt x="824" y="44"/>
                    <a:pt x="475" y="108"/>
                    <a:pt x="254" y="266"/>
                  </a:cubicBezTo>
                  <a:cubicBezTo>
                    <a:pt x="235" y="280"/>
                    <a:pt x="221" y="297"/>
                    <a:pt x="212" y="316"/>
                  </a:cubicBezTo>
                  <a:lnTo>
                    <a:pt x="212" y="316"/>
                  </a:lnTo>
                  <a:cubicBezTo>
                    <a:pt x="174" y="331"/>
                    <a:pt x="151" y="337"/>
                    <a:pt x="127" y="361"/>
                  </a:cubicBezTo>
                  <a:cubicBezTo>
                    <a:pt x="32" y="456"/>
                    <a:pt x="0" y="583"/>
                    <a:pt x="64" y="678"/>
                  </a:cubicBezTo>
                  <a:cubicBezTo>
                    <a:pt x="380" y="1153"/>
                    <a:pt x="887" y="1564"/>
                    <a:pt x="1394" y="1818"/>
                  </a:cubicBezTo>
                  <a:cubicBezTo>
                    <a:pt x="1647" y="1944"/>
                    <a:pt x="1932" y="2039"/>
                    <a:pt x="2217" y="2103"/>
                  </a:cubicBezTo>
                  <a:cubicBezTo>
                    <a:pt x="2370" y="2154"/>
                    <a:pt x="2531" y="2186"/>
                    <a:pt x="2697" y="2186"/>
                  </a:cubicBezTo>
                  <a:cubicBezTo>
                    <a:pt x="2841" y="2186"/>
                    <a:pt x="2988" y="2162"/>
                    <a:pt x="3135" y="2103"/>
                  </a:cubicBezTo>
                  <a:cubicBezTo>
                    <a:pt x="3357" y="1976"/>
                    <a:pt x="3547" y="1754"/>
                    <a:pt x="3579" y="1501"/>
                  </a:cubicBezTo>
                  <a:cubicBezTo>
                    <a:pt x="3611" y="1216"/>
                    <a:pt x="3420" y="963"/>
                    <a:pt x="3230" y="773"/>
                  </a:cubicBezTo>
                  <a:cubicBezTo>
                    <a:pt x="2882" y="424"/>
                    <a:pt x="2407" y="171"/>
                    <a:pt x="1932" y="76"/>
                  </a:cubicBezTo>
                  <a:cubicBezTo>
                    <a:pt x="1723" y="30"/>
                    <a:pt x="1515" y="0"/>
                    <a:pt x="1306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098950" y="2076200"/>
              <a:ext cx="168275" cy="492300"/>
            </a:xfrm>
            <a:custGeom>
              <a:rect b="b" l="l" r="r" t="t"/>
              <a:pathLst>
                <a:path extrusionOk="0" h="19692" w="6731">
                  <a:moveTo>
                    <a:pt x="3760" y="0"/>
                  </a:moveTo>
                  <a:cubicBezTo>
                    <a:pt x="3593" y="0"/>
                    <a:pt x="3420" y="179"/>
                    <a:pt x="3532" y="359"/>
                  </a:cubicBezTo>
                  <a:cubicBezTo>
                    <a:pt x="5242" y="3620"/>
                    <a:pt x="5939" y="7326"/>
                    <a:pt x="5147" y="10936"/>
                  </a:cubicBezTo>
                  <a:cubicBezTo>
                    <a:pt x="4419" y="14261"/>
                    <a:pt x="2551" y="17206"/>
                    <a:pt x="80" y="19487"/>
                  </a:cubicBezTo>
                  <a:cubicBezTo>
                    <a:pt x="1" y="19566"/>
                    <a:pt x="77" y="19691"/>
                    <a:pt x="179" y="19691"/>
                  </a:cubicBezTo>
                  <a:cubicBezTo>
                    <a:pt x="198" y="19691"/>
                    <a:pt x="219" y="19687"/>
                    <a:pt x="239" y="19677"/>
                  </a:cubicBezTo>
                  <a:cubicBezTo>
                    <a:pt x="4704" y="16288"/>
                    <a:pt x="6731" y="10334"/>
                    <a:pt x="5686" y="4855"/>
                  </a:cubicBezTo>
                  <a:cubicBezTo>
                    <a:pt x="5369" y="3209"/>
                    <a:pt x="4767" y="1562"/>
                    <a:pt x="3944" y="105"/>
                  </a:cubicBezTo>
                  <a:cubicBezTo>
                    <a:pt x="3898" y="31"/>
                    <a:pt x="3830" y="0"/>
                    <a:pt x="3760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134200" y="1991025"/>
              <a:ext cx="71275" cy="107600"/>
            </a:xfrm>
            <a:custGeom>
              <a:rect b="b" l="l" r="r" t="t"/>
              <a:pathLst>
                <a:path extrusionOk="0" h="4304" w="2851">
                  <a:moveTo>
                    <a:pt x="661" y="395"/>
                  </a:moveTo>
                  <a:cubicBezTo>
                    <a:pt x="737" y="395"/>
                    <a:pt x="820" y="418"/>
                    <a:pt x="887" y="440"/>
                  </a:cubicBezTo>
                  <a:cubicBezTo>
                    <a:pt x="1141" y="567"/>
                    <a:pt x="1331" y="789"/>
                    <a:pt x="1489" y="979"/>
                  </a:cubicBezTo>
                  <a:cubicBezTo>
                    <a:pt x="1679" y="1200"/>
                    <a:pt x="1806" y="1422"/>
                    <a:pt x="1932" y="1675"/>
                  </a:cubicBezTo>
                  <a:cubicBezTo>
                    <a:pt x="2059" y="1960"/>
                    <a:pt x="2154" y="2277"/>
                    <a:pt x="2186" y="2594"/>
                  </a:cubicBezTo>
                  <a:cubicBezTo>
                    <a:pt x="2234" y="2835"/>
                    <a:pt x="2209" y="3077"/>
                    <a:pt x="2222" y="3318"/>
                  </a:cubicBezTo>
                  <a:lnTo>
                    <a:pt x="2222" y="3318"/>
                  </a:lnTo>
                  <a:cubicBezTo>
                    <a:pt x="2094" y="3182"/>
                    <a:pt x="1954" y="3046"/>
                    <a:pt x="1837" y="2910"/>
                  </a:cubicBezTo>
                  <a:cubicBezTo>
                    <a:pt x="1426" y="2499"/>
                    <a:pt x="1077" y="2024"/>
                    <a:pt x="792" y="1485"/>
                  </a:cubicBezTo>
                  <a:cubicBezTo>
                    <a:pt x="666" y="1232"/>
                    <a:pt x="571" y="979"/>
                    <a:pt x="507" y="694"/>
                  </a:cubicBezTo>
                  <a:cubicBezTo>
                    <a:pt x="476" y="567"/>
                    <a:pt x="444" y="440"/>
                    <a:pt x="571" y="409"/>
                  </a:cubicBezTo>
                  <a:cubicBezTo>
                    <a:pt x="598" y="399"/>
                    <a:pt x="629" y="395"/>
                    <a:pt x="661" y="395"/>
                  </a:cubicBezTo>
                  <a:close/>
                  <a:moveTo>
                    <a:pt x="610" y="0"/>
                  </a:moveTo>
                  <a:cubicBezTo>
                    <a:pt x="521" y="0"/>
                    <a:pt x="433" y="18"/>
                    <a:pt x="349" y="60"/>
                  </a:cubicBezTo>
                  <a:cubicBezTo>
                    <a:pt x="32" y="219"/>
                    <a:pt x="0" y="599"/>
                    <a:pt x="64" y="915"/>
                  </a:cubicBezTo>
                  <a:cubicBezTo>
                    <a:pt x="254" y="1612"/>
                    <a:pt x="602" y="2214"/>
                    <a:pt x="1046" y="2784"/>
                  </a:cubicBezTo>
                  <a:cubicBezTo>
                    <a:pt x="1267" y="3100"/>
                    <a:pt x="1552" y="3385"/>
                    <a:pt x="1837" y="3670"/>
                  </a:cubicBezTo>
                  <a:cubicBezTo>
                    <a:pt x="1964" y="3829"/>
                    <a:pt x="2122" y="3956"/>
                    <a:pt x="2312" y="4082"/>
                  </a:cubicBezTo>
                  <a:cubicBezTo>
                    <a:pt x="2439" y="4177"/>
                    <a:pt x="2597" y="4304"/>
                    <a:pt x="2787" y="4304"/>
                  </a:cubicBezTo>
                  <a:cubicBezTo>
                    <a:pt x="2819" y="4272"/>
                    <a:pt x="2819" y="4272"/>
                    <a:pt x="2819" y="4241"/>
                  </a:cubicBezTo>
                  <a:cubicBezTo>
                    <a:pt x="2851" y="3987"/>
                    <a:pt x="2597" y="3766"/>
                    <a:pt x="2439" y="3575"/>
                  </a:cubicBezTo>
                  <a:cubicBezTo>
                    <a:pt x="2435" y="3570"/>
                    <a:pt x="2431" y="3565"/>
                    <a:pt x="2427" y="3559"/>
                  </a:cubicBezTo>
                  <a:lnTo>
                    <a:pt x="2427" y="3559"/>
                  </a:lnTo>
                  <a:cubicBezTo>
                    <a:pt x="2431" y="3555"/>
                    <a:pt x="2435" y="3549"/>
                    <a:pt x="2439" y="3544"/>
                  </a:cubicBezTo>
                  <a:cubicBezTo>
                    <a:pt x="2597" y="3290"/>
                    <a:pt x="2566" y="2879"/>
                    <a:pt x="2534" y="2594"/>
                  </a:cubicBezTo>
                  <a:cubicBezTo>
                    <a:pt x="2502" y="2277"/>
                    <a:pt x="2439" y="1960"/>
                    <a:pt x="2312" y="1644"/>
                  </a:cubicBezTo>
                  <a:cubicBezTo>
                    <a:pt x="2091" y="1074"/>
                    <a:pt x="1679" y="440"/>
                    <a:pt x="1141" y="155"/>
                  </a:cubicBezTo>
                  <a:cubicBezTo>
                    <a:pt x="972" y="71"/>
                    <a:pt x="789" y="0"/>
                    <a:pt x="610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215750" y="2050275"/>
              <a:ext cx="59400" cy="91850"/>
            </a:xfrm>
            <a:custGeom>
              <a:rect b="b" l="l" r="r" t="t"/>
              <a:pathLst>
                <a:path extrusionOk="0" h="3674" w="2376">
                  <a:moveTo>
                    <a:pt x="1686" y="370"/>
                  </a:moveTo>
                  <a:cubicBezTo>
                    <a:pt x="1767" y="370"/>
                    <a:pt x="1835" y="408"/>
                    <a:pt x="1869" y="509"/>
                  </a:cubicBezTo>
                  <a:cubicBezTo>
                    <a:pt x="1932" y="699"/>
                    <a:pt x="1901" y="920"/>
                    <a:pt x="1869" y="1110"/>
                  </a:cubicBezTo>
                  <a:cubicBezTo>
                    <a:pt x="1742" y="1617"/>
                    <a:pt x="1616" y="2124"/>
                    <a:pt x="1331" y="2599"/>
                  </a:cubicBezTo>
                  <a:cubicBezTo>
                    <a:pt x="1204" y="2789"/>
                    <a:pt x="1014" y="2979"/>
                    <a:pt x="792" y="3106"/>
                  </a:cubicBezTo>
                  <a:cubicBezTo>
                    <a:pt x="697" y="3201"/>
                    <a:pt x="570" y="3264"/>
                    <a:pt x="444" y="3296"/>
                  </a:cubicBezTo>
                  <a:cubicBezTo>
                    <a:pt x="429" y="3299"/>
                    <a:pt x="414" y="3303"/>
                    <a:pt x="399" y="3307"/>
                  </a:cubicBezTo>
                  <a:lnTo>
                    <a:pt x="399" y="3307"/>
                  </a:lnTo>
                  <a:cubicBezTo>
                    <a:pt x="511" y="2796"/>
                    <a:pt x="549" y="2288"/>
                    <a:pt x="729" y="1807"/>
                  </a:cubicBezTo>
                  <a:cubicBezTo>
                    <a:pt x="792" y="1522"/>
                    <a:pt x="919" y="1237"/>
                    <a:pt x="1045" y="984"/>
                  </a:cubicBezTo>
                  <a:cubicBezTo>
                    <a:pt x="1140" y="794"/>
                    <a:pt x="1267" y="572"/>
                    <a:pt x="1457" y="445"/>
                  </a:cubicBezTo>
                  <a:cubicBezTo>
                    <a:pt x="1532" y="401"/>
                    <a:pt x="1614" y="370"/>
                    <a:pt x="1686" y="370"/>
                  </a:cubicBezTo>
                  <a:close/>
                  <a:moveTo>
                    <a:pt x="1701" y="1"/>
                  </a:moveTo>
                  <a:cubicBezTo>
                    <a:pt x="1125" y="1"/>
                    <a:pt x="788" y="646"/>
                    <a:pt x="602" y="1110"/>
                  </a:cubicBezTo>
                  <a:cubicBezTo>
                    <a:pt x="285" y="1807"/>
                    <a:pt x="32" y="2599"/>
                    <a:pt x="95" y="3359"/>
                  </a:cubicBezTo>
                  <a:cubicBezTo>
                    <a:pt x="97" y="3369"/>
                    <a:pt x="100" y="3379"/>
                    <a:pt x="104" y="3388"/>
                  </a:cubicBezTo>
                  <a:lnTo>
                    <a:pt x="104" y="3388"/>
                  </a:lnTo>
                  <a:cubicBezTo>
                    <a:pt x="101" y="3389"/>
                    <a:pt x="98" y="3390"/>
                    <a:pt x="95" y="3391"/>
                  </a:cubicBezTo>
                  <a:cubicBezTo>
                    <a:pt x="0" y="3454"/>
                    <a:pt x="0" y="3581"/>
                    <a:pt x="64" y="3612"/>
                  </a:cubicBezTo>
                  <a:cubicBezTo>
                    <a:pt x="151" y="3656"/>
                    <a:pt x="250" y="3673"/>
                    <a:pt x="351" y="3673"/>
                  </a:cubicBezTo>
                  <a:cubicBezTo>
                    <a:pt x="543" y="3673"/>
                    <a:pt x="742" y="3611"/>
                    <a:pt x="887" y="3549"/>
                  </a:cubicBezTo>
                  <a:cubicBezTo>
                    <a:pt x="1140" y="3422"/>
                    <a:pt x="1362" y="3232"/>
                    <a:pt x="1552" y="3011"/>
                  </a:cubicBezTo>
                  <a:cubicBezTo>
                    <a:pt x="1964" y="2504"/>
                    <a:pt x="2122" y="1871"/>
                    <a:pt x="2281" y="1237"/>
                  </a:cubicBezTo>
                  <a:cubicBezTo>
                    <a:pt x="2312" y="984"/>
                    <a:pt x="2376" y="699"/>
                    <a:pt x="2281" y="445"/>
                  </a:cubicBezTo>
                  <a:cubicBezTo>
                    <a:pt x="2186" y="192"/>
                    <a:pt x="1996" y="2"/>
                    <a:pt x="1742" y="2"/>
                  </a:cubicBezTo>
                  <a:cubicBezTo>
                    <a:pt x="1728" y="1"/>
                    <a:pt x="1715" y="1"/>
                    <a:pt x="1701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104125" y="2087750"/>
              <a:ext cx="113225" cy="45900"/>
            </a:xfrm>
            <a:custGeom>
              <a:rect b="b" l="l" r="r" t="t"/>
              <a:pathLst>
                <a:path extrusionOk="0" h="1836" w="4529">
                  <a:moveTo>
                    <a:pt x="1343" y="328"/>
                  </a:moveTo>
                  <a:cubicBezTo>
                    <a:pt x="1611" y="328"/>
                    <a:pt x="1884" y="364"/>
                    <a:pt x="2122" y="435"/>
                  </a:cubicBezTo>
                  <a:cubicBezTo>
                    <a:pt x="2470" y="530"/>
                    <a:pt x="2787" y="657"/>
                    <a:pt x="3135" y="783"/>
                  </a:cubicBezTo>
                  <a:cubicBezTo>
                    <a:pt x="3294" y="847"/>
                    <a:pt x="3484" y="942"/>
                    <a:pt x="3674" y="1005"/>
                  </a:cubicBezTo>
                  <a:cubicBezTo>
                    <a:pt x="3705" y="1021"/>
                    <a:pt x="3737" y="1038"/>
                    <a:pt x="3768" y="1056"/>
                  </a:cubicBezTo>
                  <a:lnTo>
                    <a:pt x="3768" y="1056"/>
                  </a:lnTo>
                  <a:cubicBezTo>
                    <a:pt x="3650" y="1102"/>
                    <a:pt x="3528" y="1148"/>
                    <a:pt x="3389" y="1195"/>
                  </a:cubicBezTo>
                  <a:cubicBezTo>
                    <a:pt x="3072" y="1258"/>
                    <a:pt x="2755" y="1322"/>
                    <a:pt x="2439" y="1353"/>
                  </a:cubicBezTo>
                  <a:cubicBezTo>
                    <a:pt x="2345" y="1362"/>
                    <a:pt x="2254" y="1366"/>
                    <a:pt x="2164" y="1366"/>
                  </a:cubicBezTo>
                  <a:cubicBezTo>
                    <a:pt x="1918" y="1366"/>
                    <a:pt x="1680" y="1336"/>
                    <a:pt x="1425" y="1290"/>
                  </a:cubicBezTo>
                  <a:cubicBezTo>
                    <a:pt x="1267" y="1258"/>
                    <a:pt x="1077" y="1227"/>
                    <a:pt x="918" y="1163"/>
                  </a:cubicBezTo>
                  <a:cubicBezTo>
                    <a:pt x="792" y="1132"/>
                    <a:pt x="602" y="1100"/>
                    <a:pt x="538" y="942"/>
                  </a:cubicBezTo>
                  <a:cubicBezTo>
                    <a:pt x="380" y="593"/>
                    <a:pt x="823" y="372"/>
                    <a:pt x="1077" y="340"/>
                  </a:cubicBezTo>
                  <a:cubicBezTo>
                    <a:pt x="1164" y="332"/>
                    <a:pt x="1253" y="328"/>
                    <a:pt x="1343" y="328"/>
                  </a:cubicBezTo>
                  <a:close/>
                  <a:moveTo>
                    <a:pt x="1290" y="1"/>
                  </a:moveTo>
                  <a:cubicBezTo>
                    <a:pt x="1021" y="1"/>
                    <a:pt x="761" y="51"/>
                    <a:pt x="538" y="182"/>
                  </a:cubicBezTo>
                  <a:cubicBezTo>
                    <a:pt x="63" y="498"/>
                    <a:pt x="0" y="1195"/>
                    <a:pt x="507" y="1480"/>
                  </a:cubicBezTo>
                  <a:cubicBezTo>
                    <a:pt x="992" y="1750"/>
                    <a:pt x="1593" y="1836"/>
                    <a:pt x="2151" y="1836"/>
                  </a:cubicBezTo>
                  <a:cubicBezTo>
                    <a:pt x="2249" y="1836"/>
                    <a:pt x="2345" y="1833"/>
                    <a:pt x="2439" y="1828"/>
                  </a:cubicBezTo>
                  <a:cubicBezTo>
                    <a:pt x="2787" y="1828"/>
                    <a:pt x="3167" y="1797"/>
                    <a:pt x="3547" y="1670"/>
                  </a:cubicBezTo>
                  <a:cubicBezTo>
                    <a:pt x="3705" y="1638"/>
                    <a:pt x="3864" y="1575"/>
                    <a:pt x="4054" y="1512"/>
                  </a:cubicBezTo>
                  <a:cubicBezTo>
                    <a:pt x="4212" y="1448"/>
                    <a:pt x="4402" y="1353"/>
                    <a:pt x="4497" y="1195"/>
                  </a:cubicBezTo>
                  <a:cubicBezTo>
                    <a:pt x="4529" y="1100"/>
                    <a:pt x="4497" y="942"/>
                    <a:pt x="4370" y="910"/>
                  </a:cubicBezTo>
                  <a:cubicBezTo>
                    <a:pt x="4341" y="904"/>
                    <a:pt x="4312" y="901"/>
                    <a:pt x="4283" y="901"/>
                  </a:cubicBezTo>
                  <a:cubicBezTo>
                    <a:pt x="4198" y="901"/>
                    <a:pt x="4114" y="924"/>
                    <a:pt x="4029" y="954"/>
                  </a:cubicBezTo>
                  <a:lnTo>
                    <a:pt x="4029" y="954"/>
                  </a:lnTo>
                  <a:cubicBezTo>
                    <a:pt x="3985" y="914"/>
                    <a:pt x="3924" y="887"/>
                    <a:pt x="3864" y="847"/>
                  </a:cubicBezTo>
                  <a:cubicBezTo>
                    <a:pt x="3674" y="752"/>
                    <a:pt x="3515" y="657"/>
                    <a:pt x="3357" y="593"/>
                  </a:cubicBezTo>
                  <a:cubicBezTo>
                    <a:pt x="3040" y="435"/>
                    <a:pt x="2724" y="308"/>
                    <a:pt x="2407" y="213"/>
                  </a:cubicBezTo>
                  <a:cubicBezTo>
                    <a:pt x="2072" y="102"/>
                    <a:pt x="1672" y="1"/>
                    <a:pt x="1290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233950" y="2128550"/>
              <a:ext cx="80000" cy="88850"/>
            </a:xfrm>
            <a:custGeom>
              <a:rect b="b" l="l" r="r" t="t"/>
              <a:pathLst>
                <a:path extrusionOk="0" h="3554" w="3200">
                  <a:moveTo>
                    <a:pt x="2458" y="405"/>
                  </a:moveTo>
                  <a:cubicBezTo>
                    <a:pt x="2595" y="405"/>
                    <a:pt x="2724" y="454"/>
                    <a:pt x="2724" y="608"/>
                  </a:cubicBezTo>
                  <a:cubicBezTo>
                    <a:pt x="2724" y="830"/>
                    <a:pt x="2629" y="1083"/>
                    <a:pt x="2534" y="1305"/>
                  </a:cubicBezTo>
                  <a:cubicBezTo>
                    <a:pt x="2344" y="1748"/>
                    <a:pt x="2059" y="2160"/>
                    <a:pt x="1679" y="2476"/>
                  </a:cubicBezTo>
                  <a:cubicBezTo>
                    <a:pt x="1298" y="2803"/>
                    <a:pt x="870" y="3013"/>
                    <a:pt x="415" y="3146"/>
                  </a:cubicBezTo>
                  <a:lnTo>
                    <a:pt x="415" y="3146"/>
                  </a:lnTo>
                  <a:cubicBezTo>
                    <a:pt x="459" y="3107"/>
                    <a:pt x="496" y="3055"/>
                    <a:pt x="539" y="2983"/>
                  </a:cubicBezTo>
                  <a:lnTo>
                    <a:pt x="793" y="2476"/>
                  </a:lnTo>
                  <a:cubicBezTo>
                    <a:pt x="951" y="2191"/>
                    <a:pt x="1109" y="1875"/>
                    <a:pt x="1268" y="1558"/>
                  </a:cubicBezTo>
                  <a:cubicBezTo>
                    <a:pt x="1489" y="1146"/>
                    <a:pt x="1743" y="640"/>
                    <a:pt x="2218" y="450"/>
                  </a:cubicBezTo>
                  <a:cubicBezTo>
                    <a:pt x="2279" y="425"/>
                    <a:pt x="2370" y="405"/>
                    <a:pt x="2458" y="405"/>
                  </a:cubicBezTo>
                  <a:close/>
                  <a:moveTo>
                    <a:pt x="2458" y="1"/>
                  </a:moveTo>
                  <a:cubicBezTo>
                    <a:pt x="1904" y="1"/>
                    <a:pt x="1438" y="449"/>
                    <a:pt x="1141" y="925"/>
                  </a:cubicBezTo>
                  <a:cubicBezTo>
                    <a:pt x="919" y="1241"/>
                    <a:pt x="729" y="1621"/>
                    <a:pt x="539" y="1970"/>
                  </a:cubicBezTo>
                  <a:cubicBezTo>
                    <a:pt x="444" y="2191"/>
                    <a:pt x="317" y="2381"/>
                    <a:pt x="191" y="2571"/>
                  </a:cubicBezTo>
                  <a:cubicBezTo>
                    <a:pt x="159" y="2666"/>
                    <a:pt x="64" y="2793"/>
                    <a:pt x="32" y="2920"/>
                  </a:cubicBezTo>
                  <a:cubicBezTo>
                    <a:pt x="1" y="3015"/>
                    <a:pt x="32" y="3110"/>
                    <a:pt x="96" y="3205"/>
                  </a:cubicBezTo>
                  <a:cubicBezTo>
                    <a:pt x="96" y="3216"/>
                    <a:pt x="103" y="3227"/>
                    <a:pt x="114" y="3235"/>
                  </a:cubicBezTo>
                  <a:lnTo>
                    <a:pt x="114" y="3235"/>
                  </a:lnTo>
                  <a:cubicBezTo>
                    <a:pt x="85" y="3259"/>
                    <a:pt x="64" y="3295"/>
                    <a:pt x="64" y="3332"/>
                  </a:cubicBezTo>
                  <a:cubicBezTo>
                    <a:pt x="64" y="3363"/>
                    <a:pt x="64" y="3395"/>
                    <a:pt x="64" y="3427"/>
                  </a:cubicBezTo>
                  <a:cubicBezTo>
                    <a:pt x="64" y="3427"/>
                    <a:pt x="64" y="3458"/>
                    <a:pt x="96" y="3458"/>
                  </a:cubicBezTo>
                  <a:cubicBezTo>
                    <a:pt x="127" y="3522"/>
                    <a:pt x="191" y="3553"/>
                    <a:pt x="254" y="3553"/>
                  </a:cubicBezTo>
                  <a:cubicBezTo>
                    <a:pt x="1458" y="3522"/>
                    <a:pt x="2566" y="2540"/>
                    <a:pt x="2978" y="1463"/>
                  </a:cubicBezTo>
                  <a:cubicBezTo>
                    <a:pt x="3104" y="1178"/>
                    <a:pt x="3199" y="861"/>
                    <a:pt x="3199" y="576"/>
                  </a:cubicBezTo>
                  <a:cubicBezTo>
                    <a:pt x="3168" y="228"/>
                    <a:pt x="2914" y="6"/>
                    <a:pt x="2566" y="6"/>
                  </a:cubicBezTo>
                  <a:cubicBezTo>
                    <a:pt x="2530" y="2"/>
                    <a:pt x="2493" y="1"/>
                    <a:pt x="2458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27875" y="2163325"/>
              <a:ext cx="122950" cy="52800"/>
            </a:xfrm>
            <a:custGeom>
              <a:rect b="b" l="l" r="r" t="t"/>
              <a:pathLst>
                <a:path extrusionOk="0" h="2112" w="4918">
                  <a:moveTo>
                    <a:pt x="1932" y="420"/>
                  </a:moveTo>
                  <a:cubicBezTo>
                    <a:pt x="2280" y="452"/>
                    <a:pt x="2629" y="484"/>
                    <a:pt x="2977" y="579"/>
                  </a:cubicBezTo>
                  <a:cubicBezTo>
                    <a:pt x="3325" y="674"/>
                    <a:pt x="3610" y="832"/>
                    <a:pt x="3959" y="927"/>
                  </a:cubicBezTo>
                  <a:cubicBezTo>
                    <a:pt x="3969" y="931"/>
                    <a:pt x="3979" y="932"/>
                    <a:pt x="3989" y="932"/>
                  </a:cubicBezTo>
                  <a:cubicBezTo>
                    <a:pt x="3990" y="932"/>
                    <a:pt x="3991" y="932"/>
                    <a:pt x="3993" y="932"/>
                  </a:cubicBezTo>
                  <a:lnTo>
                    <a:pt x="3993" y="932"/>
                  </a:lnTo>
                  <a:cubicBezTo>
                    <a:pt x="3797" y="1015"/>
                    <a:pt x="3598" y="1097"/>
                    <a:pt x="3389" y="1149"/>
                  </a:cubicBezTo>
                  <a:cubicBezTo>
                    <a:pt x="3072" y="1275"/>
                    <a:pt x="2724" y="1370"/>
                    <a:pt x="2375" y="1434"/>
                  </a:cubicBezTo>
                  <a:cubicBezTo>
                    <a:pt x="2144" y="1477"/>
                    <a:pt x="1808" y="1547"/>
                    <a:pt x="1490" y="1547"/>
                  </a:cubicBezTo>
                  <a:cubicBezTo>
                    <a:pt x="1109" y="1547"/>
                    <a:pt x="754" y="1447"/>
                    <a:pt x="634" y="1085"/>
                  </a:cubicBezTo>
                  <a:cubicBezTo>
                    <a:pt x="412" y="420"/>
                    <a:pt x="1584" y="420"/>
                    <a:pt x="1932" y="420"/>
                  </a:cubicBezTo>
                  <a:close/>
                  <a:moveTo>
                    <a:pt x="1642" y="0"/>
                  </a:moveTo>
                  <a:cubicBezTo>
                    <a:pt x="1238" y="0"/>
                    <a:pt x="818" y="66"/>
                    <a:pt x="507" y="294"/>
                  </a:cubicBezTo>
                  <a:cubicBezTo>
                    <a:pt x="0" y="642"/>
                    <a:pt x="0" y="1307"/>
                    <a:pt x="412" y="1719"/>
                  </a:cubicBezTo>
                  <a:cubicBezTo>
                    <a:pt x="717" y="2024"/>
                    <a:pt x="1115" y="2111"/>
                    <a:pt x="1521" y="2111"/>
                  </a:cubicBezTo>
                  <a:cubicBezTo>
                    <a:pt x="1789" y="2111"/>
                    <a:pt x="2060" y="2073"/>
                    <a:pt x="2312" y="2036"/>
                  </a:cubicBezTo>
                  <a:cubicBezTo>
                    <a:pt x="2724" y="1972"/>
                    <a:pt x="3135" y="1877"/>
                    <a:pt x="3515" y="1751"/>
                  </a:cubicBezTo>
                  <a:cubicBezTo>
                    <a:pt x="3895" y="1624"/>
                    <a:pt x="4339" y="1497"/>
                    <a:pt x="4687" y="1275"/>
                  </a:cubicBezTo>
                  <a:cubicBezTo>
                    <a:pt x="4918" y="1131"/>
                    <a:pt x="4807" y="725"/>
                    <a:pt x="4547" y="725"/>
                  </a:cubicBezTo>
                  <a:cubicBezTo>
                    <a:pt x="4521" y="725"/>
                    <a:pt x="4494" y="729"/>
                    <a:pt x="4465" y="737"/>
                  </a:cubicBezTo>
                  <a:cubicBezTo>
                    <a:pt x="4331" y="786"/>
                    <a:pt x="4197" y="844"/>
                    <a:pt x="4062" y="902"/>
                  </a:cubicBezTo>
                  <a:lnTo>
                    <a:pt x="4062" y="902"/>
                  </a:lnTo>
                  <a:cubicBezTo>
                    <a:pt x="4100" y="867"/>
                    <a:pt x="4110" y="806"/>
                    <a:pt x="4054" y="769"/>
                  </a:cubicBezTo>
                  <a:cubicBezTo>
                    <a:pt x="3642" y="294"/>
                    <a:pt x="2850" y="135"/>
                    <a:pt x="2249" y="40"/>
                  </a:cubicBezTo>
                  <a:cubicBezTo>
                    <a:pt x="2063" y="19"/>
                    <a:pt x="1854" y="0"/>
                    <a:pt x="1642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40300" y="2232350"/>
              <a:ext cx="94225" cy="59250"/>
            </a:xfrm>
            <a:custGeom>
              <a:rect b="b" l="l" r="r" t="t"/>
              <a:pathLst>
                <a:path extrusionOk="0" h="2370" w="3769">
                  <a:moveTo>
                    <a:pt x="2672" y="467"/>
                  </a:moveTo>
                  <a:cubicBezTo>
                    <a:pt x="2732" y="467"/>
                    <a:pt x="2791" y="471"/>
                    <a:pt x="2850" y="478"/>
                  </a:cubicBezTo>
                  <a:cubicBezTo>
                    <a:pt x="2945" y="510"/>
                    <a:pt x="3072" y="510"/>
                    <a:pt x="3135" y="573"/>
                  </a:cubicBezTo>
                  <a:cubicBezTo>
                    <a:pt x="3230" y="668"/>
                    <a:pt x="3167" y="763"/>
                    <a:pt x="3104" y="858"/>
                  </a:cubicBezTo>
                  <a:cubicBezTo>
                    <a:pt x="2945" y="1080"/>
                    <a:pt x="2755" y="1270"/>
                    <a:pt x="2502" y="1428"/>
                  </a:cubicBezTo>
                  <a:cubicBezTo>
                    <a:pt x="2059" y="1745"/>
                    <a:pt x="1489" y="1935"/>
                    <a:pt x="950" y="1935"/>
                  </a:cubicBezTo>
                  <a:lnTo>
                    <a:pt x="539" y="1935"/>
                  </a:lnTo>
                  <a:cubicBezTo>
                    <a:pt x="537" y="1934"/>
                    <a:pt x="535" y="1934"/>
                    <a:pt x="533" y="1933"/>
                  </a:cubicBezTo>
                  <a:lnTo>
                    <a:pt x="533" y="1933"/>
                  </a:lnTo>
                  <a:cubicBezTo>
                    <a:pt x="708" y="1510"/>
                    <a:pt x="991" y="1160"/>
                    <a:pt x="1362" y="921"/>
                  </a:cubicBezTo>
                  <a:cubicBezTo>
                    <a:pt x="1754" y="669"/>
                    <a:pt x="2220" y="467"/>
                    <a:pt x="2672" y="467"/>
                  </a:cubicBezTo>
                  <a:close/>
                  <a:moveTo>
                    <a:pt x="2705" y="0"/>
                  </a:moveTo>
                  <a:cubicBezTo>
                    <a:pt x="1596" y="0"/>
                    <a:pt x="560" y="830"/>
                    <a:pt x="273" y="1885"/>
                  </a:cubicBezTo>
                  <a:lnTo>
                    <a:pt x="273" y="1885"/>
                  </a:lnTo>
                  <a:cubicBezTo>
                    <a:pt x="215" y="1885"/>
                    <a:pt x="155" y="1899"/>
                    <a:pt x="95" y="1935"/>
                  </a:cubicBezTo>
                  <a:cubicBezTo>
                    <a:pt x="0" y="1998"/>
                    <a:pt x="0" y="2093"/>
                    <a:pt x="63" y="2220"/>
                  </a:cubicBezTo>
                  <a:cubicBezTo>
                    <a:pt x="158" y="2346"/>
                    <a:pt x="349" y="2346"/>
                    <a:pt x="507" y="2346"/>
                  </a:cubicBezTo>
                  <a:cubicBezTo>
                    <a:pt x="637" y="2362"/>
                    <a:pt x="772" y="2370"/>
                    <a:pt x="908" y="2370"/>
                  </a:cubicBezTo>
                  <a:cubicBezTo>
                    <a:pt x="1332" y="2370"/>
                    <a:pt x="1770" y="2293"/>
                    <a:pt x="2154" y="2125"/>
                  </a:cubicBezTo>
                  <a:cubicBezTo>
                    <a:pt x="2692" y="1903"/>
                    <a:pt x="3199" y="1555"/>
                    <a:pt x="3547" y="1080"/>
                  </a:cubicBezTo>
                  <a:cubicBezTo>
                    <a:pt x="3705" y="826"/>
                    <a:pt x="3769" y="510"/>
                    <a:pt x="3515" y="256"/>
                  </a:cubicBezTo>
                  <a:cubicBezTo>
                    <a:pt x="3325" y="66"/>
                    <a:pt x="3072" y="3"/>
                    <a:pt x="2819" y="3"/>
                  </a:cubicBezTo>
                  <a:cubicBezTo>
                    <a:pt x="2781" y="1"/>
                    <a:pt x="2743" y="0"/>
                    <a:pt x="2705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57950" y="2242200"/>
              <a:ext cx="87375" cy="48025"/>
            </a:xfrm>
            <a:custGeom>
              <a:rect b="b" l="l" r="r" t="t"/>
              <a:pathLst>
                <a:path extrusionOk="0" h="1921" w="3495">
                  <a:moveTo>
                    <a:pt x="1530" y="397"/>
                  </a:moveTo>
                  <a:cubicBezTo>
                    <a:pt x="1658" y="397"/>
                    <a:pt x="1785" y="411"/>
                    <a:pt x="1901" y="432"/>
                  </a:cubicBezTo>
                  <a:cubicBezTo>
                    <a:pt x="2334" y="513"/>
                    <a:pt x="2720" y="710"/>
                    <a:pt x="3081" y="963"/>
                  </a:cubicBezTo>
                  <a:lnTo>
                    <a:pt x="3081" y="963"/>
                  </a:lnTo>
                  <a:cubicBezTo>
                    <a:pt x="3048" y="971"/>
                    <a:pt x="3014" y="984"/>
                    <a:pt x="2977" y="1002"/>
                  </a:cubicBezTo>
                  <a:cubicBezTo>
                    <a:pt x="2969" y="1002"/>
                    <a:pt x="2960" y="1005"/>
                    <a:pt x="2952" y="1009"/>
                  </a:cubicBezTo>
                  <a:lnTo>
                    <a:pt x="2952" y="1009"/>
                  </a:lnTo>
                  <a:cubicBezTo>
                    <a:pt x="2834" y="1042"/>
                    <a:pt x="2716" y="1099"/>
                    <a:pt x="2597" y="1129"/>
                  </a:cubicBezTo>
                  <a:cubicBezTo>
                    <a:pt x="2344" y="1224"/>
                    <a:pt x="2091" y="1256"/>
                    <a:pt x="1837" y="1319"/>
                  </a:cubicBezTo>
                  <a:cubicBezTo>
                    <a:pt x="1718" y="1331"/>
                    <a:pt x="1589" y="1343"/>
                    <a:pt x="1460" y="1343"/>
                  </a:cubicBezTo>
                  <a:cubicBezTo>
                    <a:pt x="1247" y="1343"/>
                    <a:pt x="1033" y="1311"/>
                    <a:pt x="856" y="1192"/>
                  </a:cubicBezTo>
                  <a:cubicBezTo>
                    <a:pt x="634" y="1066"/>
                    <a:pt x="571" y="781"/>
                    <a:pt x="824" y="622"/>
                  </a:cubicBezTo>
                  <a:cubicBezTo>
                    <a:pt x="1014" y="453"/>
                    <a:pt x="1274" y="397"/>
                    <a:pt x="1530" y="397"/>
                  </a:cubicBezTo>
                  <a:close/>
                  <a:moveTo>
                    <a:pt x="1428" y="1"/>
                  </a:moveTo>
                  <a:cubicBezTo>
                    <a:pt x="1143" y="1"/>
                    <a:pt x="862" y="62"/>
                    <a:pt x="602" y="211"/>
                  </a:cubicBezTo>
                  <a:cubicBezTo>
                    <a:pt x="222" y="464"/>
                    <a:pt x="1" y="971"/>
                    <a:pt x="286" y="1382"/>
                  </a:cubicBezTo>
                  <a:cubicBezTo>
                    <a:pt x="539" y="1762"/>
                    <a:pt x="1077" y="1921"/>
                    <a:pt x="1521" y="1921"/>
                  </a:cubicBezTo>
                  <a:cubicBezTo>
                    <a:pt x="1837" y="1921"/>
                    <a:pt x="2186" y="1857"/>
                    <a:pt x="2502" y="1762"/>
                  </a:cubicBezTo>
                  <a:cubicBezTo>
                    <a:pt x="2692" y="1731"/>
                    <a:pt x="2851" y="1667"/>
                    <a:pt x="3009" y="1604"/>
                  </a:cubicBezTo>
                  <a:cubicBezTo>
                    <a:pt x="3199" y="1541"/>
                    <a:pt x="3357" y="1477"/>
                    <a:pt x="3452" y="1287"/>
                  </a:cubicBezTo>
                  <a:cubicBezTo>
                    <a:pt x="3495" y="1203"/>
                    <a:pt x="3481" y="1118"/>
                    <a:pt x="3428" y="1061"/>
                  </a:cubicBezTo>
                  <a:lnTo>
                    <a:pt x="3428" y="1061"/>
                  </a:lnTo>
                  <a:cubicBezTo>
                    <a:pt x="3482" y="1026"/>
                    <a:pt x="3451" y="938"/>
                    <a:pt x="3421" y="907"/>
                  </a:cubicBezTo>
                  <a:cubicBezTo>
                    <a:pt x="3072" y="496"/>
                    <a:pt x="2566" y="211"/>
                    <a:pt x="2027" y="84"/>
                  </a:cubicBezTo>
                  <a:cubicBezTo>
                    <a:pt x="1831" y="31"/>
                    <a:pt x="1628" y="1"/>
                    <a:pt x="1428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239500" y="2355925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32"/>
                  </a:moveTo>
                  <a:cubicBezTo>
                    <a:pt x="0" y="32"/>
                    <a:pt x="0" y="0"/>
                    <a:pt x="0" y="0"/>
                  </a:cubicBezTo>
                  <a:cubicBezTo>
                    <a:pt x="0" y="0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219700" y="2319225"/>
              <a:ext cx="118000" cy="60275"/>
            </a:xfrm>
            <a:custGeom>
              <a:rect b="b" l="l" r="r" t="t"/>
              <a:pathLst>
                <a:path extrusionOk="0" h="2411" w="4720">
                  <a:moveTo>
                    <a:pt x="3287" y="1"/>
                  </a:moveTo>
                  <a:cubicBezTo>
                    <a:pt x="2936" y="1"/>
                    <a:pt x="2579" y="93"/>
                    <a:pt x="2281" y="233"/>
                  </a:cubicBezTo>
                  <a:cubicBezTo>
                    <a:pt x="1933" y="360"/>
                    <a:pt x="1648" y="582"/>
                    <a:pt x="1363" y="803"/>
                  </a:cubicBezTo>
                  <a:cubicBezTo>
                    <a:pt x="1109" y="1025"/>
                    <a:pt x="792" y="1278"/>
                    <a:pt x="697" y="1627"/>
                  </a:cubicBezTo>
                  <a:cubicBezTo>
                    <a:pt x="697" y="1627"/>
                    <a:pt x="697" y="1658"/>
                    <a:pt x="729" y="1658"/>
                  </a:cubicBezTo>
                  <a:cubicBezTo>
                    <a:pt x="1014" y="1532"/>
                    <a:pt x="1236" y="1247"/>
                    <a:pt x="1458" y="1025"/>
                  </a:cubicBezTo>
                  <a:cubicBezTo>
                    <a:pt x="1743" y="803"/>
                    <a:pt x="2028" y="613"/>
                    <a:pt x="2376" y="487"/>
                  </a:cubicBezTo>
                  <a:cubicBezTo>
                    <a:pt x="2638" y="382"/>
                    <a:pt x="2922" y="320"/>
                    <a:pt x="3210" y="320"/>
                  </a:cubicBezTo>
                  <a:cubicBezTo>
                    <a:pt x="3270" y="320"/>
                    <a:pt x="3330" y="323"/>
                    <a:pt x="3389" y="328"/>
                  </a:cubicBezTo>
                  <a:cubicBezTo>
                    <a:pt x="3548" y="360"/>
                    <a:pt x="3738" y="423"/>
                    <a:pt x="3896" y="487"/>
                  </a:cubicBezTo>
                  <a:cubicBezTo>
                    <a:pt x="4054" y="613"/>
                    <a:pt x="4054" y="740"/>
                    <a:pt x="3991" y="930"/>
                  </a:cubicBezTo>
                  <a:cubicBezTo>
                    <a:pt x="3738" y="1500"/>
                    <a:pt x="3104" y="1848"/>
                    <a:pt x="2534" y="1943"/>
                  </a:cubicBezTo>
                  <a:cubicBezTo>
                    <a:pt x="2325" y="1996"/>
                    <a:pt x="2116" y="2019"/>
                    <a:pt x="1912" y="2019"/>
                  </a:cubicBezTo>
                  <a:cubicBezTo>
                    <a:pt x="1745" y="2019"/>
                    <a:pt x="1582" y="2003"/>
                    <a:pt x="1426" y="1975"/>
                  </a:cubicBezTo>
                  <a:cubicBezTo>
                    <a:pt x="1095" y="1949"/>
                    <a:pt x="763" y="1862"/>
                    <a:pt x="432" y="1862"/>
                  </a:cubicBezTo>
                  <a:cubicBezTo>
                    <a:pt x="352" y="1862"/>
                    <a:pt x="271" y="1868"/>
                    <a:pt x="191" y="1880"/>
                  </a:cubicBezTo>
                  <a:cubicBezTo>
                    <a:pt x="96" y="1880"/>
                    <a:pt x="1" y="2070"/>
                    <a:pt x="127" y="2133"/>
                  </a:cubicBezTo>
                  <a:cubicBezTo>
                    <a:pt x="476" y="2292"/>
                    <a:pt x="824" y="2323"/>
                    <a:pt x="1204" y="2387"/>
                  </a:cubicBezTo>
                  <a:cubicBezTo>
                    <a:pt x="1394" y="2402"/>
                    <a:pt x="1584" y="2410"/>
                    <a:pt x="1774" y="2410"/>
                  </a:cubicBezTo>
                  <a:cubicBezTo>
                    <a:pt x="1964" y="2410"/>
                    <a:pt x="2154" y="2402"/>
                    <a:pt x="2344" y="2387"/>
                  </a:cubicBezTo>
                  <a:cubicBezTo>
                    <a:pt x="2914" y="2292"/>
                    <a:pt x="3516" y="2070"/>
                    <a:pt x="3959" y="1658"/>
                  </a:cubicBezTo>
                  <a:cubicBezTo>
                    <a:pt x="4339" y="1278"/>
                    <a:pt x="4719" y="550"/>
                    <a:pt x="4086" y="202"/>
                  </a:cubicBezTo>
                  <a:cubicBezTo>
                    <a:pt x="3846" y="60"/>
                    <a:pt x="3568" y="1"/>
                    <a:pt x="3287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2900" y="2317350"/>
              <a:ext cx="99675" cy="54425"/>
            </a:xfrm>
            <a:custGeom>
              <a:rect b="b" l="l" r="r" t="t"/>
              <a:pathLst>
                <a:path extrusionOk="0" h="2177" w="3987">
                  <a:moveTo>
                    <a:pt x="1407" y="417"/>
                  </a:moveTo>
                  <a:cubicBezTo>
                    <a:pt x="1679" y="417"/>
                    <a:pt x="1955" y="492"/>
                    <a:pt x="2218" y="593"/>
                  </a:cubicBezTo>
                  <a:cubicBezTo>
                    <a:pt x="2503" y="688"/>
                    <a:pt x="2756" y="847"/>
                    <a:pt x="3009" y="1005"/>
                  </a:cubicBezTo>
                  <a:cubicBezTo>
                    <a:pt x="3114" y="1070"/>
                    <a:pt x="3214" y="1152"/>
                    <a:pt x="3312" y="1237"/>
                  </a:cubicBezTo>
                  <a:lnTo>
                    <a:pt x="3312" y="1237"/>
                  </a:lnTo>
                  <a:cubicBezTo>
                    <a:pt x="3190" y="1326"/>
                    <a:pt x="3068" y="1386"/>
                    <a:pt x="2946" y="1417"/>
                  </a:cubicBezTo>
                  <a:cubicBezTo>
                    <a:pt x="2693" y="1512"/>
                    <a:pt x="2439" y="1575"/>
                    <a:pt x="2186" y="1607"/>
                  </a:cubicBezTo>
                  <a:cubicBezTo>
                    <a:pt x="2103" y="1613"/>
                    <a:pt x="2016" y="1616"/>
                    <a:pt x="1928" y="1616"/>
                  </a:cubicBezTo>
                  <a:cubicBezTo>
                    <a:pt x="1547" y="1616"/>
                    <a:pt x="1139" y="1547"/>
                    <a:pt x="856" y="1290"/>
                  </a:cubicBezTo>
                  <a:cubicBezTo>
                    <a:pt x="571" y="1037"/>
                    <a:pt x="603" y="657"/>
                    <a:pt x="951" y="498"/>
                  </a:cubicBezTo>
                  <a:cubicBezTo>
                    <a:pt x="1100" y="441"/>
                    <a:pt x="1253" y="417"/>
                    <a:pt x="1407" y="417"/>
                  </a:cubicBezTo>
                  <a:close/>
                  <a:moveTo>
                    <a:pt x="1384" y="1"/>
                  </a:moveTo>
                  <a:cubicBezTo>
                    <a:pt x="1183" y="1"/>
                    <a:pt x="983" y="35"/>
                    <a:pt x="793" y="118"/>
                  </a:cubicBezTo>
                  <a:cubicBezTo>
                    <a:pt x="286" y="340"/>
                    <a:pt x="1" y="910"/>
                    <a:pt x="286" y="1417"/>
                  </a:cubicBezTo>
                  <a:cubicBezTo>
                    <a:pt x="603" y="1955"/>
                    <a:pt x="1268" y="2145"/>
                    <a:pt x="1838" y="2177"/>
                  </a:cubicBezTo>
                  <a:cubicBezTo>
                    <a:pt x="2186" y="2177"/>
                    <a:pt x="2566" y="2113"/>
                    <a:pt x="2946" y="2018"/>
                  </a:cubicBezTo>
                  <a:cubicBezTo>
                    <a:pt x="3136" y="1955"/>
                    <a:pt x="3294" y="1892"/>
                    <a:pt x="3484" y="1797"/>
                  </a:cubicBezTo>
                  <a:cubicBezTo>
                    <a:pt x="3600" y="1739"/>
                    <a:pt x="3693" y="1669"/>
                    <a:pt x="3776" y="1588"/>
                  </a:cubicBezTo>
                  <a:lnTo>
                    <a:pt x="3776" y="1588"/>
                  </a:lnTo>
                  <a:cubicBezTo>
                    <a:pt x="3783" y="1589"/>
                    <a:pt x="3790" y="1589"/>
                    <a:pt x="3797" y="1589"/>
                  </a:cubicBezTo>
                  <a:cubicBezTo>
                    <a:pt x="3900" y="1589"/>
                    <a:pt x="3986" y="1460"/>
                    <a:pt x="3959" y="1353"/>
                  </a:cubicBezTo>
                  <a:cubicBezTo>
                    <a:pt x="3958" y="1350"/>
                    <a:pt x="3956" y="1347"/>
                    <a:pt x="3954" y="1344"/>
                  </a:cubicBezTo>
                  <a:lnTo>
                    <a:pt x="3954" y="1344"/>
                  </a:lnTo>
                  <a:cubicBezTo>
                    <a:pt x="3972" y="1225"/>
                    <a:pt x="3881" y="1100"/>
                    <a:pt x="3758" y="1090"/>
                  </a:cubicBezTo>
                  <a:lnTo>
                    <a:pt x="3758" y="1090"/>
                  </a:lnTo>
                  <a:cubicBezTo>
                    <a:pt x="3609" y="938"/>
                    <a:pt x="3429" y="813"/>
                    <a:pt x="3263" y="688"/>
                  </a:cubicBezTo>
                  <a:cubicBezTo>
                    <a:pt x="3009" y="498"/>
                    <a:pt x="2693" y="340"/>
                    <a:pt x="2376" y="213"/>
                  </a:cubicBezTo>
                  <a:cubicBezTo>
                    <a:pt x="2060" y="95"/>
                    <a:pt x="1719" y="1"/>
                    <a:pt x="1384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218125" y="2439850"/>
              <a:ext cx="825" cy="25"/>
            </a:xfrm>
            <a:custGeom>
              <a:rect b="b" l="l" r="r" t="t"/>
              <a:pathLst>
                <a:path extrusionOk="0" h="1" w="33">
                  <a:moveTo>
                    <a:pt x="0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190650" y="2420575"/>
              <a:ext cx="122500" cy="61850"/>
            </a:xfrm>
            <a:custGeom>
              <a:rect b="b" l="l" r="r" t="t"/>
              <a:pathLst>
                <a:path extrusionOk="0" h="2474" w="4900">
                  <a:moveTo>
                    <a:pt x="3174" y="0"/>
                  </a:moveTo>
                  <a:cubicBezTo>
                    <a:pt x="2994" y="0"/>
                    <a:pt x="2815" y="17"/>
                    <a:pt x="2651" y="43"/>
                  </a:cubicBezTo>
                  <a:cubicBezTo>
                    <a:pt x="2239" y="138"/>
                    <a:pt x="1828" y="296"/>
                    <a:pt x="1416" y="486"/>
                  </a:cubicBezTo>
                  <a:cubicBezTo>
                    <a:pt x="1079" y="670"/>
                    <a:pt x="624" y="943"/>
                    <a:pt x="422" y="1304"/>
                  </a:cubicBezTo>
                  <a:lnTo>
                    <a:pt x="422" y="1304"/>
                  </a:lnTo>
                  <a:cubicBezTo>
                    <a:pt x="344" y="1375"/>
                    <a:pt x="431" y="1503"/>
                    <a:pt x="532" y="1503"/>
                  </a:cubicBezTo>
                  <a:cubicBezTo>
                    <a:pt x="542" y="1503"/>
                    <a:pt x="551" y="1502"/>
                    <a:pt x="561" y="1500"/>
                  </a:cubicBezTo>
                  <a:cubicBezTo>
                    <a:pt x="846" y="1373"/>
                    <a:pt x="1068" y="1120"/>
                    <a:pt x="1321" y="961"/>
                  </a:cubicBezTo>
                  <a:cubicBezTo>
                    <a:pt x="1606" y="771"/>
                    <a:pt x="1923" y="644"/>
                    <a:pt x="2239" y="549"/>
                  </a:cubicBezTo>
                  <a:cubicBezTo>
                    <a:pt x="2521" y="462"/>
                    <a:pt x="2842" y="393"/>
                    <a:pt x="3158" y="393"/>
                  </a:cubicBezTo>
                  <a:cubicBezTo>
                    <a:pt x="3411" y="393"/>
                    <a:pt x="3661" y="437"/>
                    <a:pt x="3886" y="549"/>
                  </a:cubicBezTo>
                  <a:cubicBezTo>
                    <a:pt x="4456" y="866"/>
                    <a:pt x="4298" y="1563"/>
                    <a:pt x="3791" y="1848"/>
                  </a:cubicBezTo>
                  <a:cubicBezTo>
                    <a:pt x="3415" y="2069"/>
                    <a:pt x="2946" y="2120"/>
                    <a:pt x="2493" y="2120"/>
                  </a:cubicBezTo>
                  <a:cubicBezTo>
                    <a:pt x="2297" y="2120"/>
                    <a:pt x="2104" y="2111"/>
                    <a:pt x="1923" y="2101"/>
                  </a:cubicBezTo>
                  <a:cubicBezTo>
                    <a:pt x="1258" y="2038"/>
                    <a:pt x="656" y="1848"/>
                    <a:pt x="181" y="1405"/>
                  </a:cubicBezTo>
                  <a:cubicBezTo>
                    <a:pt x="153" y="1377"/>
                    <a:pt x="125" y="1365"/>
                    <a:pt x="101" y="1365"/>
                  </a:cubicBezTo>
                  <a:cubicBezTo>
                    <a:pt x="41" y="1365"/>
                    <a:pt x="0" y="1432"/>
                    <a:pt x="23" y="1500"/>
                  </a:cubicBezTo>
                  <a:cubicBezTo>
                    <a:pt x="339" y="2165"/>
                    <a:pt x="1036" y="2355"/>
                    <a:pt x="1701" y="2450"/>
                  </a:cubicBezTo>
                  <a:cubicBezTo>
                    <a:pt x="1875" y="2465"/>
                    <a:pt x="2057" y="2473"/>
                    <a:pt x="2243" y="2473"/>
                  </a:cubicBezTo>
                  <a:cubicBezTo>
                    <a:pt x="2430" y="2473"/>
                    <a:pt x="2620" y="2465"/>
                    <a:pt x="2810" y="2450"/>
                  </a:cubicBezTo>
                  <a:cubicBezTo>
                    <a:pt x="3221" y="2450"/>
                    <a:pt x="3633" y="2386"/>
                    <a:pt x="3981" y="2165"/>
                  </a:cubicBezTo>
                  <a:cubicBezTo>
                    <a:pt x="4551" y="1848"/>
                    <a:pt x="4900" y="1056"/>
                    <a:pt x="4456" y="486"/>
                  </a:cubicBezTo>
                  <a:cubicBezTo>
                    <a:pt x="4157" y="118"/>
                    <a:pt x="3656" y="0"/>
                    <a:pt x="3174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118650" y="2392925"/>
              <a:ext cx="95350" cy="67675"/>
            </a:xfrm>
            <a:custGeom>
              <a:rect b="b" l="l" r="r" t="t"/>
              <a:pathLst>
                <a:path extrusionOk="0" h="2707" w="3814">
                  <a:moveTo>
                    <a:pt x="988" y="308"/>
                  </a:moveTo>
                  <a:cubicBezTo>
                    <a:pt x="1059" y="308"/>
                    <a:pt x="1129" y="315"/>
                    <a:pt x="1193" y="325"/>
                  </a:cubicBezTo>
                  <a:cubicBezTo>
                    <a:pt x="1636" y="389"/>
                    <a:pt x="2048" y="674"/>
                    <a:pt x="2396" y="959"/>
                  </a:cubicBezTo>
                  <a:cubicBezTo>
                    <a:pt x="2728" y="1263"/>
                    <a:pt x="3012" y="1665"/>
                    <a:pt x="3184" y="2100"/>
                  </a:cubicBezTo>
                  <a:lnTo>
                    <a:pt x="3184" y="2100"/>
                  </a:lnTo>
                  <a:cubicBezTo>
                    <a:pt x="3037" y="2148"/>
                    <a:pt x="2889" y="2171"/>
                    <a:pt x="2741" y="2171"/>
                  </a:cubicBezTo>
                  <a:cubicBezTo>
                    <a:pt x="2458" y="2171"/>
                    <a:pt x="2179" y="2088"/>
                    <a:pt x="1921" y="1941"/>
                  </a:cubicBezTo>
                  <a:cubicBezTo>
                    <a:pt x="1699" y="1814"/>
                    <a:pt x="1478" y="1687"/>
                    <a:pt x="1256" y="1497"/>
                  </a:cubicBezTo>
                  <a:cubicBezTo>
                    <a:pt x="1066" y="1339"/>
                    <a:pt x="844" y="1180"/>
                    <a:pt x="654" y="959"/>
                  </a:cubicBezTo>
                  <a:cubicBezTo>
                    <a:pt x="527" y="832"/>
                    <a:pt x="401" y="579"/>
                    <a:pt x="622" y="420"/>
                  </a:cubicBezTo>
                  <a:cubicBezTo>
                    <a:pt x="707" y="336"/>
                    <a:pt x="848" y="308"/>
                    <a:pt x="988" y="308"/>
                  </a:cubicBezTo>
                  <a:close/>
                  <a:moveTo>
                    <a:pt x="981" y="0"/>
                  </a:moveTo>
                  <a:cubicBezTo>
                    <a:pt x="487" y="0"/>
                    <a:pt x="1" y="288"/>
                    <a:pt x="116" y="864"/>
                  </a:cubicBezTo>
                  <a:cubicBezTo>
                    <a:pt x="179" y="1180"/>
                    <a:pt x="432" y="1434"/>
                    <a:pt x="654" y="1655"/>
                  </a:cubicBezTo>
                  <a:cubicBezTo>
                    <a:pt x="939" y="1877"/>
                    <a:pt x="1193" y="2099"/>
                    <a:pt x="1478" y="2289"/>
                  </a:cubicBezTo>
                  <a:cubicBezTo>
                    <a:pt x="1846" y="2521"/>
                    <a:pt x="2320" y="2706"/>
                    <a:pt x="2778" y="2706"/>
                  </a:cubicBezTo>
                  <a:cubicBezTo>
                    <a:pt x="3069" y="2706"/>
                    <a:pt x="3353" y="2632"/>
                    <a:pt x="3599" y="2447"/>
                  </a:cubicBezTo>
                  <a:cubicBezTo>
                    <a:pt x="3813" y="2314"/>
                    <a:pt x="3689" y="2000"/>
                    <a:pt x="3474" y="2000"/>
                  </a:cubicBezTo>
                  <a:cubicBezTo>
                    <a:pt x="3438" y="2000"/>
                    <a:pt x="3400" y="2009"/>
                    <a:pt x="3360" y="2028"/>
                  </a:cubicBezTo>
                  <a:lnTo>
                    <a:pt x="3360" y="2028"/>
                  </a:lnTo>
                  <a:cubicBezTo>
                    <a:pt x="3234" y="1551"/>
                    <a:pt x="2973" y="1124"/>
                    <a:pt x="2618" y="769"/>
                  </a:cubicBezTo>
                  <a:cubicBezTo>
                    <a:pt x="2238" y="389"/>
                    <a:pt x="1699" y="72"/>
                    <a:pt x="1129" y="9"/>
                  </a:cubicBezTo>
                  <a:cubicBezTo>
                    <a:pt x="1080" y="3"/>
                    <a:pt x="1031" y="0"/>
                    <a:pt x="981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138575" y="2513075"/>
              <a:ext cx="90650" cy="52275"/>
            </a:xfrm>
            <a:custGeom>
              <a:rect b="b" l="l" r="r" t="t"/>
              <a:pathLst>
                <a:path extrusionOk="0" h="2091" w="3626">
                  <a:moveTo>
                    <a:pt x="1979" y="1"/>
                  </a:moveTo>
                  <a:cubicBezTo>
                    <a:pt x="1829" y="1"/>
                    <a:pt x="1678" y="16"/>
                    <a:pt x="1536" y="48"/>
                  </a:cubicBezTo>
                  <a:cubicBezTo>
                    <a:pt x="1377" y="48"/>
                    <a:pt x="1219" y="80"/>
                    <a:pt x="1061" y="111"/>
                  </a:cubicBezTo>
                  <a:cubicBezTo>
                    <a:pt x="966" y="143"/>
                    <a:pt x="871" y="143"/>
                    <a:pt x="807" y="175"/>
                  </a:cubicBezTo>
                  <a:cubicBezTo>
                    <a:pt x="712" y="206"/>
                    <a:pt x="649" y="238"/>
                    <a:pt x="554" y="270"/>
                  </a:cubicBezTo>
                  <a:cubicBezTo>
                    <a:pt x="459" y="301"/>
                    <a:pt x="459" y="428"/>
                    <a:pt x="554" y="428"/>
                  </a:cubicBezTo>
                  <a:cubicBezTo>
                    <a:pt x="656" y="454"/>
                    <a:pt x="717" y="500"/>
                    <a:pt x="821" y="500"/>
                  </a:cubicBezTo>
                  <a:cubicBezTo>
                    <a:pt x="845" y="500"/>
                    <a:pt x="872" y="497"/>
                    <a:pt x="902" y="491"/>
                  </a:cubicBezTo>
                  <a:cubicBezTo>
                    <a:pt x="1029" y="491"/>
                    <a:pt x="1124" y="491"/>
                    <a:pt x="1251" y="460"/>
                  </a:cubicBezTo>
                  <a:cubicBezTo>
                    <a:pt x="1430" y="437"/>
                    <a:pt x="1609" y="415"/>
                    <a:pt x="1777" y="415"/>
                  </a:cubicBezTo>
                  <a:cubicBezTo>
                    <a:pt x="1846" y="415"/>
                    <a:pt x="1914" y="419"/>
                    <a:pt x="1979" y="428"/>
                  </a:cubicBezTo>
                  <a:cubicBezTo>
                    <a:pt x="2327" y="428"/>
                    <a:pt x="2739" y="523"/>
                    <a:pt x="2961" y="808"/>
                  </a:cubicBezTo>
                  <a:cubicBezTo>
                    <a:pt x="3119" y="1030"/>
                    <a:pt x="3151" y="1378"/>
                    <a:pt x="2961" y="1600"/>
                  </a:cubicBezTo>
                  <a:cubicBezTo>
                    <a:pt x="2876" y="1684"/>
                    <a:pt x="2736" y="1712"/>
                    <a:pt x="2604" y="1712"/>
                  </a:cubicBezTo>
                  <a:cubicBezTo>
                    <a:pt x="2538" y="1712"/>
                    <a:pt x="2475" y="1705"/>
                    <a:pt x="2422" y="1695"/>
                  </a:cubicBezTo>
                  <a:cubicBezTo>
                    <a:pt x="2201" y="1631"/>
                    <a:pt x="1979" y="1536"/>
                    <a:pt x="1789" y="1441"/>
                  </a:cubicBezTo>
                  <a:cubicBezTo>
                    <a:pt x="1314" y="1220"/>
                    <a:pt x="871" y="935"/>
                    <a:pt x="459" y="618"/>
                  </a:cubicBezTo>
                  <a:cubicBezTo>
                    <a:pt x="411" y="588"/>
                    <a:pt x="363" y="575"/>
                    <a:pt x="318" y="575"/>
                  </a:cubicBezTo>
                  <a:cubicBezTo>
                    <a:pt x="128" y="575"/>
                    <a:pt x="0" y="812"/>
                    <a:pt x="206" y="966"/>
                  </a:cubicBezTo>
                  <a:cubicBezTo>
                    <a:pt x="649" y="1283"/>
                    <a:pt x="1124" y="1568"/>
                    <a:pt x="1631" y="1790"/>
                  </a:cubicBezTo>
                  <a:cubicBezTo>
                    <a:pt x="1930" y="1918"/>
                    <a:pt x="2303" y="2090"/>
                    <a:pt x="2659" y="2090"/>
                  </a:cubicBezTo>
                  <a:cubicBezTo>
                    <a:pt x="2830" y="2090"/>
                    <a:pt x="2997" y="2051"/>
                    <a:pt x="3151" y="1948"/>
                  </a:cubicBezTo>
                  <a:cubicBezTo>
                    <a:pt x="3499" y="1726"/>
                    <a:pt x="3626" y="1251"/>
                    <a:pt x="3499" y="840"/>
                  </a:cubicBezTo>
                  <a:cubicBezTo>
                    <a:pt x="3341" y="396"/>
                    <a:pt x="2897" y="111"/>
                    <a:pt x="2422" y="48"/>
                  </a:cubicBezTo>
                  <a:cubicBezTo>
                    <a:pt x="2280" y="16"/>
                    <a:pt x="2129" y="1"/>
                    <a:pt x="1979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086700" y="2449400"/>
              <a:ext cx="76025" cy="69675"/>
            </a:xfrm>
            <a:custGeom>
              <a:rect b="b" l="l" r="r" t="t"/>
              <a:pathLst>
                <a:path extrusionOk="0" h="2787" w="3041">
                  <a:moveTo>
                    <a:pt x="753" y="333"/>
                  </a:moveTo>
                  <a:cubicBezTo>
                    <a:pt x="902" y="333"/>
                    <a:pt x="1070" y="401"/>
                    <a:pt x="1172" y="442"/>
                  </a:cubicBezTo>
                  <a:cubicBezTo>
                    <a:pt x="1584" y="600"/>
                    <a:pt x="1932" y="853"/>
                    <a:pt x="2186" y="1170"/>
                  </a:cubicBezTo>
                  <a:cubicBezTo>
                    <a:pt x="2344" y="1360"/>
                    <a:pt x="2439" y="1550"/>
                    <a:pt x="2534" y="1772"/>
                  </a:cubicBezTo>
                  <a:cubicBezTo>
                    <a:pt x="2597" y="1919"/>
                    <a:pt x="2632" y="2081"/>
                    <a:pt x="2658" y="2238"/>
                  </a:cubicBezTo>
                  <a:lnTo>
                    <a:pt x="2658" y="2238"/>
                  </a:lnTo>
                  <a:cubicBezTo>
                    <a:pt x="2480" y="2197"/>
                    <a:pt x="2292" y="2161"/>
                    <a:pt x="2122" y="2088"/>
                  </a:cubicBezTo>
                  <a:cubicBezTo>
                    <a:pt x="1900" y="2025"/>
                    <a:pt x="1710" y="1930"/>
                    <a:pt x="1489" y="1803"/>
                  </a:cubicBezTo>
                  <a:cubicBezTo>
                    <a:pt x="1299" y="1708"/>
                    <a:pt x="1109" y="1582"/>
                    <a:pt x="919" y="1423"/>
                  </a:cubicBezTo>
                  <a:cubicBezTo>
                    <a:pt x="760" y="1265"/>
                    <a:pt x="570" y="1107"/>
                    <a:pt x="475" y="885"/>
                  </a:cubicBezTo>
                  <a:cubicBezTo>
                    <a:pt x="412" y="727"/>
                    <a:pt x="412" y="505"/>
                    <a:pt x="539" y="410"/>
                  </a:cubicBezTo>
                  <a:cubicBezTo>
                    <a:pt x="595" y="354"/>
                    <a:pt x="671" y="333"/>
                    <a:pt x="753" y="333"/>
                  </a:cubicBezTo>
                  <a:close/>
                  <a:moveTo>
                    <a:pt x="725" y="0"/>
                  </a:moveTo>
                  <a:cubicBezTo>
                    <a:pt x="626" y="0"/>
                    <a:pt x="531" y="18"/>
                    <a:pt x="444" y="62"/>
                  </a:cubicBezTo>
                  <a:cubicBezTo>
                    <a:pt x="222" y="157"/>
                    <a:pt x="64" y="378"/>
                    <a:pt x="32" y="632"/>
                  </a:cubicBezTo>
                  <a:cubicBezTo>
                    <a:pt x="0" y="917"/>
                    <a:pt x="127" y="1202"/>
                    <a:pt x="317" y="1423"/>
                  </a:cubicBezTo>
                  <a:cubicBezTo>
                    <a:pt x="475" y="1645"/>
                    <a:pt x="697" y="1867"/>
                    <a:pt x="919" y="2057"/>
                  </a:cubicBezTo>
                  <a:cubicBezTo>
                    <a:pt x="1425" y="2437"/>
                    <a:pt x="2091" y="2753"/>
                    <a:pt x="2756" y="2785"/>
                  </a:cubicBezTo>
                  <a:cubicBezTo>
                    <a:pt x="2765" y="2786"/>
                    <a:pt x="2774" y="2787"/>
                    <a:pt x="2782" y="2787"/>
                  </a:cubicBezTo>
                  <a:cubicBezTo>
                    <a:pt x="2944" y="2787"/>
                    <a:pt x="3025" y="2616"/>
                    <a:pt x="2999" y="2471"/>
                  </a:cubicBezTo>
                  <a:lnTo>
                    <a:pt x="2999" y="2471"/>
                  </a:lnTo>
                  <a:cubicBezTo>
                    <a:pt x="3003" y="2460"/>
                    <a:pt x="3007" y="2449"/>
                    <a:pt x="3009" y="2437"/>
                  </a:cubicBezTo>
                  <a:cubicBezTo>
                    <a:pt x="3041" y="2183"/>
                    <a:pt x="2946" y="1898"/>
                    <a:pt x="2851" y="1677"/>
                  </a:cubicBezTo>
                  <a:cubicBezTo>
                    <a:pt x="2787" y="1423"/>
                    <a:pt x="2661" y="1233"/>
                    <a:pt x="2502" y="1012"/>
                  </a:cubicBezTo>
                  <a:cubicBezTo>
                    <a:pt x="2186" y="600"/>
                    <a:pt x="1774" y="283"/>
                    <a:pt x="1299" y="125"/>
                  </a:cubicBezTo>
                  <a:cubicBezTo>
                    <a:pt x="1112" y="63"/>
                    <a:pt x="912" y="0"/>
                    <a:pt x="725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736600" y="1494825"/>
              <a:ext cx="384800" cy="300100"/>
            </a:xfrm>
            <a:custGeom>
              <a:rect b="b" l="l" r="r" t="t"/>
              <a:pathLst>
                <a:path extrusionOk="0" h="12004" w="15392">
                  <a:moveTo>
                    <a:pt x="12291" y="1"/>
                  </a:moveTo>
                  <a:cubicBezTo>
                    <a:pt x="12236" y="1"/>
                    <a:pt x="12182" y="7"/>
                    <a:pt x="12130" y="20"/>
                  </a:cubicBezTo>
                  <a:cubicBezTo>
                    <a:pt x="11908" y="115"/>
                    <a:pt x="11687" y="305"/>
                    <a:pt x="11528" y="495"/>
                  </a:cubicBezTo>
                  <a:cubicBezTo>
                    <a:pt x="11148" y="1034"/>
                    <a:pt x="10990" y="1699"/>
                    <a:pt x="10832" y="2364"/>
                  </a:cubicBezTo>
                  <a:cubicBezTo>
                    <a:pt x="10800" y="2522"/>
                    <a:pt x="10737" y="2680"/>
                    <a:pt x="10610" y="2744"/>
                  </a:cubicBezTo>
                  <a:cubicBezTo>
                    <a:pt x="10565" y="2769"/>
                    <a:pt x="10518" y="2781"/>
                    <a:pt x="10470" y="2781"/>
                  </a:cubicBezTo>
                  <a:cubicBezTo>
                    <a:pt x="10282" y="2781"/>
                    <a:pt x="10090" y="2604"/>
                    <a:pt x="10040" y="2427"/>
                  </a:cubicBezTo>
                  <a:cubicBezTo>
                    <a:pt x="10008" y="2174"/>
                    <a:pt x="10103" y="1920"/>
                    <a:pt x="10198" y="1699"/>
                  </a:cubicBezTo>
                  <a:cubicBezTo>
                    <a:pt x="10262" y="1445"/>
                    <a:pt x="10325" y="1192"/>
                    <a:pt x="10198" y="970"/>
                  </a:cubicBezTo>
                  <a:cubicBezTo>
                    <a:pt x="10102" y="805"/>
                    <a:pt x="9934" y="736"/>
                    <a:pt x="9752" y="736"/>
                  </a:cubicBezTo>
                  <a:cubicBezTo>
                    <a:pt x="9514" y="736"/>
                    <a:pt x="9251" y="854"/>
                    <a:pt x="9090" y="1034"/>
                  </a:cubicBezTo>
                  <a:cubicBezTo>
                    <a:pt x="8836" y="1382"/>
                    <a:pt x="8805" y="1825"/>
                    <a:pt x="8741" y="2269"/>
                  </a:cubicBezTo>
                  <a:cubicBezTo>
                    <a:pt x="8646" y="2775"/>
                    <a:pt x="8678" y="3472"/>
                    <a:pt x="8298" y="3884"/>
                  </a:cubicBezTo>
                  <a:cubicBezTo>
                    <a:pt x="8226" y="3968"/>
                    <a:pt x="8140" y="4006"/>
                    <a:pt x="8057" y="4006"/>
                  </a:cubicBezTo>
                  <a:cubicBezTo>
                    <a:pt x="7919" y="4006"/>
                    <a:pt x="7787" y="3903"/>
                    <a:pt x="7728" y="3725"/>
                  </a:cubicBezTo>
                  <a:cubicBezTo>
                    <a:pt x="7538" y="3187"/>
                    <a:pt x="8171" y="1984"/>
                    <a:pt x="7443" y="1699"/>
                  </a:cubicBezTo>
                  <a:cubicBezTo>
                    <a:pt x="7421" y="1686"/>
                    <a:pt x="7395" y="1680"/>
                    <a:pt x="7365" y="1680"/>
                  </a:cubicBezTo>
                  <a:cubicBezTo>
                    <a:pt x="7177" y="1680"/>
                    <a:pt x="6860" y="1910"/>
                    <a:pt x="6778" y="2047"/>
                  </a:cubicBezTo>
                  <a:cubicBezTo>
                    <a:pt x="6461" y="2554"/>
                    <a:pt x="6461" y="3187"/>
                    <a:pt x="6366" y="3789"/>
                  </a:cubicBezTo>
                  <a:cubicBezTo>
                    <a:pt x="6366" y="3952"/>
                    <a:pt x="6063" y="5025"/>
                    <a:pt x="5736" y="5025"/>
                  </a:cubicBezTo>
                  <a:cubicBezTo>
                    <a:pt x="5683" y="5025"/>
                    <a:pt x="5628" y="4996"/>
                    <a:pt x="5574" y="4929"/>
                  </a:cubicBezTo>
                  <a:cubicBezTo>
                    <a:pt x="5511" y="4866"/>
                    <a:pt x="5511" y="4771"/>
                    <a:pt x="5479" y="4676"/>
                  </a:cubicBezTo>
                  <a:cubicBezTo>
                    <a:pt x="5479" y="4454"/>
                    <a:pt x="5606" y="3915"/>
                    <a:pt x="5574" y="3694"/>
                  </a:cubicBezTo>
                  <a:cubicBezTo>
                    <a:pt x="5536" y="3288"/>
                    <a:pt x="5274" y="3071"/>
                    <a:pt x="4981" y="3071"/>
                  </a:cubicBezTo>
                  <a:cubicBezTo>
                    <a:pt x="4794" y="3071"/>
                    <a:pt x="4595" y="3160"/>
                    <a:pt x="4434" y="3345"/>
                  </a:cubicBezTo>
                  <a:cubicBezTo>
                    <a:pt x="4118" y="3662"/>
                    <a:pt x="4181" y="4359"/>
                    <a:pt x="4181" y="4802"/>
                  </a:cubicBezTo>
                  <a:cubicBezTo>
                    <a:pt x="4181" y="5277"/>
                    <a:pt x="4086" y="5752"/>
                    <a:pt x="3928" y="6196"/>
                  </a:cubicBezTo>
                  <a:cubicBezTo>
                    <a:pt x="3896" y="6259"/>
                    <a:pt x="3864" y="6354"/>
                    <a:pt x="3801" y="6386"/>
                  </a:cubicBezTo>
                  <a:cubicBezTo>
                    <a:pt x="3788" y="6390"/>
                    <a:pt x="3775" y="6392"/>
                    <a:pt x="3762" y="6392"/>
                  </a:cubicBezTo>
                  <a:cubicBezTo>
                    <a:pt x="3681" y="6392"/>
                    <a:pt x="3602" y="6314"/>
                    <a:pt x="3548" y="6259"/>
                  </a:cubicBezTo>
                  <a:cubicBezTo>
                    <a:pt x="3294" y="5879"/>
                    <a:pt x="3453" y="5404"/>
                    <a:pt x="3326" y="4992"/>
                  </a:cubicBezTo>
                  <a:cubicBezTo>
                    <a:pt x="3253" y="4748"/>
                    <a:pt x="3085" y="4466"/>
                    <a:pt x="2853" y="4466"/>
                  </a:cubicBezTo>
                  <a:cubicBezTo>
                    <a:pt x="2784" y="4466"/>
                    <a:pt x="2709" y="4491"/>
                    <a:pt x="2629" y="4549"/>
                  </a:cubicBezTo>
                  <a:cubicBezTo>
                    <a:pt x="1648" y="5246"/>
                    <a:pt x="2313" y="6576"/>
                    <a:pt x="2154" y="7557"/>
                  </a:cubicBezTo>
                  <a:cubicBezTo>
                    <a:pt x="2114" y="7720"/>
                    <a:pt x="2034" y="7830"/>
                    <a:pt x="1932" y="7830"/>
                  </a:cubicBezTo>
                  <a:cubicBezTo>
                    <a:pt x="1875" y="7830"/>
                    <a:pt x="1811" y="7795"/>
                    <a:pt x="1743" y="7716"/>
                  </a:cubicBezTo>
                  <a:cubicBezTo>
                    <a:pt x="1584" y="7526"/>
                    <a:pt x="1521" y="7241"/>
                    <a:pt x="1489" y="7019"/>
                  </a:cubicBezTo>
                  <a:cubicBezTo>
                    <a:pt x="1458" y="6702"/>
                    <a:pt x="1458" y="6354"/>
                    <a:pt x="1362" y="6069"/>
                  </a:cubicBezTo>
                  <a:cubicBezTo>
                    <a:pt x="1331" y="5911"/>
                    <a:pt x="1236" y="5752"/>
                    <a:pt x="1077" y="5689"/>
                  </a:cubicBezTo>
                  <a:cubicBezTo>
                    <a:pt x="1014" y="5689"/>
                    <a:pt x="919" y="5689"/>
                    <a:pt x="824" y="5721"/>
                  </a:cubicBezTo>
                  <a:cubicBezTo>
                    <a:pt x="697" y="5784"/>
                    <a:pt x="634" y="5879"/>
                    <a:pt x="571" y="6006"/>
                  </a:cubicBezTo>
                  <a:cubicBezTo>
                    <a:pt x="254" y="6512"/>
                    <a:pt x="222" y="7146"/>
                    <a:pt x="127" y="7747"/>
                  </a:cubicBezTo>
                  <a:cubicBezTo>
                    <a:pt x="32" y="7906"/>
                    <a:pt x="32" y="8381"/>
                    <a:pt x="32" y="8571"/>
                  </a:cubicBezTo>
                  <a:cubicBezTo>
                    <a:pt x="1" y="8856"/>
                    <a:pt x="1" y="9141"/>
                    <a:pt x="1" y="9426"/>
                  </a:cubicBezTo>
                  <a:cubicBezTo>
                    <a:pt x="222" y="10914"/>
                    <a:pt x="1553" y="11864"/>
                    <a:pt x="3009" y="11959"/>
                  </a:cubicBezTo>
                  <a:cubicBezTo>
                    <a:pt x="3171" y="11971"/>
                    <a:pt x="3467" y="12003"/>
                    <a:pt x="3776" y="12003"/>
                  </a:cubicBezTo>
                  <a:cubicBezTo>
                    <a:pt x="4316" y="12003"/>
                    <a:pt x="4898" y="11904"/>
                    <a:pt x="4878" y="11421"/>
                  </a:cubicBezTo>
                  <a:cubicBezTo>
                    <a:pt x="4846" y="11168"/>
                    <a:pt x="4656" y="10978"/>
                    <a:pt x="4434" y="10883"/>
                  </a:cubicBezTo>
                  <a:cubicBezTo>
                    <a:pt x="4244" y="10788"/>
                    <a:pt x="3991" y="10724"/>
                    <a:pt x="3833" y="10566"/>
                  </a:cubicBezTo>
                  <a:cubicBezTo>
                    <a:pt x="3643" y="10408"/>
                    <a:pt x="3548" y="10123"/>
                    <a:pt x="3738" y="9933"/>
                  </a:cubicBezTo>
                  <a:cubicBezTo>
                    <a:pt x="3801" y="9869"/>
                    <a:pt x="3888" y="9845"/>
                    <a:pt x="3983" y="9845"/>
                  </a:cubicBezTo>
                  <a:cubicBezTo>
                    <a:pt x="4078" y="9845"/>
                    <a:pt x="4181" y="9869"/>
                    <a:pt x="4276" y="9901"/>
                  </a:cubicBezTo>
                  <a:cubicBezTo>
                    <a:pt x="4593" y="9996"/>
                    <a:pt x="4846" y="10186"/>
                    <a:pt x="5131" y="10313"/>
                  </a:cubicBezTo>
                  <a:cubicBezTo>
                    <a:pt x="5321" y="10397"/>
                    <a:pt x="5525" y="10467"/>
                    <a:pt x="5734" y="10467"/>
                  </a:cubicBezTo>
                  <a:cubicBezTo>
                    <a:pt x="5838" y="10467"/>
                    <a:pt x="5944" y="10450"/>
                    <a:pt x="6050" y="10408"/>
                  </a:cubicBezTo>
                  <a:cubicBezTo>
                    <a:pt x="6335" y="10313"/>
                    <a:pt x="6525" y="9933"/>
                    <a:pt x="6398" y="9648"/>
                  </a:cubicBezTo>
                  <a:cubicBezTo>
                    <a:pt x="6208" y="9299"/>
                    <a:pt x="5828" y="9299"/>
                    <a:pt x="5606" y="8919"/>
                  </a:cubicBezTo>
                  <a:cubicBezTo>
                    <a:pt x="5511" y="8729"/>
                    <a:pt x="5511" y="8602"/>
                    <a:pt x="5606" y="8539"/>
                  </a:cubicBezTo>
                  <a:cubicBezTo>
                    <a:pt x="5698" y="8458"/>
                    <a:pt x="5818" y="8429"/>
                    <a:pt x="5951" y="8429"/>
                  </a:cubicBezTo>
                  <a:cubicBezTo>
                    <a:pt x="6231" y="8429"/>
                    <a:pt x="6563" y="8559"/>
                    <a:pt x="6778" y="8602"/>
                  </a:cubicBezTo>
                  <a:cubicBezTo>
                    <a:pt x="7047" y="8666"/>
                    <a:pt x="7419" y="8737"/>
                    <a:pt x="7775" y="8737"/>
                  </a:cubicBezTo>
                  <a:cubicBezTo>
                    <a:pt x="8132" y="8737"/>
                    <a:pt x="8472" y="8666"/>
                    <a:pt x="8678" y="8444"/>
                  </a:cubicBezTo>
                  <a:cubicBezTo>
                    <a:pt x="9248" y="7842"/>
                    <a:pt x="7601" y="7399"/>
                    <a:pt x="7316" y="7177"/>
                  </a:cubicBezTo>
                  <a:cubicBezTo>
                    <a:pt x="7253" y="7114"/>
                    <a:pt x="7190" y="7051"/>
                    <a:pt x="7158" y="6987"/>
                  </a:cubicBezTo>
                  <a:cubicBezTo>
                    <a:pt x="7095" y="6766"/>
                    <a:pt x="7253" y="6734"/>
                    <a:pt x="7506" y="6702"/>
                  </a:cubicBezTo>
                  <a:cubicBezTo>
                    <a:pt x="7604" y="6687"/>
                    <a:pt x="7703" y="6680"/>
                    <a:pt x="7803" y="6680"/>
                  </a:cubicBezTo>
                  <a:cubicBezTo>
                    <a:pt x="8561" y="6680"/>
                    <a:pt x="9385" y="7065"/>
                    <a:pt x="10140" y="7065"/>
                  </a:cubicBezTo>
                  <a:cubicBezTo>
                    <a:pt x="10322" y="7065"/>
                    <a:pt x="10501" y="7043"/>
                    <a:pt x="10673" y="6987"/>
                  </a:cubicBezTo>
                  <a:cubicBezTo>
                    <a:pt x="10800" y="6956"/>
                    <a:pt x="10927" y="6892"/>
                    <a:pt x="10958" y="6766"/>
                  </a:cubicBezTo>
                  <a:cubicBezTo>
                    <a:pt x="10990" y="6639"/>
                    <a:pt x="10927" y="6544"/>
                    <a:pt x="10863" y="6449"/>
                  </a:cubicBezTo>
                  <a:cubicBezTo>
                    <a:pt x="10642" y="6259"/>
                    <a:pt x="10198" y="6037"/>
                    <a:pt x="9976" y="5911"/>
                  </a:cubicBezTo>
                  <a:cubicBezTo>
                    <a:pt x="9691" y="5784"/>
                    <a:pt x="9533" y="5404"/>
                    <a:pt x="9755" y="5246"/>
                  </a:cubicBezTo>
                  <a:cubicBezTo>
                    <a:pt x="9805" y="5208"/>
                    <a:pt x="9864" y="5195"/>
                    <a:pt x="9927" y="5195"/>
                  </a:cubicBezTo>
                  <a:cubicBezTo>
                    <a:pt x="10026" y="5195"/>
                    <a:pt x="10134" y="5226"/>
                    <a:pt x="10230" y="5246"/>
                  </a:cubicBezTo>
                  <a:cubicBezTo>
                    <a:pt x="10832" y="5467"/>
                    <a:pt x="11433" y="5752"/>
                    <a:pt x="12035" y="5974"/>
                  </a:cubicBezTo>
                  <a:cubicBezTo>
                    <a:pt x="12195" y="6014"/>
                    <a:pt x="12381" y="6054"/>
                    <a:pt x="12560" y="6054"/>
                  </a:cubicBezTo>
                  <a:cubicBezTo>
                    <a:pt x="12664" y="6054"/>
                    <a:pt x="12765" y="6041"/>
                    <a:pt x="12858" y="6006"/>
                  </a:cubicBezTo>
                  <a:cubicBezTo>
                    <a:pt x="13143" y="5879"/>
                    <a:pt x="13207" y="5436"/>
                    <a:pt x="12953" y="5277"/>
                  </a:cubicBezTo>
                  <a:cubicBezTo>
                    <a:pt x="12605" y="5119"/>
                    <a:pt x="12288" y="4897"/>
                    <a:pt x="11972" y="4707"/>
                  </a:cubicBezTo>
                  <a:cubicBezTo>
                    <a:pt x="11877" y="4644"/>
                    <a:pt x="11782" y="4580"/>
                    <a:pt x="11782" y="4485"/>
                  </a:cubicBezTo>
                  <a:cubicBezTo>
                    <a:pt x="11759" y="4328"/>
                    <a:pt x="11928" y="4267"/>
                    <a:pt x="12095" y="4267"/>
                  </a:cubicBezTo>
                  <a:cubicBezTo>
                    <a:pt x="12164" y="4267"/>
                    <a:pt x="12233" y="4277"/>
                    <a:pt x="12288" y="4295"/>
                  </a:cubicBezTo>
                  <a:cubicBezTo>
                    <a:pt x="12795" y="4422"/>
                    <a:pt x="13270" y="4549"/>
                    <a:pt x="13745" y="4676"/>
                  </a:cubicBezTo>
                  <a:cubicBezTo>
                    <a:pt x="13926" y="4727"/>
                    <a:pt x="14107" y="4779"/>
                    <a:pt x="14288" y="4779"/>
                  </a:cubicBezTo>
                  <a:cubicBezTo>
                    <a:pt x="14329" y="4779"/>
                    <a:pt x="14369" y="4776"/>
                    <a:pt x="14410" y="4771"/>
                  </a:cubicBezTo>
                  <a:cubicBezTo>
                    <a:pt x="14664" y="4707"/>
                    <a:pt x="14854" y="4517"/>
                    <a:pt x="14854" y="4264"/>
                  </a:cubicBezTo>
                  <a:cubicBezTo>
                    <a:pt x="14822" y="3947"/>
                    <a:pt x="14378" y="3820"/>
                    <a:pt x="14062" y="3757"/>
                  </a:cubicBezTo>
                  <a:cubicBezTo>
                    <a:pt x="13745" y="3694"/>
                    <a:pt x="13333" y="3472"/>
                    <a:pt x="13428" y="3155"/>
                  </a:cubicBezTo>
                  <a:cubicBezTo>
                    <a:pt x="13492" y="2997"/>
                    <a:pt x="13618" y="2902"/>
                    <a:pt x="13777" y="2839"/>
                  </a:cubicBezTo>
                  <a:cubicBezTo>
                    <a:pt x="14062" y="2744"/>
                    <a:pt x="14410" y="2744"/>
                    <a:pt x="14695" y="2649"/>
                  </a:cubicBezTo>
                  <a:cubicBezTo>
                    <a:pt x="15012" y="2585"/>
                    <a:pt x="15329" y="2364"/>
                    <a:pt x="15360" y="2047"/>
                  </a:cubicBezTo>
                  <a:cubicBezTo>
                    <a:pt x="15392" y="1699"/>
                    <a:pt x="15044" y="1414"/>
                    <a:pt x="14695" y="1350"/>
                  </a:cubicBezTo>
                  <a:cubicBezTo>
                    <a:pt x="14658" y="1347"/>
                    <a:pt x="14622" y="1345"/>
                    <a:pt x="14586" y="1345"/>
                  </a:cubicBezTo>
                  <a:cubicBezTo>
                    <a:pt x="14280" y="1345"/>
                    <a:pt x="13993" y="1459"/>
                    <a:pt x="13682" y="1572"/>
                  </a:cubicBezTo>
                  <a:cubicBezTo>
                    <a:pt x="13423" y="1675"/>
                    <a:pt x="13143" y="1779"/>
                    <a:pt x="12877" y="1779"/>
                  </a:cubicBezTo>
                  <a:cubicBezTo>
                    <a:pt x="12817" y="1779"/>
                    <a:pt x="12758" y="1774"/>
                    <a:pt x="12700" y="1762"/>
                  </a:cubicBezTo>
                  <a:cubicBezTo>
                    <a:pt x="12637" y="1762"/>
                    <a:pt x="12573" y="1762"/>
                    <a:pt x="12542" y="1730"/>
                  </a:cubicBezTo>
                  <a:cubicBezTo>
                    <a:pt x="12510" y="1667"/>
                    <a:pt x="12510" y="1572"/>
                    <a:pt x="12510" y="1509"/>
                  </a:cubicBezTo>
                  <a:cubicBezTo>
                    <a:pt x="12605" y="1097"/>
                    <a:pt x="13017" y="685"/>
                    <a:pt x="12827" y="274"/>
                  </a:cubicBezTo>
                  <a:cubicBezTo>
                    <a:pt x="12726" y="97"/>
                    <a:pt x="12505" y="1"/>
                    <a:pt x="12291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726225" y="1538075"/>
              <a:ext cx="399925" cy="243600"/>
            </a:xfrm>
            <a:custGeom>
              <a:rect b="b" l="l" r="r" t="t"/>
              <a:pathLst>
                <a:path extrusionOk="0" h="9744" w="15997">
                  <a:moveTo>
                    <a:pt x="15965" y="0"/>
                  </a:moveTo>
                  <a:cubicBezTo>
                    <a:pt x="12957" y="507"/>
                    <a:pt x="10328" y="2122"/>
                    <a:pt x="7763" y="3674"/>
                  </a:cubicBezTo>
                  <a:cubicBezTo>
                    <a:pt x="6401" y="4466"/>
                    <a:pt x="5071" y="5321"/>
                    <a:pt x="3804" y="6239"/>
                  </a:cubicBezTo>
                  <a:cubicBezTo>
                    <a:pt x="2538" y="7189"/>
                    <a:pt x="1366" y="8266"/>
                    <a:pt x="194" y="9311"/>
                  </a:cubicBezTo>
                  <a:cubicBezTo>
                    <a:pt x="0" y="9481"/>
                    <a:pt x="159" y="9743"/>
                    <a:pt x="358" y="9743"/>
                  </a:cubicBezTo>
                  <a:cubicBezTo>
                    <a:pt x="418" y="9743"/>
                    <a:pt x="483" y="9719"/>
                    <a:pt x="542" y="9659"/>
                  </a:cubicBezTo>
                  <a:cubicBezTo>
                    <a:pt x="1714" y="8583"/>
                    <a:pt x="2918" y="7506"/>
                    <a:pt x="4184" y="6556"/>
                  </a:cubicBezTo>
                  <a:cubicBezTo>
                    <a:pt x="5419" y="5669"/>
                    <a:pt x="6718" y="4877"/>
                    <a:pt x="7985" y="4054"/>
                  </a:cubicBezTo>
                  <a:cubicBezTo>
                    <a:pt x="10518" y="2470"/>
                    <a:pt x="13147" y="1045"/>
                    <a:pt x="15997" y="32"/>
                  </a:cubicBezTo>
                  <a:cubicBezTo>
                    <a:pt x="15997" y="32"/>
                    <a:pt x="15997" y="0"/>
                    <a:pt x="15965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023200" y="1523750"/>
              <a:ext cx="15075" cy="52750"/>
            </a:xfrm>
            <a:custGeom>
              <a:rect b="b" l="l" r="r" t="t"/>
              <a:pathLst>
                <a:path extrusionOk="0" h="2110" w="603">
                  <a:moveTo>
                    <a:pt x="491" y="0"/>
                  </a:moveTo>
                  <a:cubicBezTo>
                    <a:pt x="473" y="0"/>
                    <a:pt x="456" y="11"/>
                    <a:pt x="444" y="35"/>
                  </a:cubicBezTo>
                  <a:cubicBezTo>
                    <a:pt x="318" y="130"/>
                    <a:pt x="254" y="320"/>
                    <a:pt x="191" y="478"/>
                  </a:cubicBezTo>
                  <a:cubicBezTo>
                    <a:pt x="159" y="637"/>
                    <a:pt x="128" y="827"/>
                    <a:pt x="96" y="1017"/>
                  </a:cubicBezTo>
                  <a:cubicBezTo>
                    <a:pt x="64" y="1175"/>
                    <a:pt x="33" y="1365"/>
                    <a:pt x="33" y="1523"/>
                  </a:cubicBezTo>
                  <a:cubicBezTo>
                    <a:pt x="1" y="1618"/>
                    <a:pt x="1" y="1713"/>
                    <a:pt x="33" y="1777"/>
                  </a:cubicBezTo>
                  <a:cubicBezTo>
                    <a:pt x="33" y="1840"/>
                    <a:pt x="33" y="1872"/>
                    <a:pt x="33" y="1903"/>
                  </a:cubicBezTo>
                  <a:cubicBezTo>
                    <a:pt x="33" y="1967"/>
                    <a:pt x="64" y="1998"/>
                    <a:pt x="96" y="2062"/>
                  </a:cubicBezTo>
                  <a:cubicBezTo>
                    <a:pt x="96" y="2093"/>
                    <a:pt x="128" y="2109"/>
                    <a:pt x="159" y="2109"/>
                  </a:cubicBezTo>
                  <a:cubicBezTo>
                    <a:pt x="191" y="2109"/>
                    <a:pt x="223" y="2093"/>
                    <a:pt x="223" y="2062"/>
                  </a:cubicBezTo>
                  <a:cubicBezTo>
                    <a:pt x="254" y="1998"/>
                    <a:pt x="254" y="1967"/>
                    <a:pt x="254" y="1903"/>
                  </a:cubicBezTo>
                  <a:cubicBezTo>
                    <a:pt x="286" y="1872"/>
                    <a:pt x="286" y="1840"/>
                    <a:pt x="286" y="1808"/>
                  </a:cubicBezTo>
                  <a:cubicBezTo>
                    <a:pt x="286" y="1713"/>
                    <a:pt x="286" y="1618"/>
                    <a:pt x="318" y="1555"/>
                  </a:cubicBezTo>
                  <a:cubicBezTo>
                    <a:pt x="318" y="1365"/>
                    <a:pt x="349" y="1207"/>
                    <a:pt x="413" y="1048"/>
                  </a:cubicBezTo>
                  <a:cubicBezTo>
                    <a:pt x="444" y="890"/>
                    <a:pt x="476" y="732"/>
                    <a:pt x="539" y="542"/>
                  </a:cubicBezTo>
                  <a:cubicBezTo>
                    <a:pt x="571" y="383"/>
                    <a:pt x="603" y="225"/>
                    <a:pt x="571" y="67"/>
                  </a:cubicBezTo>
                  <a:cubicBezTo>
                    <a:pt x="551" y="27"/>
                    <a:pt x="520" y="0"/>
                    <a:pt x="491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979875" y="1596550"/>
              <a:ext cx="49700" cy="26250"/>
            </a:xfrm>
            <a:custGeom>
              <a:rect b="b" l="l" r="r" t="t"/>
              <a:pathLst>
                <a:path extrusionOk="0" h="1050" w="1988">
                  <a:moveTo>
                    <a:pt x="181" y="1"/>
                  </a:moveTo>
                  <a:cubicBezTo>
                    <a:pt x="72" y="1"/>
                    <a:pt x="1" y="140"/>
                    <a:pt x="87" y="226"/>
                  </a:cubicBezTo>
                  <a:cubicBezTo>
                    <a:pt x="150" y="290"/>
                    <a:pt x="214" y="321"/>
                    <a:pt x="277" y="385"/>
                  </a:cubicBezTo>
                  <a:cubicBezTo>
                    <a:pt x="372" y="416"/>
                    <a:pt x="435" y="448"/>
                    <a:pt x="499" y="511"/>
                  </a:cubicBezTo>
                  <a:cubicBezTo>
                    <a:pt x="657" y="575"/>
                    <a:pt x="816" y="670"/>
                    <a:pt x="942" y="733"/>
                  </a:cubicBezTo>
                  <a:cubicBezTo>
                    <a:pt x="1101" y="797"/>
                    <a:pt x="1259" y="860"/>
                    <a:pt x="1417" y="923"/>
                  </a:cubicBezTo>
                  <a:lnTo>
                    <a:pt x="1671" y="987"/>
                  </a:lnTo>
                  <a:cubicBezTo>
                    <a:pt x="1734" y="1018"/>
                    <a:pt x="1829" y="1050"/>
                    <a:pt x="1892" y="1050"/>
                  </a:cubicBezTo>
                  <a:cubicBezTo>
                    <a:pt x="1956" y="1018"/>
                    <a:pt x="1987" y="955"/>
                    <a:pt x="1956" y="923"/>
                  </a:cubicBezTo>
                  <a:cubicBezTo>
                    <a:pt x="1892" y="860"/>
                    <a:pt x="1829" y="828"/>
                    <a:pt x="1766" y="797"/>
                  </a:cubicBezTo>
                  <a:lnTo>
                    <a:pt x="1544" y="702"/>
                  </a:lnTo>
                  <a:cubicBezTo>
                    <a:pt x="1386" y="638"/>
                    <a:pt x="1227" y="543"/>
                    <a:pt x="1101" y="480"/>
                  </a:cubicBezTo>
                  <a:cubicBezTo>
                    <a:pt x="942" y="416"/>
                    <a:pt x="784" y="321"/>
                    <a:pt x="657" y="258"/>
                  </a:cubicBezTo>
                  <a:cubicBezTo>
                    <a:pt x="594" y="226"/>
                    <a:pt x="499" y="163"/>
                    <a:pt x="435" y="131"/>
                  </a:cubicBezTo>
                  <a:cubicBezTo>
                    <a:pt x="372" y="100"/>
                    <a:pt x="277" y="36"/>
                    <a:pt x="214" y="5"/>
                  </a:cubicBezTo>
                  <a:cubicBezTo>
                    <a:pt x="203" y="2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038400" y="1566350"/>
              <a:ext cx="27600" cy="20050"/>
            </a:xfrm>
            <a:custGeom>
              <a:rect b="b" l="l" r="r" t="t"/>
              <a:pathLst>
                <a:path extrusionOk="0" h="802" w="1104">
                  <a:moveTo>
                    <a:pt x="116" y="1"/>
                  </a:moveTo>
                  <a:cubicBezTo>
                    <a:pt x="59" y="1"/>
                    <a:pt x="0" y="53"/>
                    <a:pt x="26" y="104"/>
                  </a:cubicBezTo>
                  <a:cubicBezTo>
                    <a:pt x="26" y="136"/>
                    <a:pt x="58" y="168"/>
                    <a:pt x="58" y="199"/>
                  </a:cubicBezTo>
                  <a:cubicBezTo>
                    <a:pt x="90" y="199"/>
                    <a:pt x="90" y="231"/>
                    <a:pt x="121" y="263"/>
                  </a:cubicBezTo>
                  <a:cubicBezTo>
                    <a:pt x="153" y="294"/>
                    <a:pt x="185" y="326"/>
                    <a:pt x="248" y="358"/>
                  </a:cubicBezTo>
                  <a:cubicBezTo>
                    <a:pt x="311" y="421"/>
                    <a:pt x="406" y="484"/>
                    <a:pt x="501" y="548"/>
                  </a:cubicBezTo>
                  <a:cubicBezTo>
                    <a:pt x="596" y="611"/>
                    <a:pt x="691" y="674"/>
                    <a:pt x="786" y="706"/>
                  </a:cubicBezTo>
                  <a:cubicBezTo>
                    <a:pt x="818" y="738"/>
                    <a:pt x="881" y="769"/>
                    <a:pt x="945" y="769"/>
                  </a:cubicBezTo>
                  <a:cubicBezTo>
                    <a:pt x="976" y="801"/>
                    <a:pt x="1040" y="801"/>
                    <a:pt x="1071" y="801"/>
                  </a:cubicBezTo>
                  <a:cubicBezTo>
                    <a:pt x="1103" y="769"/>
                    <a:pt x="1103" y="738"/>
                    <a:pt x="1103" y="738"/>
                  </a:cubicBezTo>
                  <a:cubicBezTo>
                    <a:pt x="1103" y="674"/>
                    <a:pt x="1040" y="643"/>
                    <a:pt x="1008" y="611"/>
                  </a:cubicBezTo>
                  <a:cubicBezTo>
                    <a:pt x="976" y="579"/>
                    <a:pt x="945" y="548"/>
                    <a:pt x="881" y="516"/>
                  </a:cubicBezTo>
                  <a:cubicBezTo>
                    <a:pt x="818" y="453"/>
                    <a:pt x="723" y="421"/>
                    <a:pt x="628" y="358"/>
                  </a:cubicBezTo>
                  <a:cubicBezTo>
                    <a:pt x="565" y="294"/>
                    <a:pt x="470" y="231"/>
                    <a:pt x="406" y="168"/>
                  </a:cubicBezTo>
                  <a:cubicBezTo>
                    <a:pt x="343" y="168"/>
                    <a:pt x="311" y="136"/>
                    <a:pt x="280" y="104"/>
                  </a:cubicBezTo>
                  <a:cubicBezTo>
                    <a:pt x="248" y="73"/>
                    <a:pt x="248" y="41"/>
                    <a:pt x="216" y="41"/>
                  </a:cubicBezTo>
                  <a:cubicBezTo>
                    <a:pt x="185" y="9"/>
                    <a:pt x="153" y="9"/>
                    <a:pt x="153" y="9"/>
                  </a:cubicBezTo>
                  <a:cubicBezTo>
                    <a:pt x="141" y="4"/>
                    <a:pt x="129" y="1"/>
                    <a:pt x="116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965425" y="1551625"/>
              <a:ext cx="7925" cy="56050"/>
            </a:xfrm>
            <a:custGeom>
              <a:rect b="b" l="l" r="r" t="t"/>
              <a:pathLst>
                <a:path extrusionOk="0" h="2242" w="317">
                  <a:moveTo>
                    <a:pt x="215" y="0"/>
                  </a:moveTo>
                  <a:cubicBezTo>
                    <a:pt x="181" y="0"/>
                    <a:pt x="144" y="25"/>
                    <a:pt x="127" y="60"/>
                  </a:cubicBezTo>
                  <a:cubicBezTo>
                    <a:pt x="63" y="218"/>
                    <a:pt x="32" y="377"/>
                    <a:pt x="0" y="567"/>
                  </a:cubicBezTo>
                  <a:cubicBezTo>
                    <a:pt x="0" y="757"/>
                    <a:pt x="0" y="947"/>
                    <a:pt x="0" y="1105"/>
                  </a:cubicBezTo>
                  <a:cubicBezTo>
                    <a:pt x="0" y="1485"/>
                    <a:pt x="32" y="1833"/>
                    <a:pt x="127" y="2182"/>
                  </a:cubicBezTo>
                  <a:cubicBezTo>
                    <a:pt x="141" y="2225"/>
                    <a:pt x="168" y="2242"/>
                    <a:pt x="194" y="2242"/>
                  </a:cubicBezTo>
                  <a:cubicBezTo>
                    <a:pt x="225" y="2242"/>
                    <a:pt x="253" y="2217"/>
                    <a:pt x="253" y="2182"/>
                  </a:cubicBezTo>
                  <a:cubicBezTo>
                    <a:pt x="285" y="1802"/>
                    <a:pt x="285" y="1453"/>
                    <a:pt x="285" y="1105"/>
                  </a:cubicBezTo>
                  <a:cubicBezTo>
                    <a:pt x="285" y="915"/>
                    <a:pt x="285" y="725"/>
                    <a:pt x="317" y="567"/>
                  </a:cubicBezTo>
                  <a:cubicBezTo>
                    <a:pt x="317" y="377"/>
                    <a:pt x="317" y="218"/>
                    <a:pt x="285" y="60"/>
                  </a:cubicBezTo>
                  <a:cubicBezTo>
                    <a:pt x="271" y="1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928200" y="1628325"/>
              <a:ext cx="40400" cy="24575"/>
            </a:xfrm>
            <a:custGeom>
              <a:rect b="b" l="l" r="r" t="t"/>
              <a:pathLst>
                <a:path extrusionOk="0" h="983" w="1616">
                  <a:moveTo>
                    <a:pt x="64" y="1"/>
                  </a:moveTo>
                  <a:cubicBezTo>
                    <a:pt x="32" y="1"/>
                    <a:pt x="1" y="32"/>
                    <a:pt x="1" y="96"/>
                  </a:cubicBezTo>
                  <a:cubicBezTo>
                    <a:pt x="1" y="222"/>
                    <a:pt x="159" y="349"/>
                    <a:pt x="286" y="412"/>
                  </a:cubicBezTo>
                  <a:cubicBezTo>
                    <a:pt x="412" y="507"/>
                    <a:pt x="539" y="571"/>
                    <a:pt x="697" y="634"/>
                  </a:cubicBezTo>
                  <a:cubicBezTo>
                    <a:pt x="824" y="697"/>
                    <a:pt x="982" y="761"/>
                    <a:pt x="1109" y="824"/>
                  </a:cubicBezTo>
                  <a:cubicBezTo>
                    <a:pt x="1204" y="856"/>
                    <a:pt x="1267" y="887"/>
                    <a:pt x="1331" y="919"/>
                  </a:cubicBezTo>
                  <a:cubicBezTo>
                    <a:pt x="1426" y="951"/>
                    <a:pt x="1489" y="982"/>
                    <a:pt x="1584" y="982"/>
                  </a:cubicBezTo>
                  <a:cubicBezTo>
                    <a:pt x="1584" y="982"/>
                    <a:pt x="1616" y="951"/>
                    <a:pt x="1584" y="919"/>
                  </a:cubicBezTo>
                  <a:cubicBezTo>
                    <a:pt x="1489" y="824"/>
                    <a:pt x="1331" y="761"/>
                    <a:pt x="1204" y="697"/>
                  </a:cubicBezTo>
                  <a:cubicBezTo>
                    <a:pt x="1077" y="634"/>
                    <a:pt x="919" y="571"/>
                    <a:pt x="792" y="476"/>
                  </a:cubicBezTo>
                  <a:cubicBezTo>
                    <a:pt x="666" y="412"/>
                    <a:pt x="539" y="317"/>
                    <a:pt x="412" y="222"/>
                  </a:cubicBezTo>
                  <a:cubicBezTo>
                    <a:pt x="381" y="191"/>
                    <a:pt x="317" y="159"/>
                    <a:pt x="254" y="96"/>
                  </a:cubicBezTo>
                  <a:cubicBezTo>
                    <a:pt x="191" y="64"/>
                    <a:pt x="159" y="1"/>
                    <a:pt x="64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918700" y="1634650"/>
              <a:ext cx="825" cy="25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1" y="1"/>
                    <a:pt x="1" y="1"/>
                    <a:pt x="32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06825" y="1567050"/>
              <a:ext cx="13475" cy="70875"/>
            </a:xfrm>
            <a:custGeom>
              <a:rect b="b" l="l" r="r" t="t"/>
              <a:pathLst>
                <a:path extrusionOk="0" h="2835" w="539">
                  <a:moveTo>
                    <a:pt x="244" y="1"/>
                  </a:moveTo>
                  <a:cubicBezTo>
                    <a:pt x="216" y="1"/>
                    <a:pt x="191" y="16"/>
                    <a:pt x="191" y="45"/>
                  </a:cubicBezTo>
                  <a:cubicBezTo>
                    <a:pt x="32" y="488"/>
                    <a:pt x="1" y="995"/>
                    <a:pt x="64" y="1438"/>
                  </a:cubicBezTo>
                  <a:cubicBezTo>
                    <a:pt x="96" y="1913"/>
                    <a:pt x="159" y="2388"/>
                    <a:pt x="412" y="2800"/>
                  </a:cubicBezTo>
                  <a:cubicBezTo>
                    <a:pt x="412" y="2824"/>
                    <a:pt x="431" y="2834"/>
                    <a:pt x="454" y="2834"/>
                  </a:cubicBezTo>
                  <a:cubicBezTo>
                    <a:pt x="491" y="2834"/>
                    <a:pt x="539" y="2807"/>
                    <a:pt x="539" y="2768"/>
                  </a:cubicBezTo>
                  <a:cubicBezTo>
                    <a:pt x="476" y="2325"/>
                    <a:pt x="349" y="1882"/>
                    <a:pt x="317" y="1438"/>
                  </a:cubicBezTo>
                  <a:cubicBezTo>
                    <a:pt x="286" y="963"/>
                    <a:pt x="286" y="520"/>
                    <a:pt x="317" y="76"/>
                  </a:cubicBezTo>
                  <a:cubicBezTo>
                    <a:pt x="317" y="24"/>
                    <a:pt x="279" y="1"/>
                    <a:pt x="244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868025" y="1665525"/>
              <a:ext cx="44950" cy="27125"/>
            </a:xfrm>
            <a:custGeom>
              <a:rect b="b" l="l" r="r" t="t"/>
              <a:pathLst>
                <a:path extrusionOk="0" h="1085" w="1798">
                  <a:moveTo>
                    <a:pt x="96" y="1"/>
                  </a:moveTo>
                  <a:cubicBezTo>
                    <a:pt x="64" y="1"/>
                    <a:pt x="64" y="33"/>
                    <a:pt x="32" y="64"/>
                  </a:cubicBezTo>
                  <a:cubicBezTo>
                    <a:pt x="1" y="128"/>
                    <a:pt x="96" y="223"/>
                    <a:pt x="127" y="286"/>
                  </a:cubicBezTo>
                  <a:cubicBezTo>
                    <a:pt x="191" y="349"/>
                    <a:pt x="254" y="381"/>
                    <a:pt x="317" y="444"/>
                  </a:cubicBezTo>
                  <a:cubicBezTo>
                    <a:pt x="444" y="539"/>
                    <a:pt x="603" y="634"/>
                    <a:pt x="729" y="729"/>
                  </a:cubicBezTo>
                  <a:cubicBezTo>
                    <a:pt x="888" y="824"/>
                    <a:pt x="1046" y="888"/>
                    <a:pt x="1204" y="951"/>
                  </a:cubicBezTo>
                  <a:cubicBezTo>
                    <a:pt x="1268" y="983"/>
                    <a:pt x="1363" y="1014"/>
                    <a:pt x="1426" y="1014"/>
                  </a:cubicBezTo>
                  <a:cubicBezTo>
                    <a:pt x="1521" y="1046"/>
                    <a:pt x="1616" y="1078"/>
                    <a:pt x="1679" y="1078"/>
                  </a:cubicBezTo>
                  <a:cubicBezTo>
                    <a:pt x="1688" y="1082"/>
                    <a:pt x="1697" y="1084"/>
                    <a:pt x="1705" y="1084"/>
                  </a:cubicBezTo>
                  <a:cubicBezTo>
                    <a:pt x="1758" y="1084"/>
                    <a:pt x="1797" y="1006"/>
                    <a:pt x="1743" y="951"/>
                  </a:cubicBezTo>
                  <a:cubicBezTo>
                    <a:pt x="1679" y="919"/>
                    <a:pt x="1584" y="888"/>
                    <a:pt x="1521" y="824"/>
                  </a:cubicBezTo>
                  <a:cubicBezTo>
                    <a:pt x="1458" y="793"/>
                    <a:pt x="1394" y="761"/>
                    <a:pt x="1299" y="729"/>
                  </a:cubicBezTo>
                  <a:cubicBezTo>
                    <a:pt x="1173" y="666"/>
                    <a:pt x="1014" y="603"/>
                    <a:pt x="888" y="508"/>
                  </a:cubicBezTo>
                  <a:cubicBezTo>
                    <a:pt x="729" y="444"/>
                    <a:pt x="603" y="349"/>
                    <a:pt x="476" y="254"/>
                  </a:cubicBezTo>
                  <a:cubicBezTo>
                    <a:pt x="412" y="223"/>
                    <a:pt x="349" y="159"/>
                    <a:pt x="317" y="96"/>
                  </a:cubicBezTo>
                  <a:cubicBezTo>
                    <a:pt x="254" y="64"/>
                    <a:pt x="191" y="1"/>
                    <a:pt x="96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855375" y="1602475"/>
              <a:ext cx="10300" cy="69025"/>
            </a:xfrm>
            <a:custGeom>
              <a:rect b="b" l="l" r="r" t="t"/>
              <a:pathLst>
                <a:path extrusionOk="0" h="2761" w="412">
                  <a:moveTo>
                    <a:pt x="264" y="0"/>
                  </a:moveTo>
                  <a:cubicBezTo>
                    <a:pt x="243" y="0"/>
                    <a:pt x="216" y="8"/>
                    <a:pt x="190" y="21"/>
                  </a:cubicBezTo>
                  <a:cubicBezTo>
                    <a:pt x="63" y="179"/>
                    <a:pt x="32" y="433"/>
                    <a:pt x="32" y="655"/>
                  </a:cubicBezTo>
                  <a:cubicBezTo>
                    <a:pt x="0" y="876"/>
                    <a:pt x="0" y="1098"/>
                    <a:pt x="32" y="1320"/>
                  </a:cubicBezTo>
                  <a:cubicBezTo>
                    <a:pt x="32" y="1573"/>
                    <a:pt x="63" y="1795"/>
                    <a:pt x="95" y="2016"/>
                  </a:cubicBezTo>
                  <a:cubicBezTo>
                    <a:pt x="127" y="2111"/>
                    <a:pt x="158" y="2238"/>
                    <a:pt x="190" y="2365"/>
                  </a:cubicBezTo>
                  <a:cubicBezTo>
                    <a:pt x="222" y="2460"/>
                    <a:pt x="285" y="2586"/>
                    <a:pt x="317" y="2713"/>
                  </a:cubicBezTo>
                  <a:cubicBezTo>
                    <a:pt x="317" y="2745"/>
                    <a:pt x="341" y="2761"/>
                    <a:pt x="364" y="2761"/>
                  </a:cubicBezTo>
                  <a:cubicBezTo>
                    <a:pt x="388" y="2761"/>
                    <a:pt x="412" y="2745"/>
                    <a:pt x="412" y="2713"/>
                  </a:cubicBezTo>
                  <a:cubicBezTo>
                    <a:pt x="380" y="2491"/>
                    <a:pt x="412" y="2270"/>
                    <a:pt x="380" y="2048"/>
                  </a:cubicBezTo>
                  <a:cubicBezTo>
                    <a:pt x="348" y="1826"/>
                    <a:pt x="317" y="1605"/>
                    <a:pt x="317" y="1351"/>
                  </a:cubicBezTo>
                  <a:cubicBezTo>
                    <a:pt x="285" y="1130"/>
                    <a:pt x="285" y="908"/>
                    <a:pt x="317" y="718"/>
                  </a:cubicBezTo>
                  <a:cubicBezTo>
                    <a:pt x="317" y="496"/>
                    <a:pt x="380" y="274"/>
                    <a:pt x="317" y="53"/>
                  </a:cubicBezTo>
                  <a:cubicBezTo>
                    <a:pt x="317" y="16"/>
                    <a:pt x="295" y="0"/>
                    <a:pt x="264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823775" y="1697075"/>
              <a:ext cx="49825" cy="31825"/>
            </a:xfrm>
            <a:custGeom>
              <a:rect b="b" l="l" r="r" t="t"/>
              <a:pathLst>
                <a:path extrusionOk="0" h="1273" w="1993">
                  <a:moveTo>
                    <a:pt x="126" y="1"/>
                  </a:moveTo>
                  <a:cubicBezTo>
                    <a:pt x="48" y="1"/>
                    <a:pt x="1" y="111"/>
                    <a:pt x="29" y="196"/>
                  </a:cubicBezTo>
                  <a:cubicBezTo>
                    <a:pt x="61" y="259"/>
                    <a:pt x="156" y="322"/>
                    <a:pt x="219" y="386"/>
                  </a:cubicBezTo>
                  <a:cubicBezTo>
                    <a:pt x="282" y="449"/>
                    <a:pt x="346" y="512"/>
                    <a:pt x="441" y="576"/>
                  </a:cubicBezTo>
                  <a:cubicBezTo>
                    <a:pt x="567" y="702"/>
                    <a:pt x="726" y="797"/>
                    <a:pt x="916" y="924"/>
                  </a:cubicBezTo>
                  <a:cubicBezTo>
                    <a:pt x="1201" y="1114"/>
                    <a:pt x="1581" y="1273"/>
                    <a:pt x="1961" y="1273"/>
                  </a:cubicBezTo>
                  <a:cubicBezTo>
                    <a:pt x="1992" y="1273"/>
                    <a:pt x="1992" y="1209"/>
                    <a:pt x="1961" y="1209"/>
                  </a:cubicBezTo>
                  <a:cubicBezTo>
                    <a:pt x="1644" y="1019"/>
                    <a:pt x="1327" y="861"/>
                    <a:pt x="1042" y="639"/>
                  </a:cubicBezTo>
                  <a:cubicBezTo>
                    <a:pt x="884" y="544"/>
                    <a:pt x="757" y="449"/>
                    <a:pt x="631" y="322"/>
                  </a:cubicBezTo>
                  <a:cubicBezTo>
                    <a:pt x="536" y="291"/>
                    <a:pt x="472" y="227"/>
                    <a:pt x="409" y="164"/>
                  </a:cubicBezTo>
                  <a:cubicBezTo>
                    <a:pt x="314" y="101"/>
                    <a:pt x="251" y="37"/>
                    <a:pt x="156" y="6"/>
                  </a:cubicBezTo>
                  <a:cubicBezTo>
                    <a:pt x="146" y="2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803100" y="1640475"/>
              <a:ext cx="15075" cy="65475"/>
            </a:xfrm>
            <a:custGeom>
              <a:rect b="b" l="l" r="r" t="t"/>
              <a:pathLst>
                <a:path extrusionOk="0" h="2619" w="603">
                  <a:moveTo>
                    <a:pt x="145" y="0"/>
                  </a:moveTo>
                  <a:cubicBezTo>
                    <a:pt x="128" y="0"/>
                    <a:pt x="109" y="8"/>
                    <a:pt x="96" y="21"/>
                  </a:cubicBezTo>
                  <a:cubicBezTo>
                    <a:pt x="64" y="148"/>
                    <a:pt x="33" y="243"/>
                    <a:pt x="1" y="338"/>
                  </a:cubicBezTo>
                  <a:cubicBezTo>
                    <a:pt x="1" y="465"/>
                    <a:pt x="1" y="623"/>
                    <a:pt x="33" y="750"/>
                  </a:cubicBezTo>
                  <a:cubicBezTo>
                    <a:pt x="33" y="971"/>
                    <a:pt x="64" y="1225"/>
                    <a:pt x="96" y="1478"/>
                  </a:cubicBezTo>
                  <a:cubicBezTo>
                    <a:pt x="128" y="1700"/>
                    <a:pt x="191" y="1921"/>
                    <a:pt x="254" y="2143"/>
                  </a:cubicBezTo>
                  <a:cubicBezTo>
                    <a:pt x="318" y="2333"/>
                    <a:pt x="381" y="2491"/>
                    <a:pt x="539" y="2618"/>
                  </a:cubicBezTo>
                  <a:cubicBezTo>
                    <a:pt x="571" y="2618"/>
                    <a:pt x="603" y="2586"/>
                    <a:pt x="571" y="2555"/>
                  </a:cubicBezTo>
                  <a:cubicBezTo>
                    <a:pt x="413" y="2175"/>
                    <a:pt x="381" y="1795"/>
                    <a:pt x="318" y="1383"/>
                  </a:cubicBezTo>
                  <a:cubicBezTo>
                    <a:pt x="286" y="1161"/>
                    <a:pt x="254" y="940"/>
                    <a:pt x="254" y="686"/>
                  </a:cubicBezTo>
                  <a:cubicBezTo>
                    <a:pt x="223" y="465"/>
                    <a:pt x="254" y="275"/>
                    <a:pt x="191" y="53"/>
                  </a:cubicBezTo>
                  <a:cubicBezTo>
                    <a:pt x="191" y="16"/>
                    <a:pt x="169" y="0"/>
                    <a:pt x="145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780950" y="1730250"/>
              <a:ext cx="26925" cy="19225"/>
            </a:xfrm>
            <a:custGeom>
              <a:rect b="b" l="l" r="r" t="t"/>
              <a:pathLst>
                <a:path extrusionOk="0" h="769" w="1077">
                  <a:moveTo>
                    <a:pt x="783" y="422"/>
                  </a:moveTo>
                  <a:cubicBezTo>
                    <a:pt x="787" y="428"/>
                    <a:pt x="789" y="435"/>
                    <a:pt x="791" y="442"/>
                  </a:cubicBezTo>
                  <a:lnTo>
                    <a:pt x="791" y="442"/>
                  </a:lnTo>
                  <a:cubicBezTo>
                    <a:pt x="780" y="435"/>
                    <a:pt x="775" y="425"/>
                    <a:pt x="783" y="422"/>
                  </a:cubicBezTo>
                  <a:close/>
                  <a:moveTo>
                    <a:pt x="176" y="0"/>
                  </a:moveTo>
                  <a:cubicBezTo>
                    <a:pt x="161" y="0"/>
                    <a:pt x="144" y="3"/>
                    <a:pt x="127" y="9"/>
                  </a:cubicBezTo>
                  <a:cubicBezTo>
                    <a:pt x="64" y="9"/>
                    <a:pt x="0" y="72"/>
                    <a:pt x="0" y="167"/>
                  </a:cubicBezTo>
                  <a:cubicBezTo>
                    <a:pt x="0" y="231"/>
                    <a:pt x="64" y="326"/>
                    <a:pt x="127" y="389"/>
                  </a:cubicBezTo>
                  <a:cubicBezTo>
                    <a:pt x="190" y="421"/>
                    <a:pt x="222" y="452"/>
                    <a:pt x="285" y="516"/>
                  </a:cubicBezTo>
                  <a:cubicBezTo>
                    <a:pt x="349" y="547"/>
                    <a:pt x="380" y="579"/>
                    <a:pt x="475" y="611"/>
                  </a:cubicBezTo>
                  <a:cubicBezTo>
                    <a:pt x="507" y="642"/>
                    <a:pt x="539" y="642"/>
                    <a:pt x="570" y="674"/>
                  </a:cubicBezTo>
                  <a:cubicBezTo>
                    <a:pt x="602" y="690"/>
                    <a:pt x="634" y="698"/>
                    <a:pt x="665" y="698"/>
                  </a:cubicBezTo>
                  <a:cubicBezTo>
                    <a:pt x="670" y="698"/>
                    <a:pt x="675" y="697"/>
                    <a:pt x="680" y="697"/>
                  </a:cubicBezTo>
                  <a:lnTo>
                    <a:pt x="680" y="697"/>
                  </a:lnTo>
                  <a:cubicBezTo>
                    <a:pt x="728" y="721"/>
                    <a:pt x="776" y="745"/>
                    <a:pt x="824" y="769"/>
                  </a:cubicBezTo>
                  <a:lnTo>
                    <a:pt x="950" y="769"/>
                  </a:lnTo>
                  <a:cubicBezTo>
                    <a:pt x="982" y="769"/>
                    <a:pt x="1014" y="769"/>
                    <a:pt x="1045" y="737"/>
                  </a:cubicBezTo>
                  <a:cubicBezTo>
                    <a:pt x="1077" y="737"/>
                    <a:pt x="1077" y="706"/>
                    <a:pt x="1077" y="706"/>
                  </a:cubicBezTo>
                  <a:cubicBezTo>
                    <a:pt x="1045" y="642"/>
                    <a:pt x="982" y="579"/>
                    <a:pt x="950" y="547"/>
                  </a:cubicBezTo>
                  <a:cubicBezTo>
                    <a:pt x="919" y="516"/>
                    <a:pt x="887" y="516"/>
                    <a:pt x="855" y="484"/>
                  </a:cubicBezTo>
                  <a:cubicBezTo>
                    <a:pt x="824" y="484"/>
                    <a:pt x="824" y="452"/>
                    <a:pt x="824" y="452"/>
                  </a:cubicBezTo>
                  <a:cubicBezTo>
                    <a:pt x="812" y="452"/>
                    <a:pt x="801" y="448"/>
                    <a:pt x="792" y="443"/>
                  </a:cubicBezTo>
                  <a:lnTo>
                    <a:pt x="792" y="443"/>
                  </a:lnTo>
                  <a:cubicBezTo>
                    <a:pt x="792" y="446"/>
                    <a:pt x="792" y="449"/>
                    <a:pt x="793" y="453"/>
                  </a:cubicBezTo>
                  <a:lnTo>
                    <a:pt x="793" y="453"/>
                  </a:lnTo>
                  <a:cubicBezTo>
                    <a:pt x="792" y="453"/>
                    <a:pt x="792" y="452"/>
                    <a:pt x="792" y="452"/>
                  </a:cubicBezTo>
                  <a:cubicBezTo>
                    <a:pt x="792" y="449"/>
                    <a:pt x="792" y="445"/>
                    <a:pt x="791" y="442"/>
                  </a:cubicBezTo>
                  <a:lnTo>
                    <a:pt x="791" y="442"/>
                  </a:lnTo>
                  <a:cubicBezTo>
                    <a:pt x="791" y="442"/>
                    <a:pt x="792" y="442"/>
                    <a:pt x="792" y="443"/>
                  </a:cubicBezTo>
                  <a:lnTo>
                    <a:pt x="792" y="443"/>
                  </a:lnTo>
                  <a:cubicBezTo>
                    <a:pt x="792" y="434"/>
                    <a:pt x="792" y="427"/>
                    <a:pt x="792" y="421"/>
                  </a:cubicBezTo>
                  <a:cubicBezTo>
                    <a:pt x="788" y="421"/>
                    <a:pt x="785" y="421"/>
                    <a:pt x="783" y="422"/>
                  </a:cubicBezTo>
                  <a:lnTo>
                    <a:pt x="783" y="422"/>
                  </a:lnTo>
                  <a:cubicBezTo>
                    <a:pt x="771" y="403"/>
                    <a:pt x="750" y="389"/>
                    <a:pt x="729" y="389"/>
                  </a:cubicBezTo>
                  <a:lnTo>
                    <a:pt x="760" y="389"/>
                  </a:lnTo>
                  <a:cubicBezTo>
                    <a:pt x="729" y="357"/>
                    <a:pt x="697" y="357"/>
                    <a:pt x="665" y="326"/>
                  </a:cubicBezTo>
                  <a:cubicBezTo>
                    <a:pt x="602" y="294"/>
                    <a:pt x="570" y="231"/>
                    <a:pt x="507" y="199"/>
                  </a:cubicBezTo>
                  <a:cubicBezTo>
                    <a:pt x="444" y="167"/>
                    <a:pt x="412" y="136"/>
                    <a:pt x="349" y="104"/>
                  </a:cubicBezTo>
                  <a:cubicBezTo>
                    <a:pt x="297" y="52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765100" y="1700250"/>
              <a:ext cx="9375" cy="39950"/>
            </a:xfrm>
            <a:custGeom>
              <a:rect b="b" l="l" r="r" t="t"/>
              <a:pathLst>
                <a:path extrusionOk="0" h="1598" w="375">
                  <a:moveTo>
                    <a:pt x="180" y="1"/>
                  </a:moveTo>
                  <a:cubicBezTo>
                    <a:pt x="160" y="1"/>
                    <a:pt x="141" y="10"/>
                    <a:pt x="127" y="37"/>
                  </a:cubicBezTo>
                  <a:cubicBezTo>
                    <a:pt x="64" y="100"/>
                    <a:pt x="64" y="164"/>
                    <a:pt x="64" y="259"/>
                  </a:cubicBezTo>
                  <a:cubicBezTo>
                    <a:pt x="32" y="322"/>
                    <a:pt x="32" y="417"/>
                    <a:pt x="32" y="480"/>
                  </a:cubicBezTo>
                  <a:cubicBezTo>
                    <a:pt x="1" y="639"/>
                    <a:pt x="1" y="797"/>
                    <a:pt x="1" y="924"/>
                  </a:cubicBezTo>
                  <a:cubicBezTo>
                    <a:pt x="1" y="1177"/>
                    <a:pt x="64" y="1462"/>
                    <a:pt x="286" y="1589"/>
                  </a:cubicBezTo>
                  <a:cubicBezTo>
                    <a:pt x="292" y="1595"/>
                    <a:pt x="299" y="1597"/>
                    <a:pt x="307" y="1597"/>
                  </a:cubicBezTo>
                  <a:cubicBezTo>
                    <a:pt x="338" y="1597"/>
                    <a:pt x="375" y="1551"/>
                    <a:pt x="349" y="1526"/>
                  </a:cubicBezTo>
                  <a:cubicBezTo>
                    <a:pt x="254" y="1336"/>
                    <a:pt x="254" y="1082"/>
                    <a:pt x="254" y="860"/>
                  </a:cubicBezTo>
                  <a:cubicBezTo>
                    <a:pt x="286" y="734"/>
                    <a:pt x="286" y="607"/>
                    <a:pt x="286" y="480"/>
                  </a:cubicBezTo>
                  <a:cubicBezTo>
                    <a:pt x="286" y="417"/>
                    <a:pt x="318" y="354"/>
                    <a:pt x="286" y="259"/>
                  </a:cubicBezTo>
                  <a:cubicBezTo>
                    <a:pt x="286" y="195"/>
                    <a:pt x="318" y="100"/>
                    <a:pt x="254" y="37"/>
                  </a:cubicBezTo>
                  <a:cubicBezTo>
                    <a:pt x="236" y="19"/>
                    <a:pt x="207" y="1"/>
                    <a:pt x="180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79275" y="4048500"/>
              <a:ext cx="385575" cy="300300"/>
            </a:xfrm>
            <a:custGeom>
              <a:rect b="b" l="l" r="r" t="t"/>
              <a:pathLst>
                <a:path extrusionOk="0" h="12012" w="15423">
                  <a:moveTo>
                    <a:pt x="3055" y="0"/>
                  </a:moveTo>
                  <a:cubicBezTo>
                    <a:pt x="2856" y="0"/>
                    <a:pt x="2659" y="95"/>
                    <a:pt x="2565" y="259"/>
                  </a:cubicBezTo>
                  <a:cubicBezTo>
                    <a:pt x="2375" y="670"/>
                    <a:pt x="2787" y="1082"/>
                    <a:pt x="2882" y="1494"/>
                  </a:cubicBezTo>
                  <a:cubicBezTo>
                    <a:pt x="2882" y="1557"/>
                    <a:pt x="2882" y="1652"/>
                    <a:pt x="2850" y="1715"/>
                  </a:cubicBezTo>
                  <a:cubicBezTo>
                    <a:pt x="2819" y="1747"/>
                    <a:pt x="2755" y="1747"/>
                    <a:pt x="2724" y="1779"/>
                  </a:cubicBezTo>
                  <a:cubicBezTo>
                    <a:pt x="2660" y="1790"/>
                    <a:pt x="2596" y="1796"/>
                    <a:pt x="2532" y="1796"/>
                  </a:cubicBezTo>
                  <a:cubicBezTo>
                    <a:pt x="2248" y="1796"/>
                    <a:pt x="1969" y="1692"/>
                    <a:pt x="1710" y="1589"/>
                  </a:cubicBezTo>
                  <a:cubicBezTo>
                    <a:pt x="1392" y="1473"/>
                    <a:pt x="1101" y="1331"/>
                    <a:pt x="788" y="1331"/>
                  </a:cubicBezTo>
                  <a:cubicBezTo>
                    <a:pt x="758" y="1331"/>
                    <a:pt x="727" y="1333"/>
                    <a:pt x="697" y="1335"/>
                  </a:cubicBezTo>
                  <a:cubicBezTo>
                    <a:pt x="348" y="1399"/>
                    <a:pt x="0" y="1684"/>
                    <a:pt x="32" y="2032"/>
                  </a:cubicBezTo>
                  <a:cubicBezTo>
                    <a:pt x="63" y="2349"/>
                    <a:pt x="380" y="2571"/>
                    <a:pt x="697" y="2634"/>
                  </a:cubicBezTo>
                  <a:cubicBezTo>
                    <a:pt x="1013" y="2729"/>
                    <a:pt x="1330" y="2729"/>
                    <a:pt x="1647" y="2856"/>
                  </a:cubicBezTo>
                  <a:cubicBezTo>
                    <a:pt x="1774" y="2887"/>
                    <a:pt x="1932" y="2982"/>
                    <a:pt x="1964" y="3141"/>
                  </a:cubicBezTo>
                  <a:cubicBezTo>
                    <a:pt x="2059" y="3457"/>
                    <a:pt x="1647" y="3679"/>
                    <a:pt x="1330" y="3742"/>
                  </a:cubicBezTo>
                  <a:cubicBezTo>
                    <a:pt x="1013" y="3806"/>
                    <a:pt x="602" y="3932"/>
                    <a:pt x="570" y="4281"/>
                  </a:cubicBezTo>
                  <a:cubicBezTo>
                    <a:pt x="538" y="4502"/>
                    <a:pt x="760" y="4692"/>
                    <a:pt x="982" y="4756"/>
                  </a:cubicBezTo>
                  <a:cubicBezTo>
                    <a:pt x="1022" y="4761"/>
                    <a:pt x="1063" y="4764"/>
                    <a:pt x="1104" y="4764"/>
                  </a:cubicBezTo>
                  <a:cubicBezTo>
                    <a:pt x="1286" y="4764"/>
                    <a:pt x="1472" y="4712"/>
                    <a:pt x="1679" y="4661"/>
                  </a:cubicBezTo>
                  <a:cubicBezTo>
                    <a:pt x="2154" y="4534"/>
                    <a:pt x="2629" y="4407"/>
                    <a:pt x="3104" y="4281"/>
                  </a:cubicBezTo>
                  <a:cubicBezTo>
                    <a:pt x="3159" y="4262"/>
                    <a:pt x="3228" y="4252"/>
                    <a:pt x="3296" y="4252"/>
                  </a:cubicBezTo>
                  <a:cubicBezTo>
                    <a:pt x="3464" y="4252"/>
                    <a:pt x="3633" y="4313"/>
                    <a:pt x="3610" y="4471"/>
                  </a:cubicBezTo>
                  <a:cubicBezTo>
                    <a:pt x="3610" y="4566"/>
                    <a:pt x="3515" y="4629"/>
                    <a:pt x="3420" y="4692"/>
                  </a:cubicBezTo>
                  <a:cubicBezTo>
                    <a:pt x="3104" y="4914"/>
                    <a:pt x="2787" y="5104"/>
                    <a:pt x="2439" y="5294"/>
                  </a:cubicBezTo>
                  <a:cubicBezTo>
                    <a:pt x="2185" y="5421"/>
                    <a:pt x="2249" y="5864"/>
                    <a:pt x="2565" y="5991"/>
                  </a:cubicBezTo>
                  <a:cubicBezTo>
                    <a:pt x="2658" y="6031"/>
                    <a:pt x="2773" y="6048"/>
                    <a:pt x="2892" y="6048"/>
                  </a:cubicBezTo>
                  <a:cubicBezTo>
                    <a:pt x="3057" y="6048"/>
                    <a:pt x="3228" y="6014"/>
                    <a:pt x="3357" y="5959"/>
                  </a:cubicBezTo>
                  <a:cubicBezTo>
                    <a:pt x="3959" y="5737"/>
                    <a:pt x="4560" y="5452"/>
                    <a:pt x="5162" y="5231"/>
                  </a:cubicBezTo>
                  <a:cubicBezTo>
                    <a:pt x="5258" y="5211"/>
                    <a:pt x="5366" y="5181"/>
                    <a:pt x="5465" y="5181"/>
                  </a:cubicBezTo>
                  <a:cubicBezTo>
                    <a:pt x="5528" y="5181"/>
                    <a:pt x="5587" y="5193"/>
                    <a:pt x="5637" y="5231"/>
                  </a:cubicBezTo>
                  <a:cubicBezTo>
                    <a:pt x="5859" y="5389"/>
                    <a:pt x="5700" y="5769"/>
                    <a:pt x="5447" y="5896"/>
                  </a:cubicBezTo>
                  <a:cubicBezTo>
                    <a:pt x="5194" y="6022"/>
                    <a:pt x="4750" y="6244"/>
                    <a:pt x="4560" y="6434"/>
                  </a:cubicBezTo>
                  <a:cubicBezTo>
                    <a:pt x="4465" y="6529"/>
                    <a:pt x="4402" y="6624"/>
                    <a:pt x="4434" y="6751"/>
                  </a:cubicBezTo>
                  <a:cubicBezTo>
                    <a:pt x="4465" y="6877"/>
                    <a:pt x="4592" y="6941"/>
                    <a:pt x="4719" y="6973"/>
                  </a:cubicBezTo>
                  <a:cubicBezTo>
                    <a:pt x="4891" y="7028"/>
                    <a:pt x="5069" y="7051"/>
                    <a:pt x="5252" y="7051"/>
                  </a:cubicBezTo>
                  <a:cubicBezTo>
                    <a:pt x="6008" y="7051"/>
                    <a:pt x="6836" y="6666"/>
                    <a:pt x="7612" y="6666"/>
                  </a:cubicBezTo>
                  <a:cubicBezTo>
                    <a:pt x="7715" y="6666"/>
                    <a:pt x="7817" y="6672"/>
                    <a:pt x="7917" y="6687"/>
                  </a:cubicBezTo>
                  <a:cubicBezTo>
                    <a:pt x="8139" y="6751"/>
                    <a:pt x="8329" y="6751"/>
                    <a:pt x="8234" y="6973"/>
                  </a:cubicBezTo>
                  <a:cubicBezTo>
                    <a:pt x="8234" y="7036"/>
                    <a:pt x="8171" y="7099"/>
                    <a:pt x="8107" y="7163"/>
                  </a:cubicBezTo>
                  <a:cubicBezTo>
                    <a:pt x="7791" y="7384"/>
                    <a:pt x="6144" y="7828"/>
                    <a:pt x="6714" y="8429"/>
                  </a:cubicBezTo>
                  <a:cubicBezTo>
                    <a:pt x="6925" y="8657"/>
                    <a:pt x="7287" y="8734"/>
                    <a:pt x="7657" y="8734"/>
                  </a:cubicBezTo>
                  <a:cubicBezTo>
                    <a:pt x="8008" y="8734"/>
                    <a:pt x="8367" y="8665"/>
                    <a:pt x="8614" y="8588"/>
                  </a:cubicBezTo>
                  <a:cubicBezTo>
                    <a:pt x="8829" y="8545"/>
                    <a:pt x="9161" y="8414"/>
                    <a:pt x="9451" y="8414"/>
                  </a:cubicBezTo>
                  <a:cubicBezTo>
                    <a:pt x="9588" y="8414"/>
                    <a:pt x="9716" y="8443"/>
                    <a:pt x="9817" y="8524"/>
                  </a:cubicBezTo>
                  <a:cubicBezTo>
                    <a:pt x="9881" y="8619"/>
                    <a:pt x="9881" y="8714"/>
                    <a:pt x="9786" y="8904"/>
                  </a:cubicBezTo>
                  <a:cubicBezTo>
                    <a:pt x="9564" y="9284"/>
                    <a:pt x="9184" y="9284"/>
                    <a:pt x="8994" y="9633"/>
                  </a:cubicBezTo>
                  <a:cubicBezTo>
                    <a:pt x="8867" y="9918"/>
                    <a:pt x="9057" y="10298"/>
                    <a:pt x="9374" y="10393"/>
                  </a:cubicBezTo>
                  <a:cubicBezTo>
                    <a:pt x="9469" y="10435"/>
                    <a:pt x="9568" y="10453"/>
                    <a:pt x="9667" y="10453"/>
                  </a:cubicBezTo>
                  <a:cubicBezTo>
                    <a:pt x="9867" y="10453"/>
                    <a:pt x="10071" y="10382"/>
                    <a:pt x="10261" y="10298"/>
                  </a:cubicBezTo>
                  <a:cubicBezTo>
                    <a:pt x="10546" y="10171"/>
                    <a:pt x="10831" y="9981"/>
                    <a:pt x="11116" y="9886"/>
                  </a:cubicBezTo>
                  <a:cubicBezTo>
                    <a:pt x="11204" y="9857"/>
                    <a:pt x="11299" y="9834"/>
                    <a:pt x="11391" y="9834"/>
                  </a:cubicBezTo>
                  <a:cubicBezTo>
                    <a:pt x="11498" y="9834"/>
                    <a:pt x="11601" y="9864"/>
                    <a:pt x="11686" y="9949"/>
                  </a:cubicBezTo>
                  <a:cubicBezTo>
                    <a:pt x="11844" y="10108"/>
                    <a:pt x="11749" y="10393"/>
                    <a:pt x="11591" y="10551"/>
                  </a:cubicBezTo>
                  <a:cubicBezTo>
                    <a:pt x="11401" y="10709"/>
                    <a:pt x="11179" y="10773"/>
                    <a:pt x="10958" y="10868"/>
                  </a:cubicBezTo>
                  <a:cubicBezTo>
                    <a:pt x="10736" y="10994"/>
                    <a:pt x="10546" y="11153"/>
                    <a:pt x="10546" y="11406"/>
                  </a:cubicBezTo>
                  <a:cubicBezTo>
                    <a:pt x="10525" y="11913"/>
                    <a:pt x="11151" y="12011"/>
                    <a:pt x="11712" y="12011"/>
                  </a:cubicBezTo>
                  <a:cubicBezTo>
                    <a:pt x="11992" y="12011"/>
                    <a:pt x="12256" y="11987"/>
                    <a:pt x="12414" y="11976"/>
                  </a:cubicBezTo>
                  <a:cubicBezTo>
                    <a:pt x="13839" y="11850"/>
                    <a:pt x="15201" y="10899"/>
                    <a:pt x="15391" y="9411"/>
                  </a:cubicBezTo>
                  <a:cubicBezTo>
                    <a:pt x="15423" y="9126"/>
                    <a:pt x="15391" y="8841"/>
                    <a:pt x="15391" y="8588"/>
                  </a:cubicBezTo>
                  <a:cubicBezTo>
                    <a:pt x="15360" y="8366"/>
                    <a:pt x="15391" y="7891"/>
                    <a:pt x="15265" y="7733"/>
                  </a:cubicBezTo>
                  <a:cubicBezTo>
                    <a:pt x="15170" y="7163"/>
                    <a:pt x="15138" y="6529"/>
                    <a:pt x="14853" y="5991"/>
                  </a:cubicBezTo>
                  <a:cubicBezTo>
                    <a:pt x="14790" y="5896"/>
                    <a:pt x="14694" y="5769"/>
                    <a:pt x="14568" y="5706"/>
                  </a:cubicBezTo>
                  <a:cubicBezTo>
                    <a:pt x="14473" y="5674"/>
                    <a:pt x="14378" y="5674"/>
                    <a:pt x="14314" y="5674"/>
                  </a:cubicBezTo>
                  <a:cubicBezTo>
                    <a:pt x="14156" y="5737"/>
                    <a:pt x="14061" y="5896"/>
                    <a:pt x="14029" y="6054"/>
                  </a:cubicBezTo>
                  <a:cubicBezTo>
                    <a:pt x="13934" y="6371"/>
                    <a:pt x="13934" y="6687"/>
                    <a:pt x="13903" y="7004"/>
                  </a:cubicBezTo>
                  <a:cubicBezTo>
                    <a:pt x="13871" y="7226"/>
                    <a:pt x="13808" y="7511"/>
                    <a:pt x="13649" y="7701"/>
                  </a:cubicBezTo>
                  <a:cubicBezTo>
                    <a:pt x="13582" y="7791"/>
                    <a:pt x="13518" y="7829"/>
                    <a:pt x="13461" y="7829"/>
                  </a:cubicBezTo>
                  <a:cubicBezTo>
                    <a:pt x="13359" y="7829"/>
                    <a:pt x="13278" y="7706"/>
                    <a:pt x="13238" y="7543"/>
                  </a:cubicBezTo>
                  <a:cubicBezTo>
                    <a:pt x="13079" y="6561"/>
                    <a:pt x="13744" y="5231"/>
                    <a:pt x="12763" y="4534"/>
                  </a:cubicBezTo>
                  <a:cubicBezTo>
                    <a:pt x="12683" y="4476"/>
                    <a:pt x="12608" y="4451"/>
                    <a:pt x="12539" y="4451"/>
                  </a:cubicBezTo>
                  <a:cubicBezTo>
                    <a:pt x="12307" y="4451"/>
                    <a:pt x="12139" y="4733"/>
                    <a:pt x="12066" y="4977"/>
                  </a:cubicBezTo>
                  <a:cubicBezTo>
                    <a:pt x="11939" y="5389"/>
                    <a:pt x="12098" y="5896"/>
                    <a:pt x="11844" y="6244"/>
                  </a:cubicBezTo>
                  <a:cubicBezTo>
                    <a:pt x="11792" y="6322"/>
                    <a:pt x="11719" y="6379"/>
                    <a:pt x="11641" y="6379"/>
                  </a:cubicBezTo>
                  <a:cubicBezTo>
                    <a:pt x="11625" y="6379"/>
                    <a:pt x="11608" y="6376"/>
                    <a:pt x="11591" y="6371"/>
                  </a:cubicBezTo>
                  <a:cubicBezTo>
                    <a:pt x="11528" y="6339"/>
                    <a:pt x="11496" y="6276"/>
                    <a:pt x="11464" y="6181"/>
                  </a:cubicBezTo>
                  <a:cubicBezTo>
                    <a:pt x="11306" y="5769"/>
                    <a:pt x="11211" y="5262"/>
                    <a:pt x="11211" y="4787"/>
                  </a:cubicBezTo>
                  <a:cubicBezTo>
                    <a:pt x="11211" y="4344"/>
                    <a:pt x="11274" y="3647"/>
                    <a:pt x="10958" y="3331"/>
                  </a:cubicBezTo>
                  <a:cubicBezTo>
                    <a:pt x="10796" y="3156"/>
                    <a:pt x="10595" y="3070"/>
                    <a:pt x="10406" y="3070"/>
                  </a:cubicBezTo>
                  <a:cubicBezTo>
                    <a:pt x="10116" y="3070"/>
                    <a:pt x="9856" y="3275"/>
                    <a:pt x="9817" y="3679"/>
                  </a:cubicBezTo>
                  <a:cubicBezTo>
                    <a:pt x="9786" y="3901"/>
                    <a:pt x="9912" y="4439"/>
                    <a:pt x="9912" y="4661"/>
                  </a:cubicBezTo>
                  <a:cubicBezTo>
                    <a:pt x="9912" y="4756"/>
                    <a:pt x="9881" y="4851"/>
                    <a:pt x="9817" y="4914"/>
                  </a:cubicBezTo>
                  <a:cubicBezTo>
                    <a:pt x="9764" y="4981"/>
                    <a:pt x="9710" y="5010"/>
                    <a:pt x="9657" y="5010"/>
                  </a:cubicBezTo>
                  <a:cubicBezTo>
                    <a:pt x="9337" y="5010"/>
                    <a:pt x="9053" y="3937"/>
                    <a:pt x="9026" y="3774"/>
                  </a:cubicBezTo>
                  <a:cubicBezTo>
                    <a:pt x="8931" y="3172"/>
                    <a:pt x="8962" y="2539"/>
                    <a:pt x="8614" y="2032"/>
                  </a:cubicBezTo>
                  <a:cubicBezTo>
                    <a:pt x="8532" y="1896"/>
                    <a:pt x="8238" y="1665"/>
                    <a:pt x="8037" y="1665"/>
                  </a:cubicBezTo>
                  <a:cubicBezTo>
                    <a:pt x="8005" y="1665"/>
                    <a:pt x="7975" y="1671"/>
                    <a:pt x="7949" y="1684"/>
                  </a:cubicBezTo>
                  <a:cubicBezTo>
                    <a:pt x="7221" y="2000"/>
                    <a:pt x="7854" y="3172"/>
                    <a:pt x="7664" y="3711"/>
                  </a:cubicBezTo>
                  <a:cubicBezTo>
                    <a:pt x="7605" y="3888"/>
                    <a:pt x="7473" y="3991"/>
                    <a:pt x="7335" y="3991"/>
                  </a:cubicBezTo>
                  <a:cubicBezTo>
                    <a:pt x="7251" y="3991"/>
                    <a:pt x="7166" y="3953"/>
                    <a:pt x="7094" y="3869"/>
                  </a:cubicBezTo>
                  <a:cubicBezTo>
                    <a:pt x="6714" y="3457"/>
                    <a:pt x="6746" y="2761"/>
                    <a:pt x="6682" y="2254"/>
                  </a:cubicBezTo>
                  <a:cubicBezTo>
                    <a:pt x="6587" y="1810"/>
                    <a:pt x="6556" y="1367"/>
                    <a:pt x="6302" y="1019"/>
                  </a:cubicBezTo>
                  <a:cubicBezTo>
                    <a:pt x="6141" y="839"/>
                    <a:pt x="5878" y="721"/>
                    <a:pt x="5640" y="721"/>
                  </a:cubicBezTo>
                  <a:cubicBezTo>
                    <a:pt x="5458" y="721"/>
                    <a:pt x="5290" y="791"/>
                    <a:pt x="5194" y="955"/>
                  </a:cubicBezTo>
                  <a:cubicBezTo>
                    <a:pt x="5067" y="1177"/>
                    <a:pt x="5130" y="1462"/>
                    <a:pt x="5225" y="1684"/>
                  </a:cubicBezTo>
                  <a:cubicBezTo>
                    <a:pt x="5289" y="1905"/>
                    <a:pt x="5384" y="2159"/>
                    <a:pt x="5352" y="2412"/>
                  </a:cubicBezTo>
                  <a:cubicBezTo>
                    <a:pt x="5302" y="2589"/>
                    <a:pt x="5110" y="2766"/>
                    <a:pt x="4938" y="2766"/>
                  </a:cubicBezTo>
                  <a:cubicBezTo>
                    <a:pt x="4895" y="2766"/>
                    <a:pt x="4852" y="2754"/>
                    <a:pt x="4814" y="2729"/>
                  </a:cubicBezTo>
                  <a:cubicBezTo>
                    <a:pt x="4655" y="2666"/>
                    <a:pt x="4592" y="2507"/>
                    <a:pt x="4560" y="2349"/>
                  </a:cubicBezTo>
                  <a:cubicBezTo>
                    <a:pt x="4402" y="1715"/>
                    <a:pt x="4244" y="1019"/>
                    <a:pt x="3864" y="480"/>
                  </a:cubicBezTo>
                  <a:cubicBezTo>
                    <a:pt x="3705" y="290"/>
                    <a:pt x="3515" y="100"/>
                    <a:pt x="3262" y="37"/>
                  </a:cubicBezTo>
                  <a:cubicBezTo>
                    <a:pt x="3196" y="12"/>
                    <a:pt x="3125" y="0"/>
                    <a:pt x="3055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874525" y="4091375"/>
              <a:ext cx="400725" cy="243600"/>
            </a:xfrm>
            <a:custGeom>
              <a:rect b="b" l="l" r="r" t="t"/>
              <a:pathLst>
                <a:path extrusionOk="0" h="9744" w="16029">
                  <a:moveTo>
                    <a:pt x="32" y="0"/>
                  </a:moveTo>
                  <a:cubicBezTo>
                    <a:pt x="0" y="0"/>
                    <a:pt x="0" y="32"/>
                    <a:pt x="32" y="32"/>
                  </a:cubicBezTo>
                  <a:cubicBezTo>
                    <a:pt x="2850" y="1046"/>
                    <a:pt x="5479" y="2471"/>
                    <a:pt x="8012" y="4054"/>
                  </a:cubicBezTo>
                  <a:cubicBezTo>
                    <a:pt x="9311" y="4877"/>
                    <a:pt x="10609" y="5669"/>
                    <a:pt x="11813" y="6588"/>
                  </a:cubicBezTo>
                  <a:cubicBezTo>
                    <a:pt x="13111" y="7506"/>
                    <a:pt x="14283" y="8583"/>
                    <a:pt x="15455" y="9659"/>
                  </a:cubicBezTo>
                  <a:cubicBezTo>
                    <a:pt x="15514" y="9719"/>
                    <a:pt x="15580" y="9743"/>
                    <a:pt x="15644" y="9743"/>
                  </a:cubicBezTo>
                  <a:cubicBezTo>
                    <a:pt x="15851" y="9743"/>
                    <a:pt x="16029" y="9481"/>
                    <a:pt x="15835" y="9311"/>
                  </a:cubicBezTo>
                  <a:cubicBezTo>
                    <a:pt x="14663" y="8266"/>
                    <a:pt x="13491" y="7189"/>
                    <a:pt x="12224" y="6271"/>
                  </a:cubicBezTo>
                  <a:cubicBezTo>
                    <a:pt x="10958" y="5321"/>
                    <a:pt x="9596" y="4497"/>
                    <a:pt x="8266" y="3674"/>
                  </a:cubicBezTo>
                  <a:cubicBezTo>
                    <a:pt x="5669" y="2122"/>
                    <a:pt x="3040" y="507"/>
                    <a:pt x="32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963175" y="4077050"/>
              <a:ext cx="14300" cy="52750"/>
            </a:xfrm>
            <a:custGeom>
              <a:rect b="b" l="l" r="r" t="t"/>
              <a:pathLst>
                <a:path extrusionOk="0" h="2110" w="572">
                  <a:moveTo>
                    <a:pt x="104" y="1"/>
                  </a:moveTo>
                  <a:cubicBezTo>
                    <a:pt x="69" y="1"/>
                    <a:pt x="33" y="28"/>
                    <a:pt x="33" y="67"/>
                  </a:cubicBezTo>
                  <a:cubicBezTo>
                    <a:pt x="1" y="225"/>
                    <a:pt x="33" y="415"/>
                    <a:pt x="64" y="573"/>
                  </a:cubicBezTo>
                  <a:cubicBezTo>
                    <a:pt x="96" y="732"/>
                    <a:pt x="159" y="890"/>
                    <a:pt x="191" y="1049"/>
                  </a:cubicBezTo>
                  <a:cubicBezTo>
                    <a:pt x="223" y="1207"/>
                    <a:pt x="254" y="1365"/>
                    <a:pt x="286" y="1555"/>
                  </a:cubicBezTo>
                  <a:cubicBezTo>
                    <a:pt x="286" y="1619"/>
                    <a:pt x="286" y="1714"/>
                    <a:pt x="318" y="1809"/>
                  </a:cubicBezTo>
                  <a:cubicBezTo>
                    <a:pt x="318" y="1840"/>
                    <a:pt x="318" y="1872"/>
                    <a:pt x="318" y="1935"/>
                  </a:cubicBezTo>
                  <a:cubicBezTo>
                    <a:pt x="318" y="1967"/>
                    <a:pt x="349" y="1999"/>
                    <a:pt x="349" y="2062"/>
                  </a:cubicBezTo>
                  <a:cubicBezTo>
                    <a:pt x="349" y="2094"/>
                    <a:pt x="381" y="2109"/>
                    <a:pt x="417" y="2109"/>
                  </a:cubicBezTo>
                  <a:cubicBezTo>
                    <a:pt x="452" y="2109"/>
                    <a:pt x="492" y="2094"/>
                    <a:pt x="508" y="2062"/>
                  </a:cubicBezTo>
                  <a:cubicBezTo>
                    <a:pt x="508" y="1999"/>
                    <a:pt x="539" y="1967"/>
                    <a:pt x="539" y="1904"/>
                  </a:cubicBezTo>
                  <a:cubicBezTo>
                    <a:pt x="539" y="1872"/>
                    <a:pt x="571" y="1840"/>
                    <a:pt x="571" y="1809"/>
                  </a:cubicBezTo>
                  <a:cubicBezTo>
                    <a:pt x="571" y="1714"/>
                    <a:pt x="571" y="1650"/>
                    <a:pt x="571" y="1555"/>
                  </a:cubicBezTo>
                  <a:cubicBezTo>
                    <a:pt x="539" y="1365"/>
                    <a:pt x="539" y="1175"/>
                    <a:pt x="508" y="1017"/>
                  </a:cubicBezTo>
                  <a:cubicBezTo>
                    <a:pt x="476" y="827"/>
                    <a:pt x="444" y="668"/>
                    <a:pt x="381" y="478"/>
                  </a:cubicBezTo>
                  <a:cubicBezTo>
                    <a:pt x="349" y="320"/>
                    <a:pt x="286" y="130"/>
                    <a:pt x="159" y="35"/>
                  </a:cubicBezTo>
                  <a:cubicBezTo>
                    <a:pt x="147" y="11"/>
                    <a:pt x="126" y="1"/>
                    <a:pt x="104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971100" y="4149850"/>
              <a:ext cx="49700" cy="26275"/>
            </a:xfrm>
            <a:custGeom>
              <a:rect b="b" l="l" r="r" t="t"/>
              <a:pathLst>
                <a:path extrusionOk="0" h="1051" w="1988">
                  <a:moveTo>
                    <a:pt x="1807" y="1"/>
                  </a:moveTo>
                  <a:cubicBezTo>
                    <a:pt x="1796" y="1"/>
                    <a:pt x="1785" y="2"/>
                    <a:pt x="1774" y="5"/>
                  </a:cubicBezTo>
                  <a:cubicBezTo>
                    <a:pt x="1711" y="37"/>
                    <a:pt x="1616" y="100"/>
                    <a:pt x="1552" y="132"/>
                  </a:cubicBezTo>
                  <a:cubicBezTo>
                    <a:pt x="1489" y="163"/>
                    <a:pt x="1426" y="227"/>
                    <a:pt x="1331" y="258"/>
                  </a:cubicBezTo>
                  <a:cubicBezTo>
                    <a:pt x="1204" y="322"/>
                    <a:pt x="1046" y="385"/>
                    <a:pt x="887" y="480"/>
                  </a:cubicBezTo>
                  <a:cubicBezTo>
                    <a:pt x="761" y="543"/>
                    <a:pt x="602" y="607"/>
                    <a:pt x="476" y="702"/>
                  </a:cubicBezTo>
                  <a:lnTo>
                    <a:pt x="222" y="797"/>
                  </a:lnTo>
                  <a:cubicBezTo>
                    <a:pt x="159" y="828"/>
                    <a:pt x="96" y="860"/>
                    <a:pt x="32" y="923"/>
                  </a:cubicBezTo>
                  <a:cubicBezTo>
                    <a:pt x="1" y="955"/>
                    <a:pt x="32" y="1018"/>
                    <a:pt x="96" y="1050"/>
                  </a:cubicBezTo>
                  <a:cubicBezTo>
                    <a:pt x="159" y="1050"/>
                    <a:pt x="254" y="1018"/>
                    <a:pt x="317" y="987"/>
                  </a:cubicBezTo>
                  <a:cubicBezTo>
                    <a:pt x="412" y="955"/>
                    <a:pt x="476" y="955"/>
                    <a:pt x="571" y="923"/>
                  </a:cubicBezTo>
                  <a:cubicBezTo>
                    <a:pt x="729" y="860"/>
                    <a:pt x="887" y="797"/>
                    <a:pt x="1046" y="733"/>
                  </a:cubicBezTo>
                  <a:cubicBezTo>
                    <a:pt x="1172" y="670"/>
                    <a:pt x="1331" y="575"/>
                    <a:pt x="1489" y="512"/>
                  </a:cubicBezTo>
                  <a:cubicBezTo>
                    <a:pt x="1552" y="448"/>
                    <a:pt x="1616" y="417"/>
                    <a:pt x="1711" y="385"/>
                  </a:cubicBezTo>
                  <a:cubicBezTo>
                    <a:pt x="1774" y="322"/>
                    <a:pt x="1837" y="290"/>
                    <a:pt x="1901" y="227"/>
                  </a:cubicBezTo>
                  <a:cubicBezTo>
                    <a:pt x="1987" y="140"/>
                    <a:pt x="1916" y="1"/>
                    <a:pt x="1807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934675" y="4119675"/>
              <a:ext cx="27600" cy="19575"/>
            </a:xfrm>
            <a:custGeom>
              <a:rect b="b" l="l" r="r" t="t"/>
              <a:pathLst>
                <a:path extrusionOk="0" h="783" w="1104">
                  <a:moveTo>
                    <a:pt x="1017" y="0"/>
                  </a:moveTo>
                  <a:cubicBezTo>
                    <a:pt x="1006" y="0"/>
                    <a:pt x="994" y="3"/>
                    <a:pt x="983" y="9"/>
                  </a:cubicBezTo>
                  <a:cubicBezTo>
                    <a:pt x="951" y="9"/>
                    <a:pt x="919" y="9"/>
                    <a:pt x="888" y="40"/>
                  </a:cubicBezTo>
                  <a:cubicBezTo>
                    <a:pt x="888" y="40"/>
                    <a:pt x="856" y="72"/>
                    <a:pt x="824" y="72"/>
                  </a:cubicBezTo>
                  <a:cubicBezTo>
                    <a:pt x="793" y="104"/>
                    <a:pt x="761" y="135"/>
                    <a:pt x="729" y="167"/>
                  </a:cubicBezTo>
                  <a:cubicBezTo>
                    <a:pt x="634" y="230"/>
                    <a:pt x="571" y="294"/>
                    <a:pt x="476" y="357"/>
                  </a:cubicBezTo>
                  <a:cubicBezTo>
                    <a:pt x="413" y="389"/>
                    <a:pt x="318" y="452"/>
                    <a:pt x="223" y="515"/>
                  </a:cubicBezTo>
                  <a:cubicBezTo>
                    <a:pt x="191" y="547"/>
                    <a:pt x="159" y="579"/>
                    <a:pt x="96" y="610"/>
                  </a:cubicBezTo>
                  <a:cubicBezTo>
                    <a:pt x="64" y="642"/>
                    <a:pt x="1" y="674"/>
                    <a:pt x="1" y="705"/>
                  </a:cubicBezTo>
                  <a:cubicBezTo>
                    <a:pt x="1" y="737"/>
                    <a:pt x="1" y="769"/>
                    <a:pt x="33" y="769"/>
                  </a:cubicBezTo>
                  <a:cubicBezTo>
                    <a:pt x="54" y="779"/>
                    <a:pt x="71" y="783"/>
                    <a:pt x="88" y="783"/>
                  </a:cubicBezTo>
                  <a:cubicBezTo>
                    <a:pt x="121" y="783"/>
                    <a:pt x="149" y="769"/>
                    <a:pt x="191" y="769"/>
                  </a:cubicBezTo>
                  <a:cubicBezTo>
                    <a:pt x="223" y="737"/>
                    <a:pt x="286" y="737"/>
                    <a:pt x="318" y="705"/>
                  </a:cubicBezTo>
                  <a:cubicBezTo>
                    <a:pt x="413" y="674"/>
                    <a:pt x="508" y="610"/>
                    <a:pt x="603" y="547"/>
                  </a:cubicBezTo>
                  <a:cubicBezTo>
                    <a:pt x="698" y="484"/>
                    <a:pt x="793" y="420"/>
                    <a:pt x="856" y="357"/>
                  </a:cubicBezTo>
                  <a:cubicBezTo>
                    <a:pt x="919" y="325"/>
                    <a:pt x="951" y="294"/>
                    <a:pt x="983" y="262"/>
                  </a:cubicBezTo>
                  <a:cubicBezTo>
                    <a:pt x="1014" y="230"/>
                    <a:pt x="1046" y="199"/>
                    <a:pt x="1046" y="167"/>
                  </a:cubicBezTo>
                  <a:cubicBezTo>
                    <a:pt x="1078" y="167"/>
                    <a:pt x="1078" y="135"/>
                    <a:pt x="1078" y="104"/>
                  </a:cubicBezTo>
                  <a:cubicBezTo>
                    <a:pt x="1103" y="52"/>
                    <a:pt x="1066" y="0"/>
                    <a:pt x="1017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027325" y="4104925"/>
              <a:ext cx="7925" cy="56050"/>
            </a:xfrm>
            <a:custGeom>
              <a:rect b="b" l="l" r="r" t="t"/>
              <a:pathLst>
                <a:path extrusionOk="0" h="2242" w="317">
                  <a:moveTo>
                    <a:pt x="102" y="0"/>
                  </a:moveTo>
                  <a:cubicBezTo>
                    <a:pt x="73" y="0"/>
                    <a:pt x="46" y="17"/>
                    <a:pt x="32" y="60"/>
                  </a:cubicBezTo>
                  <a:cubicBezTo>
                    <a:pt x="0" y="219"/>
                    <a:pt x="0" y="377"/>
                    <a:pt x="0" y="567"/>
                  </a:cubicBezTo>
                  <a:cubicBezTo>
                    <a:pt x="32" y="757"/>
                    <a:pt x="32" y="915"/>
                    <a:pt x="32" y="1105"/>
                  </a:cubicBezTo>
                  <a:cubicBezTo>
                    <a:pt x="32" y="1454"/>
                    <a:pt x="32" y="1802"/>
                    <a:pt x="64" y="2182"/>
                  </a:cubicBezTo>
                  <a:cubicBezTo>
                    <a:pt x="64" y="2217"/>
                    <a:pt x="102" y="2242"/>
                    <a:pt x="136" y="2242"/>
                  </a:cubicBezTo>
                  <a:cubicBezTo>
                    <a:pt x="164" y="2242"/>
                    <a:pt x="190" y="2225"/>
                    <a:pt x="190" y="2182"/>
                  </a:cubicBezTo>
                  <a:cubicBezTo>
                    <a:pt x="285" y="1834"/>
                    <a:pt x="317" y="1485"/>
                    <a:pt x="317" y="1137"/>
                  </a:cubicBezTo>
                  <a:cubicBezTo>
                    <a:pt x="317" y="947"/>
                    <a:pt x="317" y="757"/>
                    <a:pt x="317" y="599"/>
                  </a:cubicBezTo>
                  <a:cubicBezTo>
                    <a:pt x="285" y="409"/>
                    <a:pt x="254" y="219"/>
                    <a:pt x="190" y="60"/>
                  </a:cubicBezTo>
                  <a:cubicBezTo>
                    <a:pt x="173" y="25"/>
                    <a:pt x="136" y="0"/>
                    <a:pt x="102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032075" y="4181625"/>
              <a:ext cx="41175" cy="24575"/>
            </a:xfrm>
            <a:custGeom>
              <a:rect b="b" l="l" r="r" t="t"/>
              <a:pathLst>
                <a:path extrusionOk="0" h="983" w="1647">
                  <a:moveTo>
                    <a:pt x="1552" y="1"/>
                  </a:moveTo>
                  <a:cubicBezTo>
                    <a:pt x="1457" y="1"/>
                    <a:pt x="1425" y="64"/>
                    <a:pt x="1362" y="96"/>
                  </a:cubicBezTo>
                  <a:cubicBezTo>
                    <a:pt x="1299" y="159"/>
                    <a:pt x="1267" y="191"/>
                    <a:pt x="1204" y="222"/>
                  </a:cubicBezTo>
                  <a:cubicBezTo>
                    <a:pt x="1077" y="317"/>
                    <a:pt x="950" y="412"/>
                    <a:pt x="824" y="476"/>
                  </a:cubicBezTo>
                  <a:cubicBezTo>
                    <a:pt x="697" y="571"/>
                    <a:pt x="570" y="634"/>
                    <a:pt x="412" y="697"/>
                  </a:cubicBezTo>
                  <a:cubicBezTo>
                    <a:pt x="285" y="761"/>
                    <a:pt x="127" y="824"/>
                    <a:pt x="32" y="951"/>
                  </a:cubicBezTo>
                  <a:cubicBezTo>
                    <a:pt x="0" y="951"/>
                    <a:pt x="32" y="982"/>
                    <a:pt x="64" y="982"/>
                  </a:cubicBezTo>
                  <a:cubicBezTo>
                    <a:pt x="190" y="982"/>
                    <a:pt x="349" y="887"/>
                    <a:pt x="507" y="824"/>
                  </a:cubicBezTo>
                  <a:cubicBezTo>
                    <a:pt x="634" y="761"/>
                    <a:pt x="792" y="697"/>
                    <a:pt x="919" y="634"/>
                  </a:cubicBezTo>
                  <a:cubicBezTo>
                    <a:pt x="1077" y="571"/>
                    <a:pt x="1204" y="507"/>
                    <a:pt x="1330" y="412"/>
                  </a:cubicBezTo>
                  <a:cubicBezTo>
                    <a:pt x="1394" y="381"/>
                    <a:pt x="1457" y="349"/>
                    <a:pt x="1520" y="286"/>
                  </a:cubicBezTo>
                  <a:cubicBezTo>
                    <a:pt x="1584" y="222"/>
                    <a:pt x="1615" y="191"/>
                    <a:pt x="1615" y="96"/>
                  </a:cubicBezTo>
                  <a:cubicBezTo>
                    <a:pt x="1647" y="64"/>
                    <a:pt x="1584" y="1"/>
                    <a:pt x="1552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081150" y="41879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080675" y="4120350"/>
              <a:ext cx="13175" cy="70875"/>
            </a:xfrm>
            <a:custGeom>
              <a:rect b="b" l="l" r="r" t="t"/>
              <a:pathLst>
                <a:path extrusionOk="0" h="2835" w="527">
                  <a:moveTo>
                    <a:pt x="301" y="1"/>
                  </a:moveTo>
                  <a:cubicBezTo>
                    <a:pt x="270" y="1"/>
                    <a:pt x="241" y="24"/>
                    <a:pt x="241" y="77"/>
                  </a:cubicBezTo>
                  <a:cubicBezTo>
                    <a:pt x="241" y="520"/>
                    <a:pt x="273" y="963"/>
                    <a:pt x="241" y="1438"/>
                  </a:cubicBezTo>
                  <a:cubicBezTo>
                    <a:pt x="178" y="1882"/>
                    <a:pt x="83" y="2325"/>
                    <a:pt x="20" y="2768"/>
                  </a:cubicBezTo>
                  <a:cubicBezTo>
                    <a:pt x="0" y="2808"/>
                    <a:pt x="41" y="2835"/>
                    <a:pt x="83" y="2835"/>
                  </a:cubicBezTo>
                  <a:cubicBezTo>
                    <a:pt x="108" y="2835"/>
                    <a:pt x="134" y="2824"/>
                    <a:pt x="146" y="2800"/>
                  </a:cubicBezTo>
                  <a:cubicBezTo>
                    <a:pt x="368" y="2388"/>
                    <a:pt x="463" y="1913"/>
                    <a:pt x="495" y="1470"/>
                  </a:cubicBezTo>
                  <a:cubicBezTo>
                    <a:pt x="526" y="995"/>
                    <a:pt x="495" y="488"/>
                    <a:pt x="368" y="45"/>
                  </a:cubicBezTo>
                  <a:cubicBezTo>
                    <a:pt x="354" y="16"/>
                    <a:pt x="327" y="1"/>
                    <a:pt x="301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087500" y="4218850"/>
              <a:ext cx="45150" cy="26925"/>
            </a:xfrm>
            <a:custGeom>
              <a:rect b="b" l="l" r="r" t="t"/>
              <a:pathLst>
                <a:path extrusionOk="0" h="1077" w="1806">
                  <a:moveTo>
                    <a:pt x="1710" y="0"/>
                  </a:moveTo>
                  <a:cubicBezTo>
                    <a:pt x="1647" y="0"/>
                    <a:pt x="1583" y="63"/>
                    <a:pt x="1520" y="95"/>
                  </a:cubicBezTo>
                  <a:cubicBezTo>
                    <a:pt x="1457" y="159"/>
                    <a:pt x="1393" y="222"/>
                    <a:pt x="1330" y="254"/>
                  </a:cubicBezTo>
                  <a:cubicBezTo>
                    <a:pt x="1203" y="349"/>
                    <a:pt x="1077" y="444"/>
                    <a:pt x="950" y="507"/>
                  </a:cubicBezTo>
                  <a:cubicBezTo>
                    <a:pt x="792" y="602"/>
                    <a:pt x="665" y="665"/>
                    <a:pt x="507" y="729"/>
                  </a:cubicBezTo>
                  <a:cubicBezTo>
                    <a:pt x="443" y="760"/>
                    <a:pt x="380" y="792"/>
                    <a:pt x="285" y="824"/>
                  </a:cubicBezTo>
                  <a:cubicBezTo>
                    <a:pt x="222" y="855"/>
                    <a:pt x="158" y="919"/>
                    <a:pt x="63" y="950"/>
                  </a:cubicBezTo>
                  <a:cubicBezTo>
                    <a:pt x="0" y="982"/>
                    <a:pt x="63" y="1077"/>
                    <a:pt x="127" y="1077"/>
                  </a:cubicBezTo>
                  <a:cubicBezTo>
                    <a:pt x="222" y="1077"/>
                    <a:pt x="285" y="1045"/>
                    <a:pt x="380" y="1014"/>
                  </a:cubicBezTo>
                  <a:cubicBezTo>
                    <a:pt x="443" y="1014"/>
                    <a:pt x="538" y="982"/>
                    <a:pt x="602" y="950"/>
                  </a:cubicBezTo>
                  <a:cubicBezTo>
                    <a:pt x="760" y="855"/>
                    <a:pt x="918" y="824"/>
                    <a:pt x="1077" y="729"/>
                  </a:cubicBezTo>
                  <a:cubicBezTo>
                    <a:pt x="1203" y="634"/>
                    <a:pt x="1362" y="539"/>
                    <a:pt x="1488" y="444"/>
                  </a:cubicBezTo>
                  <a:cubicBezTo>
                    <a:pt x="1552" y="380"/>
                    <a:pt x="1615" y="317"/>
                    <a:pt x="1678" y="285"/>
                  </a:cubicBezTo>
                  <a:cubicBezTo>
                    <a:pt x="1710" y="222"/>
                    <a:pt x="1805" y="127"/>
                    <a:pt x="1773" y="63"/>
                  </a:cubicBezTo>
                  <a:cubicBezTo>
                    <a:pt x="1773" y="32"/>
                    <a:pt x="1742" y="0"/>
                    <a:pt x="1710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135000" y="4155775"/>
              <a:ext cx="10300" cy="69150"/>
            </a:xfrm>
            <a:custGeom>
              <a:rect b="b" l="l" r="r" t="t"/>
              <a:pathLst>
                <a:path extrusionOk="0" h="2766" w="412">
                  <a:moveTo>
                    <a:pt x="161" y="1"/>
                  </a:moveTo>
                  <a:cubicBezTo>
                    <a:pt x="128" y="1"/>
                    <a:pt x="95" y="16"/>
                    <a:pt x="95" y="53"/>
                  </a:cubicBezTo>
                  <a:cubicBezTo>
                    <a:pt x="32" y="275"/>
                    <a:pt x="95" y="496"/>
                    <a:pt x="127" y="718"/>
                  </a:cubicBezTo>
                  <a:cubicBezTo>
                    <a:pt x="127" y="940"/>
                    <a:pt x="127" y="1161"/>
                    <a:pt x="127" y="1351"/>
                  </a:cubicBezTo>
                  <a:cubicBezTo>
                    <a:pt x="95" y="1605"/>
                    <a:pt x="95" y="1826"/>
                    <a:pt x="63" y="2048"/>
                  </a:cubicBezTo>
                  <a:cubicBezTo>
                    <a:pt x="32" y="2270"/>
                    <a:pt x="32" y="2491"/>
                    <a:pt x="0" y="2713"/>
                  </a:cubicBezTo>
                  <a:cubicBezTo>
                    <a:pt x="0" y="2750"/>
                    <a:pt x="33" y="2766"/>
                    <a:pt x="66" y="2766"/>
                  </a:cubicBezTo>
                  <a:cubicBezTo>
                    <a:pt x="90" y="2766"/>
                    <a:pt x="114" y="2758"/>
                    <a:pt x="127" y="2745"/>
                  </a:cubicBezTo>
                  <a:cubicBezTo>
                    <a:pt x="159" y="2618"/>
                    <a:pt x="190" y="2491"/>
                    <a:pt x="222" y="2365"/>
                  </a:cubicBezTo>
                  <a:cubicBezTo>
                    <a:pt x="254" y="2270"/>
                    <a:pt x="285" y="2143"/>
                    <a:pt x="317" y="2016"/>
                  </a:cubicBezTo>
                  <a:cubicBezTo>
                    <a:pt x="349" y="1795"/>
                    <a:pt x="380" y="1573"/>
                    <a:pt x="412" y="1351"/>
                  </a:cubicBezTo>
                  <a:cubicBezTo>
                    <a:pt x="412" y="1098"/>
                    <a:pt x="412" y="876"/>
                    <a:pt x="412" y="655"/>
                  </a:cubicBezTo>
                  <a:cubicBezTo>
                    <a:pt x="380" y="433"/>
                    <a:pt x="349" y="180"/>
                    <a:pt x="222" y="21"/>
                  </a:cubicBezTo>
                  <a:cubicBezTo>
                    <a:pt x="209" y="8"/>
                    <a:pt x="185" y="1"/>
                    <a:pt x="161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127075" y="4250375"/>
              <a:ext cx="50525" cy="31825"/>
            </a:xfrm>
            <a:custGeom>
              <a:rect b="b" l="l" r="r" t="t"/>
              <a:pathLst>
                <a:path extrusionOk="0" h="1273" w="2021">
                  <a:moveTo>
                    <a:pt x="1868" y="1"/>
                  </a:moveTo>
                  <a:cubicBezTo>
                    <a:pt x="1858" y="1"/>
                    <a:pt x="1847" y="3"/>
                    <a:pt x="1837" y="6"/>
                  </a:cubicBezTo>
                  <a:cubicBezTo>
                    <a:pt x="1742" y="38"/>
                    <a:pt x="1679" y="101"/>
                    <a:pt x="1616" y="164"/>
                  </a:cubicBezTo>
                  <a:cubicBezTo>
                    <a:pt x="1552" y="196"/>
                    <a:pt x="1457" y="259"/>
                    <a:pt x="1394" y="323"/>
                  </a:cubicBezTo>
                  <a:cubicBezTo>
                    <a:pt x="1267" y="449"/>
                    <a:pt x="1109" y="544"/>
                    <a:pt x="951" y="639"/>
                  </a:cubicBezTo>
                  <a:cubicBezTo>
                    <a:pt x="666" y="861"/>
                    <a:pt x="349" y="1019"/>
                    <a:pt x="32" y="1209"/>
                  </a:cubicBezTo>
                  <a:cubicBezTo>
                    <a:pt x="0" y="1241"/>
                    <a:pt x="32" y="1273"/>
                    <a:pt x="64" y="1273"/>
                  </a:cubicBezTo>
                  <a:cubicBezTo>
                    <a:pt x="444" y="1273"/>
                    <a:pt x="792" y="1114"/>
                    <a:pt x="1109" y="924"/>
                  </a:cubicBezTo>
                  <a:cubicBezTo>
                    <a:pt x="1267" y="829"/>
                    <a:pt x="1426" y="703"/>
                    <a:pt x="1552" y="576"/>
                  </a:cubicBezTo>
                  <a:cubicBezTo>
                    <a:pt x="1647" y="513"/>
                    <a:pt x="1711" y="449"/>
                    <a:pt x="1774" y="418"/>
                  </a:cubicBezTo>
                  <a:cubicBezTo>
                    <a:pt x="1837" y="323"/>
                    <a:pt x="1932" y="291"/>
                    <a:pt x="1964" y="196"/>
                  </a:cubicBezTo>
                  <a:cubicBezTo>
                    <a:pt x="2021" y="111"/>
                    <a:pt x="1951" y="1"/>
                    <a:pt x="1868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82500" y="4193775"/>
              <a:ext cx="15075" cy="65475"/>
            </a:xfrm>
            <a:custGeom>
              <a:rect b="b" l="l" r="r" t="t"/>
              <a:pathLst>
                <a:path extrusionOk="0" h="2619" w="603">
                  <a:moveTo>
                    <a:pt x="458" y="1"/>
                  </a:moveTo>
                  <a:cubicBezTo>
                    <a:pt x="434" y="1"/>
                    <a:pt x="412" y="16"/>
                    <a:pt x="412" y="53"/>
                  </a:cubicBezTo>
                  <a:cubicBezTo>
                    <a:pt x="349" y="243"/>
                    <a:pt x="380" y="465"/>
                    <a:pt x="380" y="686"/>
                  </a:cubicBezTo>
                  <a:cubicBezTo>
                    <a:pt x="349" y="908"/>
                    <a:pt x="317" y="1162"/>
                    <a:pt x="285" y="1383"/>
                  </a:cubicBezTo>
                  <a:cubicBezTo>
                    <a:pt x="222" y="1795"/>
                    <a:pt x="190" y="2175"/>
                    <a:pt x="32" y="2555"/>
                  </a:cubicBezTo>
                  <a:cubicBezTo>
                    <a:pt x="0" y="2587"/>
                    <a:pt x="32" y="2618"/>
                    <a:pt x="64" y="2618"/>
                  </a:cubicBezTo>
                  <a:cubicBezTo>
                    <a:pt x="222" y="2492"/>
                    <a:pt x="317" y="2333"/>
                    <a:pt x="349" y="2143"/>
                  </a:cubicBezTo>
                  <a:cubicBezTo>
                    <a:pt x="444" y="1922"/>
                    <a:pt x="475" y="1700"/>
                    <a:pt x="507" y="1478"/>
                  </a:cubicBezTo>
                  <a:cubicBezTo>
                    <a:pt x="539" y="1225"/>
                    <a:pt x="570" y="971"/>
                    <a:pt x="602" y="750"/>
                  </a:cubicBezTo>
                  <a:cubicBezTo>
                    <a:pt x="602" y="623"/>
                    <a:pt x="602" y="465"/>
                    <a:pt x="602" y="338"/>
                  </a:cubicBezTo>
                  <a:cubicBezTo>
                    <a:pt x="602" y="243"/>
                    <a:pt x="570" y="148"/>
                    <a:pt x="507" y="21"/>
                  </a:cubicBezTo>
                  <a:cubicBezTo>
                    <a:pt x="494" y="8"/>
                    <a:pt x="475" y="1"/>
                    <a:pt x="458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4192800" y="4283775"/>
              <a:ext cx="26925" cy="19025"/>
            </a:xfrm>
            <a:custGeom>
              <a:rect b="b" l="l" r="r" t="t"/>
              <a:pathLst>
                <a:path extrusionOk="0" h="761" w="1077">
                  <a:moveTo>
                    <a:pt x="950" y="0"/>
                  </a:moveTo>
                  <a:cubicBezTo>
                    <a:pt x="855" y="0"/>
                    <a:pt x="792" y="63"/>
                    <a:pt x="728" y="95"/>
                  </a:cubicBezTo>
                  <a:cubicBezTo>
                    <a:pt x="697" y="127"/>
                    <a:pt x="633" y="158"/>
                    <a:pt x="602" y="190"/>
                  </a:cubicBezTo>
                  <a:cubicBezTo>
                    <a:pt x="538" y="253"/>
                    <a:pt x="475" y="285"/>
                    <a:pt x="412" y="317"/>
                  </a:cubicBezTo>
                  <a:cubicBezTo>
                    <a:pt x="380" y="348"/>
                    <a:pt x="380" y="380"/>
                    <a:pt x="348" y="380"/>
                  </a:cubicBezTo>
                  <a:cubicBezTo>
                    <a:pt x="317" y="380"/>
                    <a:pt x="317" y="412"/>
                    <a:pt x="285" y="412"/>
                  </a:cubicBezTo>
                  <a:cubicBezTo>
                    <a:pt x="285" y="422"/>
                    <a:pt x="282" y="433"/>
                    <a:pt x="277" y="444"/>
                  </a:cubicBezTo>
                  <a:lnTo>
                    <a:pt x="277" y="444"/>
                  </a:lnTo>
                  <a:cubicBezTo>
                    <a:pt x="253" y="449"/>
                    <a:pt x="250" y="475"/>
                    <a:pt x="222" y="475"/>
                  </a:cubicBezTo>
                  <a:cubicBezTo>
                    <a:pt x="222" y="507"/>
                    <a:pt x="190" y="507"/>
                    <a:pt x="158" y="538"/>
                  </a:cubicBezTo>
                  <a:cubicBezTo>
                    <a:pt x="95" y="570"/>
                    <a:pt x="32" y="633"/>
                    <a:pt x="0" y="697"/>
                  </a:cubicBezTo>
                  <a:cubicBezTo>
                    <a:pt x="0" y="697"/>
                    <a:pt x="0" y="728"/>
                    <a:pt x="32" y="728"/>
                  </a:cubicBezTo>
                  <a:cubicBezTo>
                    <a:pt x="63" y="760"/>
                    <a:pt x="95" y="760"/>
                    <a:pt x="95" y="760"/>
                  </a:cubicBezTo>
                  <a:lnTo>
                    <a:pt x="253" y="760"/>
                  </a:lnTo>
                  <a:cubicBezTo>
                    <a:pt x="301" y="736"/>
                    <a:pt x="349" y="712"/>
                    <a:pt x="397" y="688"/>
                  </a:cubicBezTo>
                  <a:lnTo>
                    <a:pt x="397" y="688"/>
                  </a:lnTo>
                  <a:cubicBezTo>
                    <a:pt x="402" y="689"/>
                    <a:pt x="407" y="689"/>
                    <a:pt x="412" y="689"/>
                  </a:cubicBezTo>
                  <a:cubicBezTo>
                    <a:pt x="443" y="689"/>
                    <a:pt x="475" y="681"/>
                    <a:pt x="507" y="665"/>
                  </a:cubicBezTo>
                  <a:cubicBezTo>
                    <a:pt x="538" y="665"/>
                    <a:pt x="570" y="633"/>
                    <a:pt x="633" y="602"/>
                  </a:cubicBezTo>
                  <a:cubicBezTo>
                    <a:pt x="697" y="570"/>
                    <a:pt x="728" y="538"/>
                    <a:pt x="792" y="507"/>
                  </a:cubicBezTo>
                  <a:cubicBezTo>
                    <a:pt x="855" y="443"/>
                    <a:pt x="918" y="412"/>
                    <a:pt x="950" y="380"/>
                  </a:cubicBezTo>
                  <a:cubicBezTo>
                    <a:pt x="1013" y="317"/>
                    <a:pt x="1077" y="222"/>
                    <a:pt x="1077" y="127"/>
                  </a:cubicBezTo>
                  <a:cubicBezTo>
                    <a:pt x="1077" y="63"/>
                    <a:pt x="1013" y="0"/>
                    <a:pt x="950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4226825" y="4253550"/>
              <a:ext cx="8750" cy="39950"/>
            </a:xfrm>
            <a:custGeom>
              <a:rect b="b" l="l" r="r" t="t"/>
              <a:pathLst>
                <a:path extrusionOk="0" h="1598" w="350">
                  <a:moveTo>
                    <a:pt x="170" y="1"/>
                  </a:moveTo>
                  <a:cubicBezTo>
                    <a:pt x="143" y="1"/>
                    <a:pt x="114" y="19"/>
                    <a:pt x="96" y="37"/>
                  </a:cubicBezTo>
                  <a:cubicBezTo>
                    <a:pt x="64" y="101"/>
                    <a:pt x="64" y="196"/>
                    <a:pt x="64" y="259"/>
                  </a:cubicBezTo>
                  <a:cubicBezTo>
                    <a:pt x="64" y="322"/>
                    <a:pt x="64" y="417"/>
                    <a:pt x="64" y="481"/>
                  </a:cubicBezTo>
                  <a:cubicBezTo>
                    <a:pt x="64" y="607"/>
                    <a:pt x="96" y="734"/>
                    <a:pt x="96" y="861"/>
                  </a:cubicBezTo>
                  <a:cubicBezTo>
                    <a:pt x="96" y="1082"/>
                    <a:pt x="96" y="1336"/>
                    <a:pt x="1" y="1526"/>
                  </a:cubicBezTo>
                  <a:cubicBezTo>
                    <a:pt x="1" y="1551"/>
                    <a:pt x="21" y="1598"/>
                    <a:pt x="46" y="1598"/>
                  </a:cubicBezTo>
                  <a:cubicBezTo>
                    <a:pt x="52" y="1598"/>
                    <a:pt x="58" y="1595"/>
                    <a:pt x="64" y="1589"/>
                  </a:cubicBezTo>
                  <a:cubicBezTo>
                    <a:pt x="286" y="1462"/>
                    <a:pt x="349" y="1177"/>
                    <a:pt x="349" y="924"/>
                  </a:cubicBezTo>
                  <a:cubicBezTo>
                    <a:pt x="349" y="797"/>
                    <a:pt x="349" y="639"/>
                    <a:pt x="349" y="512"/>
                  </a:cubicBezTo>
                  <a:cubicBezTo>
                    <a:pt x="317" y="417"/>
                    <a:pt x="317" y="354"/>
                    <a:pt x="317" y="259"/>
                  </a:cubicBezTo>
                  <a:cubicBezTo>
                    <a:pt x="286" y="196"/>
                    <a:pt x="286" y="101"/>
                    <a:pt x="222" y="37"/>
                  </a:cubicBezTo>
                  <a:cubicBezTo>
                    <a:pt x="209" y="10"/>
                    <a:pt x="190" y="1"/>
                    <a:pt x="170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159425" y="1336175"/>
              <a:ext cx="438650" cy="522250"/>
            </a:xfrm>
            <a:custGeom>
              <a:rect b="b" l="l" r="r" t="t"/>
              <a:pathLst>
                <a:path extrusionOk="0" h="20890" w="17546">
                  <a:moveTo>
                    <a:pt x="7190" y="1"/>
                  </a:moveTo>
                  <a:lnTo>
                    <a:pt x="7190" y="1"/>
                  </a:lnTo>
                  <a:cubicBezTo>
                    <a:pt x="7190" y="1"/>
                    <a:pt x="7190" y="2"/>
                    <a:pt x="7190" y="2"/>
                  </a:cubicBezTo>
                  <a:lnTo>
                    <a:pt x="7190" y="2"/>
                  </a:lnTo>
                  <a:cubicBezTo>
                    <a:pt x="7191" y="1"/>
                    <a:pt x="7191" y="1"/>
                    <a:pt x="7190" y="1"/>
                  </a:cubicBezTo>
                  <a:close/>
                  <a:moveTo>
                    <a:pt x="1078" y="2471"/>
                  </a:moveTo>
                  <a:cubicBezTo>
                    <a:pt x="1078" y="2471"/>
                    <a:pt x="1078" y="2471"/>
                    <a:pt x="1078" y="2471"/>
                  </a:cubicBezTo>
                  <a:lnTo>
                    <a:pt x="1078" y="2471"/>
                  </a:lnTo>
                  <a:cubicBezTo>
                    <a:pt x="1078" y="2471"/>
                    <a:pt x="1078" y="2471"/>
                    <a:pt x="1078" y="2471"/>
                  </a:cubicBezTo>
                  <a:close/>
                  <a:moveTo>
                    <a:pt x="7190" y="2"/>
                  </a:moveTo>
                  <a:cubicBezTo>
                    <a:pt x="7122" y="66"/>
                    <a:pt x="1124" y="2471"/>
                    <a:pt x="1078" y="2471"/>
                  </a:cubicBezTo>
                  <a:cubicBezTo>
                    <a:pt x="1078" y="2471"/>
                    <a:pt x="1078" y="2471"/>
                    <a:pt x="1078" y="2471"/>
                  </a:cubicBezTo>
                  <a:lnTo>
                    <a:pt x="1078" y="2471"/>
                  </a:lnTo>
                  <a:cubicBezTo>
                    <a:pt x="1268" y="2978"/>
                    <a:pt x="1458" y="3484"/>
                    <a:pt x="1648" y="3991"/>
                  </a:cubicBezTo>
                  <a:cubicBezTo>
                    <a:pt x="1679" y="4054"/>
                    <a:pt x="1679" y="4118"/>
                    <a:pt x="1711" y="4213"/>
                  </a:cubicBezTo>
                  <a:cubicBezTo>
                    <a:pt x="1711" y="4213"/>
                    <a:pt x="1869" y="4466"/>
                    <a:pt x="919" y="6366"/>
                  </a:cubicBezTo>
                  <a:cubicBezTo>
                    <a:pt x="381" y="7316"/>
                    <a:pt x="1" y="8361"/>
                    <a:pt x="223" y="9438"/>
                  </a:cubicBezTo>
                  <a:cubicBezTo>
                    <a:pt x="254" y="9501"/>
                    <a:pt x="254" y="9596"/>
                    <a:pt x="286" y="9628"/>
                  </a:cubicBezTo>
                  <a:cubicBezTo>
                    <a:pt x="286" y="9723"/>
                    <a:pt x="318" y="9786"/>
                    <a:pt x="349" y="9881"/>
                  </a:cubicBezTo>
                  <a:cubicBezTo>
                    <a:pt x="1394" y="12922"/>
                    <a:pt x="2471" y="15930"/>
                    <a:pt x="3516" y="18970"/>
                  </a:cubicBezTo>
                  <a:cubicBezTo>
                    <a:pt x="3922" y="20164"/>
                    <a:pt x="5120" y="20890"/>
                    <a:pt x="6472" y="20890"/>
                  </a:cubicBezTo>
                  <a:cubicBezTo>
                    <a:pt x="6913" y="20890"/>
                    <a:pt x="7371" y="20813"/>
                    <a:pt x="7823" y="20649"/>
                  </a:cubicBezTo>
                  <a:cubicBezTo>
                    <a:pt x="10198" y="19762"/>
                    <a:pt x="12574" y="18812"/>
                    <a:pt x="14885" y="17799"/>
                  </a:cubicBezTo>
                  <a:cubicBezTo>
                    <a:pt x="16691" y="17039"/>
                    <a:pt x="17546" y="15138"/>
                    <a:pt x="16849" y="13618"/>
                  </a:cubicBezTo>
                  <a:cubicBezTo>
                    <a:pt x="15455" y="10610"/>
                    <a:pt x="14094" y="7570"/>
                    <a:pt x="12700" y="4561"/>
                  </a:cubicBezTo>
                  <a:cubicBezTo>
                    <a:pt x="12700" y="4529"/>
                    <a:pt x="12637" y="4498"/>
                    <a:pt x="12605" y="4466"/>
                  </a:cubicBezTo>
                  <a:cubicBezTo>
                    <a:pt x="12035" y="3516"/>
                    <a:pt x="11022" y="3073"/>
                    <a:pt x="9945" y="2724"/>
                  </a:cubicBezTo>
                  <a:cubicBezTo>
                    <a:pt x="8330" y="2186"/>
                    <a:pt x="7950" y="1711"/>
                    <a:pt x="7950" y="1711"/>
                  </a:cubicBezTo>
                  <a:cubicBezTo>
                    <a:pt x="7887" y="1679"/>
                    <a:pt x="7855" y="1553"/>
                    <a:pt x="7823" y="1489"/>
                  </a:cubicBezTo>
                  <a:cubicBezTo>
                    <a:pt x="7602" y="983"/>
                    <a:pt x="7380" y="508"/>
                    <a:pt x="7190" y="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134900" y="1242800"/>
              <a:ext cx="224075" cy="158800"/>
            </a:xfrm>
            <a:custGeom>
              <a:rect b="b" l="l" r="r" t="t"/>
              <a:pathLst>
                <a:path extrusionOk="0" h="6352" w="8963">
                  <a:moveTo>
                    <a:pt x="7239" y="0"/>
                  </a:moveTo>
                  <a:cubicBezTo>
                    <a:pt x="7188" y="0"/>
                    <a:pt x="7139" y="10"/>
                    <a:pt x="7094" y="30"/>
                  </a:cubicBezTo>
                  <a:cubicBezTo>
                    <a:pt x="4909" y="1044"/>
                    <a:pt x="2692" y="1962"/>
                    <a:pt x="444" y="2691"/>
                  </a:cubicBezTo>
                  <a:cubicBezTo>
                    <a:pt x="64" y="2817"/>
                    <a:pt x="0" y="3577"/>
                    <a:pt x="285" y="4369"/>
                  </a:cubicBezTo>
                  <a:cubicBezTo>
                    <a:pt x="380" y="4622"/>
                    <a:pt x="475" y="4876"/>
                    <a:pt x="570" y="5129"/>
                  </a:cubicBezTo>
                  <a:cubicBezTo>
                    <a:pt x="856" y="5843"/>
                    <a:pt x="1347" y="6351"/>
                    <a:pt x="1720" y="6351"/>
                  </a:cubicBezTo>
                  <a:cubicBezTo>
                    <a:pt x="1761" y="6351"/>
                    <a:pt x="1800" y="6345"/>
                    <a:pt x="1837" y="6333"/>
                  </a:cubicBezTo>
                  <a:cubicBezTo>
                    <a:pt x="4149" y="5573"/>
                    <a:pt x="6397" y="4654"/>
                    <a:pt x="8583" y="3609"/>
                  </a:cubicBezTo>
                  <a:cubicBezTo>
                    <a:pt x="8963" y="3451"/>
                    <a:pt x="8963" y="2659"/>
                    <a:pt x="8646" y="1867"/>
                  </a:cubicBezTo>
                  <a:cubicBezTo>
                    <a:pt x="8551" y="1646"/>
                    <a:pt x="8424" y="1392"/>
                    <a:pt x="8329" y="1139"/>
                  </a:cubicBezTo>
                  <a:cubicBezTo>
                    <a:pt x="8053" y="449"/>
                    <a:pt x="7585" y="0"/>
                    <a:pt x="7239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173700" y="1473150"/>
              <a:ext cx="396675" cy="314325"/>
            </a:xfrm>
            <a:custGeom>
              <a:rect b="b" l="l" r="r" t="t"/>
              <a:pathLst>
                <a:path extrusionOk="0" h="12573" w="15867">
                  <a:moveTo>
                    <a:pt x="12540" y="0"/>
                  </a:moveTo>
                  <a:cubicBezTo>
                    <a:pt x="12495" y="0"/>
                    <a:pt x="9632" y="1943"/>
                    <a:pt x="6302" y="3262"/>
                  </a:cubicBezTo>
                  <a:cubicBezTo>
                    <a:pt x="3230" y="4497"/>
                    <a:pt x="0" y="5036"/>
                    <a:pt x="0" y="5036"/>
                  </a:cubicBezTo>
                  <a:cubicBezTo>
                    <a:pt x="887" y="7569"/>
                    <a:pt x="1742" y="10071"/>
                    <a:pt x="2629" y="12573"/>
                  </a:cubicBezTo>
                  <a:cubicBezTo>
                    <a:pt x="2629" y="12573"/>
                    <a:pt x="5257" y="12541"/>
                    <a:pt x="9374" y="10895"/>
                  </a:cubicBezTo>
                  <a:cubicBezTo>
                    <a:pt x="13713" y="9153"/>
                    <a:pt x="15866" y="7253"/>
                    <a:pt x="15866" y="7253"/>
                  </a:cubicBezTo>
                  <a:cubicBezTo>
                    <a:pt x="14758" y="4846"/>
                    <a:pt x="13649" y="2407"/>
                    <a:pt x="12541" y="0"/>
                  </a:cubicBezTo>
                  <a:cubicBezTo>
                    <a:pt x="12541" y="0"/>
                    <a:pt x="12541" y="0"/>
                    <a:pt x="12540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271850" y="1548650"/>
              <a:ext cx="210625" cy="189750"/>
            </a:xfrm>
            <a:custGeom>
              <a:rect b="b" l="l" r="r" t="t"/>
              <a:pathLst>
                <a:path extrusionOk="0" h="7590" w="8425">
                  <a:moveTo>
                    <a:pt x="4191" y="1"/>
                  </a:moveTo>
                  <a:cubicBezTo>
                    <a:pt x="3843" y="1"/>
                    <a:pt x="3489" y="48"/>
                    <a:pt x="3136" y="147"/>
                  </a:cubicBezTo>
                  <a:cubicBezTo>
                    <a:pt x="1141" y="749"/>
                    <a:pt x="1" y="2839"/>
                    <a:pt x="571" y="4866"/>
                  </a:cubicBezTo>
                  <a:cubicBezTo>
                    <a:pt x="1066" y="6506"/>
                    <a:pt x="2565" y="7589"/>
                    <a:pt x="4209" y="7589"/>
                  </a:cubicBezTo>
                  <a:cubicBezTo>
                    <a:pt x="4566" y="7589"/>
                    <a:pt x="4929" y="7538"/>
                    <a:pt x="5290" y="7431"/>
                  </a:cubicBezTo>
                  <a:cubicBezTo>
                    <a:pt x="7285" y="6861"/>
                    <a:pt x="8425" y="4739"/>
                    <a:pt x="7855" y="2744"/>
                  </a:cubicBezTo>
                  <a:cubicBezTo>
                    <a:pt x="7358" y="1070"/>
                    <a:pt x="5845" y="1"/>
                    <a:pt x="4191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339950" y="1562625"/>
              <a:ext cx="49100" cy="82350"/>
            </a:xfrm>
            <a:custGeom>
              <a:rect b="b" l="l" r="r" t="t"/>
              <a:pathLst>
                <a:path extrusionOk="0" h="3294" w="1964">
                  <a:moveTo>
                    <a:pt x="1141" y="0"/>
                  </a:moveTo>
                  <a:cubicBezTo>
                    <a:pt x="1046" y="0"/>
                    <a:pt x="951" y="0"/>
                    <a:pt x="856" y="32"/>
                  </a:cubicBezTo>
                  <a:cubicBezTo>
                    <a:pt x="761" y="32"/>
                    <a:pt x="666" y="63"/>
                    <a:pt x="571" y="95"/>
                  </a:cubicBezTo>
                  <a:cubicBezTo>
                    <a:pt x="539" y="95"/>
                    <a:pt x="476" y="127"/>
                    <a:pt x="444" y="158"/>
                  </a:cubicBezTo>
                  <a:cubicBezTo>
                    <a:pt x="381" y="158"/>
                    <a:pt x="349" y="190"/>
                    <a:pt x="317" y="222"/>
                  </a:cubicBezTo>
                  <a:cubicBezTo>
                    <a:pt x="159" y="348"/>
                    <a:pt x="1" y="538"/>
                    <a:pt x="32" y="728"/>
                  </a:cubicBezTo>
                  <a:cubicBezTo>
                    <a:pt x="32" y="950"/>
                    <a:pt x="96" y="1077"/>
                    <a:pt x="159" y="1235"/>
                  </a:cubicBezTo>
                  <a:cubicBezTo>
                    <a:pt x="191" y="1298"/>
                    <a:pt x="191" y="1362"/>
                    <a:pt x="222" y="1425"/>
                  </a:cubicBezTo>
                  <a:cubicBezTo>
                    <a:pt x="254" y="1488"/>
                    <a:pt x="286" y="1552"/>
                    <a:pt x="317" y="1615"/>
                  </a:cubicBezTo>
                  <a:cubicBezTo>
                    <a:pt x="349" y="1678"/>
                    <a:pt x="349" y="1742"/>
                    <a:pt x="381" y="1805"/>
                  </a:cubicBezTo>
                  <a:cubicBezTo>
                    <a:pt x="412" y="1837"/>
                    <a:pt x="444" y="1900"/>
                    <a:pt x="476" y="1932"/>
                  </a:cubicBezTo>
                  <a:cubicBezTo>
                    <a:pt x="507" y="1995"/>
                    <a:pt x="507" y="2027"/>
                    <a:pt x="539" y="2059"/>
                  </a:cubicBezTo>
                  <a:cubicBezTo>
                    <a:pt x="571" y="2122"/>
                    <a:pt x="571" y="2154"/>
                    <a:pt x="602" y="2185"/>
                  </a:cubicBezTo>
                  <a:cubicBezTo>
                    <a:pt x="634" y="2249"/>
                    <a:pt x="666" y="2280"/>
                    <a:pt x="697" y="2312"/>
                  </a:cubicBezTo>
                  <a:lnTo>
                    <a:pt x="729" y="2375"/>
                  </a:lnTo>
                  <a:cubicBezTo>
                    <a:pt x="729" y="2375"/>
                    <a:pt x="729" y="2407"/>
                    <a:pt x="761" y="2407"/>
                  </a:cubicBezTo>
                  <a:cubicBezTo>
                    <a:pt x="761" y="2439"/>
                    <a:pt x="792" y="2470"/>
                    <a:pt x="792" y="2502"/>
                  </a:cubicBezTo>
                  <a:cubicBezTo>
                    <a:pt x="824" y="2565"/>
                    <a:pt x="824" y="2597"/>
                    <a:pt x="856" y="2629"/>
                  </a:cubicBezTo>
                  <a:cubicBezTo>
                    <a:pt x="856" y="2660"/>
                    <a:pt x="887" y="2692"/>
                    <a:pt x="919" y="2724"/>
                  </a:cubicBezTo>
                  <a:cubicBezTo>
                    <a:pt x="951" y="2755"/>
                    <a:pt x="982" y="2819"/>
                    <a:pt x="1014" y="2850"/>
                  </a:cubicBezTo>
                  <a:cubicBezTo>
                    <a:pt x="1077" y="2914"/>
                    <a:pt x="1109" y="2945"/>
                    <a:pt x="1141" y="2977"/>
                  </a:cubicBezTo>
                  <a:cubicBezTo>
                    <a:pt x="1204" y="3040"/>
                    <a:pt x="1236" y="3104"/>
                    <a:pt x="1299" y="3167"/>
                  </a:cubicBezTo>
                  <a:cubicBezTo>
                    <a:pt x="1331" y="3199"/>
                    <a:pt x="1362" y="3199"/>
                    <a:pt x="1362" y="3199"/>
                  </a:cubicBezTo>
                  <a:cubicBezTo>
                    <a:pt x="1394" y="3167"/>
                    <a:pt x="1394" y="3135"/>
                    <a:pt x="1362" y="3104"/>
                  </a:cubicBezTo>
                  <a:cubicBezTo>
                    <a:pt x="1362" y="3040"/>
                    <a:pt x="1331" y="2977"/>
                    <a:pt x="1267" y="2882"/>
                  </a:cubicBezTo>
                  <a:cubicBezTo>
                    <a:pt x="1267" y="2819"/>
                    <a:pt x="1236" y="2787"/>
                    <a:pt x="1204" y="2724"/>
                  </a:cubicBezTo>
                  <a:lnTo>
                    <a:pt x="1109" y="2565"/>
                  </a:lnTo>
                  <a:cubicBezTo>
                    <a:pt x="1077" y="2565"/>
                    <a:pt x="1077" y="2534"/>
                    <a:pt x="1046" y="2502"/>
                  </a:cubicBezTo>
                  <a:cubicBezTo>
                    <a:pt x="1046" y="2470"/>
                    <a:pt x="1014" y="2439"/>
                    <a:pt x="1014" y="2407"/>
                  </a:cubicBezTo>
                  <a:cubicBezTo>
                    <a:pt x="982" y="2375"/>
                    <a:pt x="982" y="2312"/>
                    <a:pt x="951" y="2280"/>
                  </a:cubicBezTo>
                  <a:cubicBezTo>
                    <a:pt x="951" y="2280"/>
                    <a:pt x="951" y="2249"/>
                    <a:pt x="951" y="2249"/>
                  </a:cubicBezTo>
                  <a:cubicBezTo>
                    <a:pt x="919" y="2217"/>
                    <a:pt x="919" y="2217"/>
                    <a:pt x="919" y="2185"/>
                  </a:cubicBezTo>
                  <a:cubicBezTo>
                    <a:pt x="887" y="2154"/>
                    <a:pt x="856" y="2122"/>
                    <a:pt x="824" y="2059"/>
                  </a:cubicBezTo>
                  <a:cubicBezTo>
                    <a:pt x="792" y="2027"/>
                    <a:pt x="761" y="1995"/>
                    <a:pt x="761" y="1932"/>
                  </a:cubicBezTo>
                  <a:cubicBezTo>
                    <a:pt x="729" y="1900"/>
                    <a:pt x="697" y="1868"/>
                    <a:pt x="666" y="1805"/>
                  </a:cubicBezTo>
                  <a:cubicBezTo>
                    <a:pt x="666" y="1773"/>
                    <a:pt x="634" y="1710"/>
                    <a:pt x="602" y="1678"/>
                  </a:cubicBezTo>
                  <a:cubicBezTo>
                    <a:pt x="571" y="1647"/>
                    <a:pt x="539" y="1583"/>
                    <a:pt x="507" y="1520"/>
                  </a:cubicBezTo>
                  <a:cubicBezTo>
                    <a:pt x="476" y="1457"/>
                    <a:pt x="476" y="1393"/>
                    <a:pt x="444" y="1330"/>
                  </a:cubicBezTo>
                  <a:cubicBezTo>
                    <a:pt x="412" y="1267"/>
                    <a:pt x="381" y="1203"/>
                    <a:pt x="349" y="1140"/>
                  </a:cubicBezTo>
                  <a:cubicBezTo>
                    <a:pt x="317" y="1013"/>
                    <a:pt x="222" y="855"/>
                    <a:pt x="222" y="728"/>
                  </a:cubicBezTo>
                  <a:cubicBezTo>
                    <a:pt x="222" y="602"/>
                    <a:pt x="286" y="475"/>
                    <a:pt x="412" y="380"/>
                  </a:cubicBezTo>
                  <a:cubicBezTo>
                    <a:pt x="444" y="348"/>
                    <a:pt x="507" y="317"/>
                    <a:pt x="539" y="317"/>
                  </a:cubicBezTo>
                  <a:cubicBezTo>
                    <a:pt x="571" y="285"/>
                    <a:pt x="602" y="253"/>
                    <a:pt x="634" y="253"/>
                  </a:cubicBezTo>
                  <a:cubicBezTo>
                    <a:pt x="697" y="222"/>
                    <a:pt x="729" y="222"/>
                    <a:pt x="761" y="222"/>
                  </a:cubicBezTo>
                  <a:cubicBezTo>
                    <a:pt x="824" y="190"/>
                    <a:pt x="856" y="190"/>
                    <a:pt x="887" y="190"/>
                  </a:cubicBezTo>
                  <a:cubicBezTo>
                    <a:pt x="982" y="158"/>
                    <a:pt x="1077" y="158"/>
                    <a:pt x="1141" y="158"/>
                  </a:cubicBezTo>
                  <a:cubicBezTo>
                    <a:pt x="1236" y="190"/>
                    <a:pt x="1331" y="190"/>
                    <a:pt x="1394" y="222"/>
                  </a:cubicBezTo>
                  <a:cubicBezTo>
                    <a:pt x="1426" y="253"/>
                    <a:pt x="1489" y="285"/>
                    <a:pt x="1521" y="317"/>
                  </a:cubicBezTo>
                  <a:cubicBezTo>
                    <a:pt x="1552" y="348"/>
                    <a:pt x="1552" y="380"/>
                    <a:pt x="1584" y="443"/>
                  </a:cubicBezTo>
                  <a:cubicBezTo>
                    <a:pt x="1616" y="475"/>
                    <a:pt x="1647" y="507"/>
                    <a:pt x="1647" y="570"/>
                  </a:cubicBezTo>
                  <a:cubicBezTo>
                    <a:pt x="1679" y="602"/>
                    <a:pt x="1679" y="665"/>
                    <a:pt x="1711" y="697"/>
                  </a:cubicBezTo>
                  <a:cubicBezTo>
                    <a:pt x="1711" y="760"/>
                    <a:pt x="1711" y="792"/>
                    <a:pt x="1711" y="855"/>
                  </a:cubicBezTo>
                  <a:cubicBezTo>
                    <a:pt x="1742" y="887"/>
                    <a:pt x="1742" y="950"/>
                    <a:pt x="1742" y="982"/>
                  </a:cubicBezTo>
                  <a:cubicBezTo>
                    <a:pt x="1774" y="1077"/>
                    <a:pt x="1774" y="1172"/>
                    <a:pt x="1774" y="1267"/>
                  </a:cubicBezTo>
                  <a:cubicBezTo>
                    <a:pt x="1774" y="1362"/>
                    <a:pt x="1806" y="1457"/>
                    <a:pt x="1806" y="1552"/>
                  </a:cubicBezTo>
                  <a:lnTo>
                    <a:pt x="1806" y="1837"/>
                  </a:lnTo>
                  <a:cubicBezTo>
                    <a:pt x="1774" y="1900"/>
                    <a:pt x="1774" y="1995"/>
                    <a:pt x="1742" y="2059"/>
                  </a:cubicBezTo>
                  <a:cubicBezTo>
                    <a:pt x="1742" y="2122"/>
                    <a:pt x="1742" y="2154"/>
                    <a:pt x="1742" y="2185"/>
                  </a:cubicBezTo>
                  <a:cubicBezTo>
                    <a:pt x="1711" y="2217"/>
                    <a:pt x="1711" y="2249"/>
                    <a:pt x="1711" y="2312"/>
                  </a:cubicBezTo>
                  <a:cubicBezTo>
                    <a:pt x="1679" y="2375"/>
                    <a:pt x="1679" y="2439"/>
                    <a:pt x="1647" y="2502"/>
                  </a:cubicBezTo>
                  <a:lnTo>
                    <a:pt x="1647" y="2597"/>
                  </a:lnTo>
                  <a:cubicBezTo>
                    <a:pt x="1616" y="2629"/>
                    <a:pt x="1616" y="2660"/>
                    <a:pt x="1616" y="2692"/>
                  </a:cubicBezTo>
                  <a:cubicBezTo>
                    <a:pt x="1584" y="2819"/>
                    <a:pt x="1584" y="2914"/>
                    <a:pt x="1552" y="2977"/>
                  </a:cubicBezTo>
                  <a:cubicBezTo>
                    <a:pt x="1521" y="3072"/>
                    <a:pt x="1521" y="3135"/>
                    <a:pt x="1521" y="3199"/>
                  </a:cubicBezTo>
                  <a:cubicBezTo>
                    <a:pt x="1489" y="3230"/>
                    <a:pt x="1521" y="3262"/>
                    <a:pt x="1521" y="3294"/>
                  </a:cubicBezTo>
                  <a:cubicBezTo>
                    <a:pt x="1552" y="3294"/>
                    <a:pt x="1584" y="3262"/>
                    <a:pt x="1616" y="3230"/>
                  </a:cubicBezTo>
                  <a:cubicBezTo>
                    <a:pt x="1647" y="3167"/>
                    <a:pt x="1679" y="3104"/>
                    <a:pt x="1711" y="3040"/>
                  </a:cubicBezTo>
                  <a:cubicBezTo>
                    <a:pt x="1711" y="3009"/>
                    <a:pt x="1742" y="3009"/>
                    <a:pt x="1742" y="2977"/>
                  </a:cubicBezTo>
                  <a:lnTo>
                    <a:pt x="1774" y="2882"/>
                  </a:lnTo>
                  <a:cubicBezTo>
                    <a:pt x="1774" y="2850"/>
                    <a:pt x="1806" y="2787"/>
                    <a:pt x="1806" y="2724"/>
                  </a:cubicBezTo>
                  <a:lnTo>
                    <a:pt x="1837" y="2629"/>
                  </a:lnTo>
                  <a:cubicBezTo>
                    <a:pt x="1837" y="2597"/>
                    <a:pt x="1837" y="2565"/>
                    <a:pt x="1869" y="2534"/>
                  </a:cubicBezTo>
                  <a:cubicBezTo>
                    <a:pt x="1869" y="2470"/>
                    <a:pt x="1901" y="2375"/>
                    <a:pt x="1901" y="2312"/>
                  </a:cubicBezTo>
                  <a:cubicBezTo>
                    <a:pt x="1901" y="2280"/>
                    <a:pt x="1901" y="2249"/>
                    <a:pt x="1932" y="2185"/>
                  </a:cubicBezTo>
                  <a:cubicBezTo>
                    <a:pt x="1932" y="2154"/>
                    <a:pt x="1932" y="2122"/>
                    <a:pt x="1932" y="2090"/>
                  </a:cubicBezTo>
                  <a:cubicBezTo>
                    <a:pt x="1964" y="1995"/>
                    <a:pt x="1964" y="1900"/>
                    <a:pt x="1964" y="1805"/>
                  </a:cubicBezTo>
                  <a:cubicBezTo>
                    <a:pt x="1964" y="1710"/>
                    <a:pt x="1964" y="1615"/>
                    <a:pt x="1964" y="1552"/>
                  </a:cubicBezTo>
                  <a:cubicBezTo>
                    <a:pt x="1964" y="1425"/>
                    <a:pt x="1932" y="1330"/>
                    <a:pt x="1932" y="1235"/>
                  </a:cubicBezTo>
                  <a:cubicBezTo>
                    <a:pt x="1932" y="1140"/>
                    <a:pt x="1932" y="1045"/>
                    <a:pt x="1901" y="950"/>
                  </a:cubicBezTo>
                  <a:cubicBezTo>
                    <a:pt x="1901" y="887"/>
                    <a:pt x="1869" y="855"/>
                    <a:pt x="1869" y="792"/>
                  </a:cubicBezTo>
                  <a:cubicBezTo>
                    <a:pt x="1869" y="760"/>
                    <a:pt x="1837" y="697"/>
                    <a:pt x="1837" y="633"/>
                  </a:cubicBezTo>
                  <a:cubicBezTo>
                    <a:pt x="1837" y="602"/>
                    <a:pt x="1806" y="538"/>
                    <a:pt x="1774" y="475"/>
                  </a:cubicBezTo>
                  <a:cubicBezTo>
                    <a:pt x="1774" y="443"/>
                    <a:pt x="1742" y="380"/>
                    <a:pt x="1711" y="348"/>
                  </a:cubicBezTo>
                  <a:cubicBezTo>
                    <a:pt x="1679" y="285"/>
                    <a:pt x="1647" y="253"/>
                    <a:pt x="1616" y="190"/>
                  </a:cubicBezTo>
                  <a:cubicBezTo>
                    <a:pt x="1584" y="190"/>
                    <a:pt x="1584" y="158"/>
                    <a:pt x="1584" y="158"/>
                  </a:cubicBezTo>
                  <a:lnTo>
                    <a:pt x="1521" y="127"/>
                  </a:lnTo>
                  <a:cubicBezTo>
                    <a:pt x="1521" y="127"/>
                    <a:pt x="1489" y="95"/>
                    <a:pt x="1457" y="95"/>
                  </a:cubicBezTo>
                  <a:cubicBezTo>
                    <a:pt x="1394" y="63"/>
                    <a:pt x="1362" y="32"/>
                    <a:pt x="1299" y="32"/>
                  </a:cubicBezTo>
                  <a:cubicBezTo>
                    <a:pt x="1236" y="32"/>
                    <a:pt x="1204" y="0"/>
                    <a:pt x="1141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364500" y="1649375"/>
              <a:ext cx="49100" cy="81900"/>
            </a:xfrm>
            <a:custGeom>
              <a:rect b="b" l="l" r="r" t="t"/>
              <a:pathLst>
                <a:path extrusionOk="0" h="3276" w="1964">
                  <a:moveTo>
                    <a:pt x="416" y="0"/>
                  </a:moveTo>
                  <a:cubicBezTo>
                    <a:pt x="393" y="0"/>
                    <a:pt x="371" y="23"/>
                    <a:pt x="349" y="45"/>
                  </a:cubicBezTo>
                  <a:cubicBezTo>
                    <a:pt x="317" y="109"/>
                    <a:pt x="285" y="172"/>
                    <a:pt x="254" y="235"/>
                  </a:cubicBezTo>
                  <a:cubicBezTo>
                    <a:pt x="254" y="267"/>
                    <a:pt x="254" y="299"/>
                    <a:pt x="222" y="299"/>
                  </a:cubicBezTo>
                  <a:lnTo>
                    <a:pt x="190" y="394"/>
                  </a:lnTo>
                  <a:cubicBezTo>
                    <a:pt x="190" y="457"/>
                    <a:pt x="159" y="489"/>
                    <a:pt x="159" y="552"/>
                  </a:cubicBezTo>
                  <a:lnTo>
                    <a:pt x="127" y="647"/>
                  </a:lnTo>
                  <a:cubicBezTo>
                    <a:pt x="127" y="679"/>
                    <a:pt x="127" y="710"/>
                    <a:pt x="127" y="742"/>
                  </a:cubicBezTo>
                  <a:cubicBezTo>
                    <a:pt x="95" y="805"/>
                    <a:pt x="95" y="900"/>
                    <a:pt x="64" y="964"/>
                  </a:cubicBezTo>
                  <a:cubicBezTo>
                    <a:pt x="64" y="995"/>
                    <a:pt x="64" y="1027"/>
                    <a:pt x="64" y="1090"/>
                  </a:cubicBezTo>
                  <a:cubicBezTo>
                    <a:pt x="32" y="1122"/>
                    <a:pt x="32" y="1154"/>
                    <a:pt x="32" y="1217"/>
                  </a:cubicBezTo>
                  <a:cubicBezTo>
                    <a:pt x="0" y="1280"/>
                    <a:pt x="0" y="1375"/>
                    <a:pt x="0" y="1470"/>
                  </a:cubicBezTo>
                  <a:cubicBezTo>
                    <a:pt x="0" y="1565"/>
                    <a:pt x="0" y="1660"/>
                    <a:pt x="0" y="1755"/>
                  </a:cubicBezTo>
                  <a:cubicBezTo>
                    <a:pt x="0" y="1850"/>
                    <a:pt x="32" y="1945"/>
                    <a:pt x="32" y="2040"/>
                  </a:cubicBezTo>
                  <a:cubicBezTo>
                    <a:pt x="32" y="2135"/>
                    <a:pt x="64" y="2230"/>
                    <a:pt x="64" y="2325"/>
                  </a:cubicBezTo>
                  <a:cubicBezTo>
                    <a:pt x="95" y="2389"/>
                    <a:pt x="95" y="2420"/>
                    <a:pt x="95" y="2484"/>
                  </a:cubicBezTo>
                  <a:cubicBezTo>
                    <a:pt x="127" y="2515"/>
                    <a:pt x="127" y="2579"/>
                    <a:pt x="127" y="2642"/>
                  </a:cubicBezTo>
                  <a:cubicBezTo>
                    <a:pt x="159" y="2705"/>
                    <a:pt x="159" y="2737"/>
                    <a:pt x="190" y="2800"/>
                  </a:cubicBezTo>
                  <a:cubicBezTo>
                    <a:pt x="222" y="2864"/>
                    <a:pt x="222" y="2895"/>
                    <a:pt x="254" y="2959"/>
                  </a:cubicBezTo>
                  <a:cubicBezTo>
                    <a:pt x="285" y="2990"/>
                    <a:pt x="317" y="3054"/>
                    <a:pt x="380" y="3085"/>
                  </a:cubicBezTo>
                  <a:cubicBezTo>
                    <a:pt x="380" y="3085"/>
                    <a:pt x="380" y="3117"/>
                    <a:pt x="412" y="3117"/>
                  </a:cubicBezTo>
                  <a:lnTo>
                    <a:pt x="444" y="3149"/>
                  </a:lnTo>
                  <a:cubicBezTo>
                    <a:pt x="475" y="3181"/>
                    <a:pt x="475" y="3181"/>
                    <a:pt x="507" y="3212"/>
                  </a:cubicBezTo>
                  <a:cubicBezTo>
                    <a:pt x="570" y="3212"/>
                    <a:pt x="634" y="3244"/>
                    <a:pt x="665" y="3244"/>
                  </a:cubicBezTo>
                  <a:cubicBezTo>
                    <a:pt x="729" y="3276"/>
                    <a:pt x="760" y="3276"/>
                    <a:pt x="824" y="3276"/>
                  </a:cubicBezTo>
                  <a:cubicBezTo>
                    <a:pt x="919" y="3276"/>
                    <a:pt x="1014" y="3276"/>
                    <a:pt x="1109" y="3244"/>
                  </a:cubicBezTo>
                  <a:cubicBezTo>
                    <a:pt x="1204" y="3244"/>
                    <a:pt x="1299" y="3212"/>
                    <a:pt x="1394" y="3181"/>
                  </a:cubicBezTo>
                  <a:cubicBezTo>
                    <a:pt x="1457" y="3181"/>
                    <a:pt x="1489" y="3149"/>
                    <a:pt x="1552" y="3149"/>
                  </a:cubicBezTo>
                  <a:cubicBezTo>
                    <a:pt x="1584" y="3117"/>
                    <a:pt x="1615" y="3085"/>
                    <a:pt x="1679" y="3054"/>
                  </a:cubicBezTo>
                  <a:cubicBezTo>
                    <a:pt x="1837" y="2959"/>
                    <a:pt x="1964" y="2769"/>
                    <a:pt x="1964" y="2547"/>
                  </a:cubicBezTo>
                  <a:cubicBezTo>
                    <a:pt x="1932" y="2325"/>
                    <a:pt x="1869" y="2199"/>
                    <a:pt x="1805" y="2072"/>
                  </a:cubicBezTo>
                  <a:cubicBezTo>
                    <a:pt x="1805" y="1977"/>
                    <a:pt x="1774" y="1914"/>
                    <a:pt x="1742" y="1850"/>
                  </a:cubicBezTo>
                  <a:cubicBezTo>
                    <a:pt x="1710" y="1787"/>
                    <a:pt x="1679" y="1724"/>
                    <a:pt x="1679" y="1660"/>
                  </a:cubicBezTo>
                  <a:cubicBezTo>
                    <a:pt x="1647" y="1597"/>
                    <a:pt x="1615" y="1534"/>
                    <a:pt x="1584" y="1502"/>
                  </a:cubicBezTo>
                  <a:cubicBezTo>
                    <a:pt x="1552" y="1439"/>
                    <a:pt x="1520" y="1375"/>
                    <a:pt x="1489" y="1344"/>
                  </a:cubicBezTo>
                  <a:cubicBezTo>
                    <a:pt x="1489" y="1280"/>
                    <a:pt x="1457" y="1249"/>
                    <a:pt x="1425" y="1217"/>
                  </a:cubicBezTo>
                  <a:cubicBezTo>
                    <a:pt x="1425" y="1185"/>
                    <a:pt x="1394" y="1122"/>
                    <a:pt x="1362" y="1090"/>
                  </a:cubicBezTo>
                  <a:cubicBezTo>
                    <a:pt x="1330" y="1027"/>
                    <a:pt x="1299" y="995"/>
                    <a:pt x="1267" y="964"/>
                  </a:cubicBezTo>
                  <a:lnTo>
                    <a:pt x="1235" y="900"/>
                  </a:lnTo>
                  <a:cubicBezTo>
                    <a:pt x="1235" y="900"/>
                    <a:pt x="1235" y="869"/>
                    <a:pt x="1235" y="869"/>
                  </a:cubicBezTo>
                  <a:cubicBezTo>
                    <a:pt x="1204" y="837"/>
                    <a:pt x="1204" y="805"/>
                    <a:pt x="1172" y="774"/>
                  </a:cubicBezTo>
                  <a:cubicBezTo>
                    <a:pt x="1172" y="742"/>
                    <a:pt x="1140" y="710"/>
                    <a:pt x="1109" y="679"/>
                  </a:cubicBezTo>
                  <a:cubicBezTo>
                    <a:pt x="1109" y="647"/>
                    <a:pt x="1077" y="615"/>
                    <a:pt x="1077" y="584"/>
                  </a:cubicBezTo>
                  <a:cubicBezTo>
                    <a:pt x="1014" y="520"/>
                    <a:pt x="982" y="457"/>
                    <a:pt x="950" y="425"/>
                  </a:cubicBezTo>
                  <a:cubicBezTo>
                    <a:pt x="919" y="394"/>
                    <a:pt x="855" y="330"/>
                    <a:pt x="855" y="299"/>
                  </a:cubicBezTo>
                  <a:cubicBezTo>
                    <a:pt x="792" y="235"/>
                    <a:pt x="729" y="172"/>
                    <a:pt x="697" y="140"/>
                  </a:cubicBezTo>
                  <a:cubicBezTo>
                    <a:pt x="634" y="109"/>
                    <a:pt x="602" y="77"/>
                    <a:pt x="602" y="77"/>
                  </a:cubicBezTo>
                  <a:cubicBezTo>
                    <a:pt x="602" y="109"/>
                    <a:pt x="602" y="140"/>
                    <a:pt x="602" y="204"/>
                  </a:cubicBezTo>
                  <a:cubicBezTo>
                    <a:pt x="634" y="235"/>
                    <a:pt x="665" y="330"/>
                    <a:pt x="697" y="394"/>
                  </a:cubicBezTo>
                  <a:cubicBezTo>
                    <a:pt x="729" y="457"/>
                    <a:pt x="760" y="489"/>
                    <a:pt x="760" y="552"/>
                  </a:cubicBezTo>
                  <a:lnTo>
                    <a:pt x="855" y="710"/>
                  </a:lnTo>
                  <a:cubicBezTo>
                    <a:pt x="887" y="742"/>
                    <a:pt x="887" y="774"/>
                    <a:pt x="919" y="774"/>
                  </a:cubicBezTo>
                  <a:cubicBezTo>
                    <a:pt x="919" y="805"/>
                    <a:pt x="950" y="837"/>
                    <a:pt x="950" y="869"/>
                  </a:cubicBezTo>
                  <a:cubicBezTo>
                    <a:pt x="982" y="932"/>
                    <a:pt x="982" y="964"/>
                    <a:pt x="1014" y="995"/>
                  </a:cubicBezTo>
                  <a:cubicBezTo>
                    <a:pt x="1014" y="995"/>
                    <a:pt x="1014" y="1027"/>
                    <a:pt x="1045" y="1059"/>
                  </a:cubicBezTo>
                  <a:cubicBezTo>
                    <a:pt x="1045" y="1059"/>
                    <a:pt x="1045" y="1090"/>
                    <a:pt x="1077" y="1090"/>
                  </a:cubicBezTo>
                  <a:cubicBezTo>
                    <a:pt x="1077" y="1122"/>
                    <a:pt x="1109" y="1185"/>
                    <a:pt x="1172" y="1249"/>
                  </a:cubicBezTo>
                  <a:cubicBezTo>
                    <a:pt x="1172" y="1280"/>
                    <a:pt x="1204" y="1312"/>
                    <a:pt x="1204" y="1344"/>
                  </a:cubicBezTo>
                  <a:cubicBezTo>
                    <a:pt x="1235" y="1375"/>
                    <a:pt x="1267" y="1407"/>
                    <a:pt x="1299" y="1470"/>
                  </a:cubicBezTo>
                  <a:cubicBezTo>
                    <a:pt x="1330" y="1502"/>
                    <a:pt x="1362" y="1565"/>
                    <a:pt x="1362" y="1597"/>
                  </a:cubicBezTo>
                  <a:cubicBezTo>
                    <a:pt x="1394" y="1660"/>
                    <a:pt x="1425" y="1724"/>
                    <a:pt x="1457" y="1755"/>
                  </a:cubicBezTo>
                  <a:cubicBezTo>
                    <a:pt x="1489" y="1819"/>
                    <a:pt x="1520" y="1882"/>
                    <a:pt x="1520" y="1945"/>
                  </a:cubicBezTo>
                  <a:cubicBezTo>
                    <a:pt x="1552" y="2009"/>
                    <a:pt x="1584" y="2072"/>
                    <a:pt x="1615" y="2135"/>
                  </a:cubicBezTo>
                  <a:cubicBezTo>
                    <a:pt x="1679" y="2294"/>
                    <a:pt x="1742" y="2452"/>
                    <a:pt x="1742" y="2547"/>
                  </a:cubicBezTo>
                  <a:cubicBezTo>
                    <a:pt x="1774" y="2674"/>
                    <a:pt x="1679" y="2832"/>
                    <a:pt x="1552" y="2927"/>
                  </a:cubicBezTo>
                  <a:cubicBezTo>
                    <a:pt x="1520" y="2927"/>
                    <a:pt x="1489" y="2959"/>
                    <a:pt x="1457" y="2990"/>
                  </a:cubicBezTo>
                  <a:cubicBezTo>
                    <a:pt x="1394" y="2990"/>
                    <a:pt x="1362" y="3022"/>
                    <a:pt x="1330" y="3022"/>
                  </a:cubicBezTo>
                  <a:cubicBezTo>
                    <a:pt x="1299" y="3054"/>
                    <a:pt x="1235" y="3054"/>
                    <a:pt x="1204" y="3054"/>
                  </a:cubicBezTo>
                  <a:cubicBezTo>
                    <a:pt x="1172" y="3085"/>
                    <a:pt x="1109" y="3085"/>
                    <a:pt x="1077" y="3085"/>
                  </a:cubicBezTo>
                  <a:cubicBezTo>
                    <a:pt x="982" y="3117"/>
                    <a:pt x="919" y="3117"/>
                    <a:pt x="824" y="3117"/>
                  </a:cubicBezTo>
                  <a:cubicBezTo>
                    <a:pt x="729" y="3117"/>
                    <a:pt x="665" y="3085"/>
                    <a:pt x="570" y="3054"/>
                  </a:cubicBezTo>
                  <a:cubicBezTo>
                    <a:pt x="539" y="3054"/>
                    <a:pt x="507" y="3022"/>
                    <a:pt x="475" y="2959"/>
                  </a:cubicBezTo>
                  <a:cubicBezTo>
                    <a:pt x="444" y="2927"/>
                    <a:pt x="412" y="2895"/>
                    <a:pt x="380" y="2864"/>
                  </a:cubicBezTo>
                  <a:cubicBezTo>
                    <a:pt x="349" y="2800"/>
                    <a:pt x="317" y="2769"/>
                    <a:pt x="317" y="2737"/>
                  </a:cubicBezTo>
                  <a:cubicBezTo>
                    <a:pt x="285" y="2674"/>
                    <a:pt x="285" y="2642"/>
                    <a:pt x="285" y="2579"/>
                  </a:cubicBezTo>
                  <a:cubicBezTo>
                    <a:pt x="254" y="2547"/>
                    <a:pt x="254" y="2484"/>
                    <a:pt x="254" y="2452"/>
                  </a:cubicBezTo>
                  <a:cubicBezTo>
                    <a:pt x="222" y="2389"/>
                    <a:pt x="222" y="2357"/>
                    <a:pt x="222" y="2294"/>
                  </a:cubicBezTo>
                  <a:cubicBezTo>
                    <a:pt x="190" y="2199"/>
                    <a:pt x="190" y="2104"/>
                    <a:pt x="190" y="2009"/>
                  </a:cubicBezTo>
                  <a:cubicBezTo>
                    <a:pt x="190" y="1914"/>
                    <a:pt x="190" y="1819"/>
                    <a:pt x="190" y="1724"/>
                  </a:cubicBezTo>
                  <a:lnTo>
                    <a:pt x="190" y="1470"/>
                  </a:lnTo>
                  <a:cubicBezTo>
                    <a:pt x="190" y="1375"/>
                    <a:pt x="190" y="1312"/>
                    <a:pt x="222" y="1217"/>
                  </a:cubicBezTo>
                  <a:cubicBezTo>
                    <a:pt x="222" y="1185"/>
                    <a:pt x="222" y="1154"/>
                    <a:pt x="254" y="1090"/>
                  </a:cubicBezTo>
                  <a:cubicBezTo>
                    <a:pt x="254" y="1059"/>
                    <a:pt x="254" y="1027"/>
                    <a:pt x="254" y="995"/>
                  </a:cubicBezTo>
                  <a:cubicBezTo>
                    <a:pt x="285" y="932"/>
                    <a:pt x="285" y="837"/>
                    <a:pt x="317" y="774"/>
                  </a:cubicBezTo>
                  <a:lnTo>
                    <a:pt x="349" y="679"/>
                  </a:lnTo>
                  <a:cubicBezTo>
                    <a:pt x="349" y="647"/>
                    <a:pt x="349" y="615"/>
                    <a:pt x="349" y="584"/>
                  </a:cubicBezTo>
                  <a:cubicBezTo>
                    <a:pt x="380" y="489"/>
                    <a:pt x="412" y="362"/>
                    <a:pt x="412" y="299"/>
                  </a:cubicBezTo>
                  <a:cubicBezTo>
                    <a:pt x="444" y="204"/>
                    <a:pt x="444" y="140"/>
                    <a:pt x="475" y="77"/>
                  </a:cubicBezTo>
                  <a:cubicBezTo>
                    <a:pt x="475" y="45"/>
                    <a:pt x="444" y="14"/>
                    <a:pt x="444" y="14"/>
                  </a:cubicBezTo>
                  <a:cubicBezTo>
                    <a:pt x="434" y="4"/>
                    <a:pt x="425" y="0"/>
                    <a:pt x="41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377950" y="1641000"/>
              <a:ext cx="83150" cy="45950"/>
            </a:xfrm>
            <a:custGeom>
              <a:rect b="b" l="l" r="r" t="t"/>
              <a:pathLst>
                <a:path extrusionOk="0" h="1838" w="3326">
                  <a:moveTo>
                    <a:pt x="1426" y="0"/>
                  </a:moveTo>
                  <a:cubicBezTo>
                    <a:pt x="1362" y="0"/>
                    <a:pt x="1299" y="32"/>
                    <a:pt x="1267" y="32"/>
                  </a:cubicBezTo>
                  <a:lnTo>
                    <a:pt x="824" y="32"/>
                  </a:lnTo>
                  <a:cubicBezTo>
                    <a:pt x="761" y="32"/>
                    <a:pt x="697" y="64"/>
                    <a:pt x="634" y="64"/>
                  </a:cubicBezTo>
                  <a:cubicBezTo>
                    <a:pt x="571" y="95"/>
                    <a:pt x="507" y="95"/>
                    <a:pt x="476" y="95"/>
                  </a:cubicBezTo>
                  <a:cubicBezTo>
                    <a:pt x="381" y="127"/>
                    <a:pt x="286" y="159"/>
                    <a:pt x="254" y="159"/>
                  </a:cubicBezTo>
                  <a:cubicBezTo>
                    <a:pt x="191" y="190"/>
                    <a:pt x="159" y="222"/>
                    <a:pt x="159" y="222"/>
                  </a:cubicBezTo>
                  <a:cubicBezTo>
                    <a:pt x="159" y="254"/>
                    <a:pt x="191" y="254"/>
                    <a:pt x="254" y="254"/>
                  </a:cubicBezTo>
                  <a:cubicBezTo>
                    <a:pt x="317" y="285"/>
                    <a:pt x="381" y="285"/>
                    <a:pt x="507" y="285"/>
                  </a:cubicBezTo>
                  <a:lnTo>
                    <a:pt x="666" y="285"/>
                  </a:lnTo>
                  <a:lnTo>
                    <a:pt x="856" y="254"/>
                  </a:lnTo>
                  <a:lnTo>
                    <a:pt x="951" y="254"/>
                  </a:lnTo>
                  <a:cubicBezTo>
                    <a:pt x="951" y="254"/>
                    <a:pt x="1014" y="254"/>
                    <a:pt x="1046" y="285"/>
                  </a:cubicBezTo>
                  <a:lnTo>
                    <a:pt x="1267" y="285"/>
                  </a:lnTo>
                  <a:cubicBezTo>
                    <a:pt x="1331" y="285"/>
                    <a:pt x="1362" y="254"/>
                    <a:pt x="1457" y="254"/>
                  </a:cubicBezTo>
                  <a:lnTo>
                    <a:pt x="1711" y="254"/>
                  </a:lnTo>
                  <a:cubicBezTo>
                    <a:pt x="1774" y="254"/>
                    <a:pt x="1806" y="254"/>
                    <a:pt x="1869" y="222"/>
                  </a:cubicBezTo>
                  <a:cubicBezTo>
                    <a:pt x="1932" y="222"/>
                    <a:pt x="1996" y="254"/>
                    <a:pt x="2059" y="254"/>
                  </a:cubicBezTo>
                  <a:lnTo>
                    <a:pt x="2471" y="254"/>
                  </a:lnTo>
                  <a:cubicBezTo>
                    <a:pt x="2597" y="285"/>
                    <a:pt x="2788" y="285"/>
                    <a:pt x="2883" y="349"/>
                  </a:cubicBezTo>
                  <a:cubicBezTo>
                    <a:pt x="3009" y="380"/>
                    <a:pt x="3073" y="539"/>
                    <a:pt x="3104" y="697"/>
                  </a:cubicBezTo>
                  <a:cubicBezTo>
                    <a:pt x="3104" y="729"/>
                    <a:pt x="3104" y="760"/>
                    <a:pt x="3136" y="824"/>
                  </a:cubicBezTo>
                  <a:cubicBezTo>
                    <a:pt x="3136" y="855"/>
                    <a:pt x="3136" y="887"/>
                    <a:pt x="3104" y="919"/>
                  </a:cubicBezTo>
                  <a:cubicBezTo>
                    <a:pt x="3104" y="982"/>
                    <a:pt x="3104" y="1014"/>
                    <a:pt x="3073" y="1045"/>
                  </a:cubicBezTo>
                  <a:cubicBezTo>
                    <a:pt x="3073" y="1109"/>
                    <a:pt x="3073" y="1140"/>
                    <a:pt x="3041" y="1172"/>
                  </a:cubicBezTo>
                  <a:cubicBezTo>
                    <a:pt x="3041" y="1267"/>
                    <a:pt x="3009" y="1362"/>
                    <a:pt x="2946" y="1425"/>
                  </a:cubicBezTo>
                  <a:cubicBezTo>
                    <a:pt x="2914" y="1489"/>
                    <a:pt x="2851" y="1552"/>
                    <a:pt x="2788" y="1615"/>
                  </a:cubicBezTo>
                  <a:cubicBezTo>
                    <a:pt x="2756" y="1647"/>
                    <a:pt x="2724" y="1679"/>
                    <a:pt x="2661" y="1679"/>
                  </a:cubicBezTo>
                  <a:cubicBezTo>
                    <a:pt x="2629" y="1679"/>
                    <a:pt x="2566" y="1710"/>
                    <a:pt x="2534" y="1710"/>
                  </a:cubicBezTo>
                  <a:lnTo>
                    <a:pt x="2376" y="1710"/>
                  </a:lnTo>
                  <a:cubicBezTo>
                    <a:pt x="2312" y="1710"/>
                    <a:pt x="2281" y="1679"/>
                    <a:pt x="2217" y="1679"/>
                  </a:cubicBezTo>
                  <a:cubicBezTo>
                    <a:pt x="2186" y="1647"/>
                    <a:pt x="2122" y="1647"/>
                    <a:pt x="2091" y="1615"/>
                  </a:cubicBezTo>
                  <a:cubicBezTo>
                    <a:pt x="2027" y="1615"/>
                    <a:pt x="1996" y="1615"/>
                    <a:pt x="1964" y="1584"/>
                  </a:cubicBezTo>
                  <a:cubicBezTo>
                    <a:pt x="1869" y="1552"/>
                    <a:pt x="1774" y="1520"/>
                    <a:pt x="1679" y="1489"/>
                  </a:cubicBezTo>
                  <a:cubicBezTo>
                    <a:pt x="1584" y="1425"/>
                    <a:pt x="1521" y="1394"/>
                    <a:pt x="1426" y="1362"/>
                  </a:cubicBezTo>
                  <a:cubicBezTo>
                    <a:pt x="1362" y="1330"/>
                    <a:pt x="1267" y="1267"/>
                    <a:pt x="1204" y="1235"/>
                  </a:cubicBezTo>
                  <a:cubicBezTo>
                    <a:pt x="1109" y="1204"/>
                    <a:pt x="1046" y="1140"/>
                    <a:pt x="982" y="1109"/>
                  </a:cubicBezTo>
                  <a:cubicBezTo>
                    <a:pt x="951" y="1077"/>
                    <a:pt x="919" y="1045"/>
                    <a:pt x="919" y="1014"/>
                  </a:cubicBezTo>
                  <a:cubicBezTo>
                    <a:pt x="856" y="982"/>
                    <a:pt x="856" y="982"/>
                    <a:pt x="824" y="950"/>
                  </a:cubicBezTo>
                  <a:cubicBezTo>
                    <a:pt x="761" y="887"/>
                    <a:pt x="697" y="855"/>
                    <a:pt x="666" y="824"/>
                  </a:cubicBezTo>
                  <a:cubicBezTo>
                    <a:pt x="634" y="792"/>
                    <a:pt x="602" y="760"/>
                    <a:pt x="571" y="729"/>
                  </a:cubicBezTo>
                  <a:lnTo>
                    <a:pt x="507" y="697"/>
                  </a:lnTo>
                  <a:cubicBezTo>
                    <a:pt x="412" y="602"/>
                    <a:pt x="317" y="539"/>
                    <a:pt x="254" y="475"/>
                  </a:cubicBezTo>
                  <a:cubicBezTo>
                    <a:pt x="191" y="412"/>
                    <a:pt x="159" y="380"/>
                    <a:pt x="96" y="349"/>
                  </a:cubicBezTo>
                  <a:cubicBezTo>
                    <a:pt x="75" y="349"/>
                    <a:pt x="53" y="335"/>
                    <a:pt x="42" y="335"/>
                  </a:cubicBezTo>
                  <a:cubicBezTo>
                    <a:pt x="36" y="335"/>
                    <a:pt x="32" y="338"/>
                    <a:pt x="32" y="349"/>
                  </a:cubicBezTo>
                  <a:cubicBezTo>
                    <a:pt x="1" y="349"/>
                    <a:pt x="1" y="380"/>
                    <a:pt x="32" y="444"/>
                  </a:cubicBezTo>
                  <a:cubicBezTo>
                    <a:pt x="32" y="475"/>
                    <a:pt x="96" y="539"/>
                    <a:pt x="159" y="602"/>
                  </a:cubicBezTo>
                  <a:cubicBezTo>
                    <a:pt x="159" y="602"/>
                    <a:pt x="191" y="634"/>
                    <a:pt x="191" y="665"/>
                  </a:cubicBezTo>
                  <a:lnTo>
                    <a:pt x="254" y="697"/>
                  </a:lnTo>
                  <a:cubicBezTo>
                    <a:pt x="286" y="760"/>
                    <a:pt x="349" y="792"/>
                    <a:pt x="381" y="824"/>
                  </a:cubicBezTo>
                  <a:lnTo>
                    <a:pt x="444" y="887"/>
                  </a:lnTo>
                  <a:cubicBezTo>
                    <a:pt x="476" y="919"/>
                    <a:pt x="507" y="950"/>
                    <a:pt x="539" y="950"/>
                  </a:cubicBezTo>
                  <a:cubicBezTo>
                    <a:pt x="602" y="1014"/>
                    <a:pt x="634" y="1045"/>
                    <a:pt x="697" y="1109"/>
                  </a:cubicBezTo>
                  <a:cubicBezTo>
                    <a:pt x="729" y="1140"/>
                    <a:pt x="761" y="1140"/>
                    <a:pt x="792" y="1172"/>
                  </a:cubicBezTo>
                  <a:cubicBezTo>
                    <a:pt x="824" y="1204"/>
                    <a:pt x="856" y="1235"/>
                    <a:pt x="887" y="1235"/>
                  </a:cubicBezTo>
                  <a:cubicBezTo>
                    <a:pt x="951" y="1299"/>
                    <a:pt x="1046" y="1362"/>
                    <a:pt x="1141" y="1394"/>
                  </a:cubicBezTo>
                  <a:cubicBezTo>
                    <a:pt x="1204" y="1425"/>
                    <a:pt x="1299" y="1489"/>
                    <a:pt x="1362" y="1520"/>
                  </a:cubicBezTo>
                  <a:cubicBezTo>
                    <a:pt x="1457" y="1552"/>
                    <a:pt x="1552" y="1584"/>
                    <a:pt x="1647" y="1615"/>
                  </a:cubicBezTo>
                  <a:cubicBezTo>
                    <a:pt x="1742" y="1647"/>
                    <a:pt x="1837" y="1679"/>
                    <a:pt x="1932" y="1710"/>
                  </a:cubicBezTo>
                  <a:cubicBezTo>
                    <a:pt x="1964" y="1742"/>
                    <a:pt x="2027" y="1742"/>
                    <a:pt x="2059" y="1774"/>
                  </a:cubicBezTo>
                  <a:cubicBezTo>
                    <a:pt x="2122" y="1774"/>
                    <a:pt x="2154" y="1805"/>
                    <a:pt x="2217" y="1805"/>
                  </a:cubicBezTo>
                  <a:cubicBezTo>
                    <a:pt x="2281" y="1837"/>
                    <a:pt x="2344" y="1837"/>
                    <a:pt x="2376" y="1837"/>
                  </a:cubicBezTo>
                  <a:lnTo>
                    <a:pt x="2566" y="1837"/>
                  </a:lnTo>
                  <a:cubicBezTo>
                    <a:pt x="2629" y="1837"/>
                    <a:pt x="2693" y="1837"/>
                    <a:pt x="2724" y="1805"/>
                  </a:cubicBezTo>
                  <a:lnTo>
                    <a:pt x="2788" y="1805"/>
                  </a:lnTo>
                  <a:lnTo>
                    <a:pt x="2819" y="1774"/>
                  </a:lnTo>
                  <a:cubicBezTo>
                    <a:pt x="2851" y="1774"/>
                    <a:pt x="2883" y="1742"/>
                    <a:pt x="2914" y="1742"/>
                  </a:cubicBezTo>
                  <a:cubicBezTo>
                    <a:pt x="2946" y="1710"/>
                    <a:pt x="2978" y="1647"/>
                    <a:pt x="3009" y="1615"/>
                  </a:cubicBezTo>
                  <a:cubicBezTo>
                    <a:pt x="3041" y="1584"/>
                    <a:pt x="3073" y="1552"/>
                    <a:pt x="3104" y="1489"/>
                  </a:cubicBezTo>
                  <a:cubicBezTo>
                    <a:pt x="3168" y="1425"/>
                    <a:pt x="3199" y="1330"/>
                    <a:pt x="3231" y="1235"/>
                  </a:cubicBezTo>
                  <a:cubicBezTo>
                    <a:pt x="3263" y="1140"/>
                    <a:pt x="3294" y="1045"/>
                    <a:pt x="3294" y="950"/>
                  </a:cubicBezTo>
                  <a:cubicBezTo>
                    <a:pt x="3326" y="887"/>
                    <a:pt x="3326" y="855"/>
                    <a:pt x="3326" y="792"/>
                  </a:cubicBezTo>
                  <a:cubicBezTo>
                    <a:pt x="3326" y="760"/>
                    <a:pt x="3326" y="697"/>
                    <a:pt x="3294" y="634"/>
                  </a:cubicBezTo>
                  <a:cubicBezTo>
                    <a:pt x="3294" y="444"/>
                    <a:pt x="3168" y="254"/>
                    <a:pt x="2978" y="159"/>
                  </a:cubicBezTo>
                  <a:cubicBezTo>
                    <a:pt x="2788" y="64"/>
                    <a:pt x="2629" y="95"/>
                    <a:pt x="2502" y="64"/>
                  </a:cubicBezTo>
                  <a:cubicBezTo>
                    <a:pt x="2407" y="32"/>
                    <a:pt x="2344" y="32"/>
                    <a:pt x="2281" y="32"/>
                  </a:cubicBezTo>
                  <a:cubicBezTo>
                    <a:pt x="2186" y="32"/>
                    <a:pt x="2122" y="32"/>
                    <a:pt x="2059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293250" y="1606950"/>
              <a:ext cx="82350" cy="45950"/>
            </a:xfrm>
            <a:custGeom>
              <a:rect b="b" l="l" r="r" t="t"/>
              <a:pathLst>
                <a:path extrusionOk="0" h="1838" w="3294">
                  <a:moveTo>
                    <a:pt x="760" y="0"/>
                  </a:moveTo>
                  <a:cubicBezTo>
                    <a:pt x="697" y="0"/>
                    <a:pt x="633" y="32"/>
                    <a:pt x="570" y="32"/>
                  </a:cubicBezTo>
                  <a:lnTo>
                    <a:pt x="538" y="32"/>
                  </a:lnTo>
                  <a:lnTo>
                    <a:pt x="475" y="64"/>
                  </a:lnTo>
                  <a:cubicBezTo>
                    <a:pt x="443" y="64"/>
                    <a:pt x="443" y="95"/>
                    <a:pt x="412" y="127"/>
                  </a:cubicBezTo>
                  <a:cubicBezTo>
                    <a:pt x="348" y="159"/>
                    <a:pt x="317" y="191"/>
                    <a:pt x="285" y="222"/>
                  </a:cubicBezTo>
                  <a:cubicBezTo>
                    <a:pt x="253" y="254"/>
                    <a:pt x="222" y="317"/>
                    <a:pt x="190" y="349"/>
                  </a:cubicBezTo>
                  <a:cubicBezTo>
                    <a:pt x="127" y="444"/>
                    <a:pt x="95" y="539"/>
                    <a:pt x="63" y="634"/>
                  </a:cubicBezTo>
                  <a:cubicBezTo>
                    <a:pt x="63" y="729"/>
                    <a:pt x="32" y="792"/>
                    <a:pt x="0" y="887"/>
                  </a:cubicBezTo>
                  <a:cubicBezTo>
                    <a:pt x="0" y="951"/>
                    <a:pt x="0" y="1014"/>
                    <a:pt x="0" y="1046"/>
                  </a:cubicBezTo>
                  <a:cubicBezTo>
                    <a:pt x="0" y="1109"/>
                    <a:pt x="0" y="1141"/>
                    <a:pt x="0" y="1204"/>
                  </a:cubicBezTo>
                  <a:cubicBezTo>
                    <a:pt x="32" y="1394"/>
                    <a:pt x="127" y="1616"/>
                    <a:pt x="317" y="1679"/>
                  </a:cubicBezTo>
                  <a:cubicBezTo>
                    <a:pt x="507" y="1774"/>
                    <a:pt x="665" y="1774"/>
                    <a:pt x="823" y="1806"/>
                  </a:cubicBezTo>
                  <a:lnTo>
                    <a:pt x="1045" y="1806"/>
                  </a:lnTo>
                  <a:cubicBezTo>
                    <a:pt x="1108" y="1837"/>
                    <a:pt x="1172" y="1837"/>
                    <a:pt x="1235" y="1837"/>
                  </a:cubicBezTo>
                  <a:lnTo>
                    <a:pt x="2059" y="1837"/>
                  </a:lnTo>
                  <a:lnTo>
                    <a:pt x="2090" y="1806"/>
                  </a:lnTo>
                  <a:lnTo>
                    <a:pt x="2154" y="1806"/>
                  </a:lnTo>
                  <a:cubicBezTo>
                    <a:pt x="2185" y="1837"/>
                    <a:pt x="2217" y="1837"/>
                    <a:pt x="2280" y="1837"/>
                  </a:cubicBezTo>
                  <a:lnTo>
                    <a:pt x="2375" y="1837"/>
                  </a:lnTo>
                  <a:cubicBezTo>
                    <a:pt x="2439" y="1837"/>
                    <a:pt x="2470" y="1806"/>
                    <a:pt x="2502" y="1806"/>
                  </a:cubicBezTo>
                  <a:cubicBezTo>
                    <a:pt x="2565" y="1806"/>
                    <a:pt x="2629" y="1774"/>
                    <a:pt x="2692" y="1774"/>
                  </a:cubicBezTo>
                  <a:cubicBezTo>
                    <a:pt x="2724" y="1774"/>
                    <a:pt x="2787" y="1742"/>
                    <a:pt x="2850" y="1742"/>
                  </a:cubicBezTo>
                  <a:cubicBezTo>
                    <a:pt x="2945" y="1711"/>
                    <a:pt x="3009" y="1711"/>
                    <a:pt x="3072" y="1679"/>
                  </a:cubicBezTo>
                  <a:cubicBezTo>
                    <a:pt x="3104" y="1647"/>
                    <a:pt x="3135" y="1647"/>
                    <a:pt x="3135" y="1616"/>
                  </a:cubicBezTo>
                  <a:cubicBezTo>
                    <a:pt x="3135" y="1616"/>
                    <a:pt x="3104" y="1584"/>
                    <a:pt x="3040" y="1584"/>
                  </a:cubicBezTo>
                  <a:cubicBezTo>
                    <a:pt x="2977" y="1584"/>
                    <a:pt x="2914" y="1552"/>
                    <a:pt x="2819" y="1552"/>
                  </a:cubicBezTo>
                  <a:lnTo>
                    <a:pt x="2660" y="1552"/>
                  </a:lnTo>
                  <a:lnTo>
                    <a:pt x="2470" y="1584"/>
                  </a:lnTo>
                  <a:lnTo>
                    <a:pt x="2280" y="1584"/>
                  </a:lnTo>
                  <a:cubicBezTo>
                    <a:pt x="2217" y="1584"/>
                    <a:pt x="2185" y="1552"/>
                    <a:pt x="2154" y="1552"/>
                  </a:cubicBezTo>
                  <a:lnTo>
                    <a:pt x="2090" y="1552"/>
                  </a:lnTo>
                  <a:cubicBezTo>
                    <a:pt x="2059" y="1552"/>
                    <a:pt x="2059" y="1584"/>
                    <a:pt x="2027" y="1584"/>
                  </a:cubicBezTo>
                  <a:lnTo>
                    <a:pt x="1742" y="1584"/>
                  </a:lnTo>
                  <a:cubicBezTo>
                    <a:pt x="1710" y="1584"/>
                    <a:pt x="1647" y="1584"/>
                    <a:pt x="1583" y="1616"/>
                  </a:cubicBezTo>
                  <a:lnTo>
                    <a:pt x="1267" y="1616"/>
                  </a:lnTo>
                  <a:cubicBezTo>
                    <a:pt x="1203" y="1616"/>
                    <a:pt x="1140" y="1584"/>
                    <a:pt x="1045" y="1584"/>
                  </a:cubicBezTo>
                  <a:lnTo>
                    <a:pt x="855" y="1584"/>
                  </a:lnTo>
                  <a:cubicBezTo>
                    <a:pt x="697" y="1552"/>
                    <a:pt x="538" y="1552"/>
                    <a:pt x="412" y="1521"/>
                  </a:cubicBezTo>
                  <a:cubicBezTo>
                    <a:pt x="317" y="1457"/>
                    <a:pt x="222" y="1331"/>
                    <a:pt x="190" y="1172"/>
                  </a:cubicBezTo>
                  <a:cubicBezTo>
                    <a:pt x="190" y="1109"/>
                    <a:pt x="190" y="1077"/>
                    <a:pt x="190" y="1046"/>
                  </a:cubicBezTo>
                  <a:cubicBezTo>
                    <a:pt x="190" y="982"/>
                    <a:pt x="190" y="951"/>
                    <a:pt x="190" y="919"/>
                  </a:cubicBezTo>
                  <a:cubicBezTo>
                    <a:pt x="190" y="887"/>
                    <a:pt x="222" y="824"/>
                    <a:pt x="222" y="792"/>
                  </a:cubicBezTo>
                  <a:cubicBezTo>
                    <a:pt x="222" y="729"/>
                    <a:pt x="253" y="697"/>
                    <a:pt x="253" y="666"/>
                  </a:cubicBezTo>
                  <a:cubicBezTo>
                    <a:pt x="285" y="571"/>
                    <a:pt x="317" y="507"/>
                    <a:pt x="348" y="412"/>
                  </a:cubicBezTo>
                  <a:cubicBezTo>
                    <a:pt x="380" y="349"/>
                    <a:pt x="443" y="286"/>
                    <a:pt x="507" y="222"/>
                  </a:cubicBezTo>
                  <a:cubicBezTo>
                    <a:pt x="538" y="191"/>
                    <a:pt x="602" y="191"/>
                    <a:pt x="633" y="159"/>
                  </a:cubicBezTo>
                  <a:lnTo>
                    <a:pt x="792" y="159"/>
                  </a:lnTo>
                  <a:cubicBezTo>
                    <a:pt x="808" y="143"/>
                    <a:pt x="831" y="135"/>
                    <a:pt x="855" y="135"/>
                  </a:cubicBezTo>
                  <a:cubicBezTo>
                    <a:pt x="879" y="135"/>
                    <a:pt x="903" y="143"/>
                    <a:pt x="918" y="159"/>
                  </a:cubicBezTo>
                  <a:lnTo>
                    <a:pt x="1077" y="159"/>
                  </a:lnTo>
                  <a:cubicBezTo>
                    <a:pt x="1140" y="191"/>
                    <a:pt x="1172" y="191"/>
                    <a:pt x="1203" y="222"/>
                  </a:cubicBezTo>
                  <a:cubicBezTo>
                    <a:pt x="1267" y="222"/>
                    <a:pt x="1298" y="254"/>
                    <a:pt x="1362" y="254"/>
                  </a:cubicBezTo>
                  <a:cubicBezTo>
                    <a:pt x="1457" y="286"/>
                    <a:pt x="1552" y="317"/>
                    <a:pt x="1615" y="381"/>
                  </a:cubicBezTo>
                  <a:cubicBezTo>
                    <a:pt x="1710" y="412"/>
                    <a:pt x="1805" y="444"/>
                    <a:pt x="1869" y="476"/>
                  </a:cubicBezTo>
                  <a:cubicBezTo>
                    <a:pt x="1964" y="539"/>
                    <a:pt x="2027" y="571"/>
                    <a:pt x="2122" y="602"/>
                  </a:cubicBezTo>
                  <a:cubicBezTo>
                    <a:pt x="2185" y="634"/>
                    <a:pt x="2249" y="697"/>
                    <a:pt x="2312" y="729"/>
                  </a:cubicBezTo>
                  <a:cubicBezTo>
                    <a:pt x="2344" y="761"/>
                    <a:pt x="2375" y="792"/>
                    <a:pt x="2407" y="824"/>
                  </a:cubicBezTo>
                  <a:cubicBezTo>
                    <a:pt x="2439" y="856"/>
                    <a:pt x="2470" y="887"/>
                    <a:pt x="2502" y="887"/>
                  </a:cubicBezTo>
                  <a:cubicBezTo>
                    <a:pt x="2565" y="951"/>
                    <a:pt x="2597" y="982"/>
                    <a:pt x="2660" y="1046"/>
                  </a:cubicBezTo>
                  <a:cubicBezTo>
                    <a:pt x="2692" y="1046"/>
                    <a:pt x="2724" y="1077"/>
                    <a:pt x="2724" y="1109"/>
                  </a:cubicBezTo>
                  <a:lnTo>
                    <a:pt x="2787" y="1172"/>
                  </a:lnTo>
                  <a:cubicBezTo>
                    <a:pt x="2914" y="1236"/>
                    <a:pt x="2977" y="1299"/>
                    <a:pt x="3040" y="1362"/>
                  </a:cubicBezTo>
                  <a:cubicBezTo>
                    <a:pt x="3104" y="1426"/>
                    <a:pt x="3167" y="1457"/>
                    <a:pt x="3199" y="1489"/>
                  </a:cubicBezTo>
                  <a:cubicBezTo>
                    <a:pt x="3230" y="1521"/>
                    <a:pt x="3262" y="1521"/>
                    <a:pt x="3294" y="1521"/>
                  </a:cubicBezTo>
                  <a:cubicBezTo>
                    <a:pt x="3294" y="1489"/>
                    <a:pt x="3294" y="1457"/>
                    <a:pt x="3294" y="1426"/>
                  </a:cubicBezTo>
                  <a:cubicBezTo>
                    <a:pt x="3262" y="1362"/>
                    <a:pt x="3230" y="1299"/>
                    <a:pt x="3167" y="1236"/>
                  </a:cubicBezTo>
                  <a:cubicBezTo>
                    <a:pt x="3135" y="1236"/>
                    <a:pt x="3135" y="1204"/>
                    <a:pt x="3104" y="1204"/>
                  </a:cubicBezTo>
                  <a:lnTo>
                    <a:pt x="3072" y="1141"/>
                  </a:lnTo>
                  <a:cubicBezTo>
                    <a:pt x="3009" y="1109"/>
                    <a:pt x="2977" y="1046"/>
                    <a:pt x="2914" y="1014"/>
                  </a:cubicBezTo>
                  <a:lnTo>
                    <a:pt x="2850" y="951"/>
                  </a:lnTo>
                  <a:cubicBezTo>
                    <a:pt x="2819" y="919"/>
                    <a:pt x="2787" y="919"/>
                    <a:pt x="2787" y="887"/>
                  </a:cubicBezTo>
                  <a:cubicBezTo>
                    <a:pt x="2724" y="824"/>
                    <a:pt x="2660" y="792"/>
                    <a:pt x="2597" y="729"/>
                  </a:cubicBezTo>
                  <a:cubicBezTo>
                    <a:pt x="2565" y="729"/>
                    <a:pt x="2534" y="697"/>
                    <a:pt x="2502" y="666"/>
                  </a:cubicBezTo>
                  <a:cubicBezTo>
                    <a:pt x="2470" y="666"/>
                    <a:pt x="2439" y="634"/>
                    <a:pt x="2407" y="602"/>
                  </a:cubicBezTo>
                  <a:cubicBezTo>
                    <a:pt x="2344" y="539"/>
                    <a:pt x="2280" y="476"/>
                    <a:pt x="2185" y="444"/>
                  </a:cubicBezTo>
                  <a:cubicBezTo>
                    <a:pt x="2090" y="412"/>
                    <a:pt x="1995" y="381"/>
                    <a:pt x="1932" y="349"/>
                  </a:cubicBezTo>
                  <a:cubicBezTo>
                    <a:pt x="1837" y="286"/>
                    <a:pt x="1742" y="254"/>
                    <a:pt x="1678" y="222"/>
                  </a:cubicBezTo>
                  <a:cubicBezTo>
                    <a:pt x="1583" y="191"/>
                    <a:pt x="1488" y="159"/>
                    <a:pt x="1393" y="127"/>
                  </a:cubicBezTo>
                  <a:cubicBezTo>
                    <a:pt x="1330" y="95"/>
                    <a:pt x="1267" y="95"/>
                    <a:pt x="1235" y="64"/>
                  </a:cubicBezTo>
                  <a:cubicBezTo>
                    <a:pt x="1203" y="64"/>
                    <a:pt x="1140" y="64"/>
                    <a:pt x="1077" y="32"/>
                  </a:cubicBezTo>
                  <a:cubicBezTo>
                    <a:pt x="1045" y="32"/>
                    <a:pt x="982" y="0"/>
                    <a:pt x="918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6377950" y="1576625"/>
              <a:ext cx="65750" cy="70725"/>
            </a:xfrm>
            <a:custGeom>
              <a:rect b="b" l="l" r="r" t="t"/>
              <a:pathLst>
                <a:path extrusionOk="0" h="2829" w="2630">
                  <a:moveTo>
                    <a:pt x="1592" y="0"/>
                  </a:moveTo>
                  <a:cubicBezTo>
                    <a:pt x="1475" y="0"/>
                    <a:pt x="1360" y="31"/>
                    <a:pt x="1267" y="105"/>
                  </a:cubicBezTo>
                  <a:cubicBezTo>
                    <a:pt x="1077" y="232"/>
                    <a:pt x="1014" y="358"/>
                    <a:pt x="919" y="485"/>
                  </a:cubicBezTo>
                  <a:cubicBezTo>
                    <a:pt x="887" y="548"/>
                    <a:pt x="856" y="612"/>
                    <a:pt x="824" y="675"/>
                  </a:cubicBezTo>
                  <a:cubicBezTo>
                    <a:pt x="761" y="738"/>
                    <a:pt x="729" y="802"/>
                    <a:pt x="697" y="865"/>
                  </a:cubicBezTo>
                  <a:cubicBezTo>
                    <a:pt x="666" y="897"/>
                    <a:pt x="634" y="960"/>
                    <a:pt x="602" y="1023"/>
                  </a:cubicBezTo>
                  <a:cubicBezTo>
                    <a:pt x="571" y="1087"/>
                    <a:pt x="539" y="1118"/>
                    <a:pt x="539" y="1182"/>
                  </a:cubicBezTo>
                  <a:cubicBezTo>
                    <a:pt x="507" y="1213"/>
                    <a:pt x="476" y="1245"/>
                    <a:pt x="476" y="1308"/>
                  </a:cubicBezTo>
                  <a:cubicBezTo>
                    <a:pt x="444" y="1340"/>
                    <a:pt x="444" y="1372"/>
                    <a:pt x="412" y="1404"/>
                  </a:cubicBezTo>
                  <a:cubicBezTo>
                    <a:pt x="381" y="1467"/>
                    <a:pt x="381" y="1530"/>
                    <a:pt x="349" y="1562"/>
                  </a:cubicBezTo>
                  <a:lnTo>
                    <a:pt x="317" y="1625"/>
                  </a:lnTo>
                  <a:cubicBezTo>
                    <a:pt x="317" y="1625"/>
                    <a:pt x="317" y="1657"/>
                    <a:pt x="317" y="1657"/>
                  </a:cubicBezTo>
                  <a:cubicBezTo>
                    <a:pt x="286" y="1689"/>
                    <a:pt x="286" y="1720"/>
                    <a:pt x="254" y="1752"/>
                  </a:cubicBezTo>
                  <a:cubicBezTo>
                    <a:pt x="254" y="1815"/>
                    <a:pt x="222" y="1847"/>
                    <a:pt x="191" y="1879"/>
                  </a:cubicBezTo>
                  <a:cubicBezTo>
                    <a:pt x="191" y="1910"/>
                    <a:pt x="191" y="1942"/>
                    <a:pt x="159" y="1974"/>
                  </a:cubicBezTo>
                  <a:cubicBezTo>
                    <a:pt x="159" y="2037"/>
                    <a:pt x="127" y="2100"/>
                    <a:pt x="96" y="2164"/>
                  </a:cubicBezTo>
                  <a:cubicBezTo>
                    <a:pt x="96" y="2195"/>
                    <a:pt x="96" y="2259"/>
                    <a:pt x="64" y="2322"/>
                  </a:cubicBezTo>
                  <a:cubicBezTo>
                    <a:pt x="32" y="2417"/>
                    <a:pt x="32" y="2480"/>
                    <a:pt x="32" y="2544"/>
                  </a:cubicBezTo>
                  <a:cubicBezTo>
                    <a:pt x="1" y="2575"/>
                    <a:pt x="32" y="2607"/>
                    <a:pt x="32" y="2639"/>
                  </a:cubicBezTo>
                  <a:cubicBezTo>
                    <a:pt x="64" y="2639"/>
                    <a:pt x="64" y="2607"/>
                    <a:pt x="127" y="2575"/>
                  </a:cubicBezTo>
                  <a:cubicBezTo>
                    <a:pt x="159" y="2512"/>
                    <a:pt x="191" y="2449"/>
                    <a:pt x="254" y="2354"/>
                  </a:cubicBezTo>
                  <a:cubicBezTo>
                    <a:pt x="254" y="2322"/>
                    <a:pt x="286" y="2259"/>
                    <a:pt x="317" y="2227"/>
                  </a:cubicBezTo>
                  <a:lnTo>
                    <a:pt x="381" y="2037"/>
                  </a:lnTo>
                  <a:cubicBezTo>
                    <a:pt x="412" y="2005"/>
                    <a:pt x="412" y="1974"/>
                    <a:pt x="412" y="1974"/>
                  </a:cubicBezTo>
                  <a:cubicBezTo>
                    <a:pt x="444" y="1942"/>
                    <a:pt x="444" y="1910"/>
                    <a:pt x="476" y="1879"/>
                  </a:cubicBezTo>
                  <a:cubicBezTo>
                    <a:pt x="507" y="1847"/>
                    <a:pt x="507" y="1815"/>
                    <a:pt x="539" y="1784"/>
                  </a:cubicBezTo>
                  <a:cubicBezTo>
                    <a:pt x="539" y="1752"/>
                    <a:pt x="571" y="1752"/>
                    <a:pt x="571" y="1720"/>
                  </a:cubicBezTo>
                  <a:cubicBezTo>
                    <a:pt x="571" y="1689"/>
                    <a:pt x="571" y="1689"/>
                    <a:pt x="602" y="1657"/>
                  </a:cubicBezTo>
                  <a:cubicBezTo>
                    <a:pt x="602" y="1625"/>
                    <a:pt x="634" y="1562"/>
                    <a:pt x="666" y="1499"/>
                  </a:cubicBezTo>
                  <a:lnTo>
                    <a:pt x="697" y="1404"/>
                  </a:lnTo>
                  <a:cubicBezTo>
                    <a:pt x="729" y="1372"/>
                    <a:pt x="729" y="1308"/>
                    <a:pt x="761" y="1277"/>
                  </a:cubicBezTo>
                  <a:cubicBezTo>
                    <a:pt x="792" y="1213"/>
                    <a:pt x="792" y="1182"/>
                    <a:pt x="824" y="1118"/>
                  </a:cubicBezTo>
                  <a:cubicBezTo>
                    <a:pt x="856" y="1087"/>
                    <a:pt x="887" y="1023"/>
                    <a:pt x="919" y="960"/>
                  </a:cubicBezTo>
                  <a:cubicBezTo>
                    <a:pt x="951" y="897"/>
                    <a:pt x="982" y="865"/>
                    <a:pt x="1014" y="802"/>
                  </a:cubicBezTo>
                  <a:cubicBezTo>
                    <a:pt x="1046" y="738"/>
                    <a:pt x="1077" y="675"/>
                    <a:pt x="1141" y="612"/>
                  </a:cubicBezTo>
                  <a:cubicBezTo>
                    <a:pt x="1204" y="485"/>
                    <a:pt x="1299" y="327"/>
                    <a:pt x="1394" y="263"/>
                  </a:cubicBezTo>
                  <a:cubicBezTo>
                    <a:pt x="1453" y="224"/>
                    <a:pt x="1536" y="197"/>
                    <a:pt x="1620" y="197"/>
                  </a:cubicBezTo>
                  <a:cubicBezTo>
                    <a:pt x="1673" y="197"/>
                    <a:pt x="1726" y="208"/>
                    <a:pt x="1774" y="232"/>
                  </a:cubicBezTo>
                  <a:cubicBezTo>
                    <a:pt x="1837" y="232"/>
                    <a:pt x="1869" y="263"/>
                    <a:pt x="1901" y="263"/>
                  </a:cubicBezTo>
                  <a:cubicBezTo>
                    <a:pt x="1932" y="295"/>
                    <a:pt x="1964" y="295"/>
                    <a:pt x="1996" y="327"/>
                  </a:cubicBezTo>
                  <a:cubicBezTo>
                    <a:pt x="2059" y="358"/>
                    <a:pt x="2091" y="390"/>
                    <a:pt x="2122" y="422"/>
                  </a:cubicBezTo>
                  <a:cubicBezTo>
                    <a:pt x="2154" y="453"/>
                    <a:pt x="2186" y="485"/>
                    <a:pt x="2217" y="485"/>
                  </a:cubicBezTo>
                  <a:cubicBezTo>
                    <a:pt x="2281" y="548"/>
                    <a:pt x="2344" y="612"/>
                    <a:pt x="2376" y="707"/>
                  </a:cubicBezTo>
                  <a:cubicBezTo>
                    <a:pt x="2407" y="770"/>
                    <a:pt x="2471" y="833"/>
                    <a:pt x="2471" y="928"/>
                  </a:cubicBezTo>
                  <a:cubicBezTo>
                    <a:pt x="2471" y="960"/>
                    <a:pt x="2471" y="1023"/>
                    <a:pt x="2471" y="1055"/>
                  </a:cubicBezTo>
                  <a:cubicBezTo>
                    <a:pt x="2471" y="1118"/>
                    <a:pt x="2439" y="1150"/>
                    <a:pt x="2439" y="1213"/>
                  </a:cubicBezTo>
                  <a:cubicBezTo>
                    <a:pt x="2407" y="1245"/>
                    <a:pt x="2376" y="1308"/>
                    <a:pt x="2344" y="1340"/>
                  </a:cubicBezTo>
                  <a:cubicBezTo>
                    <a:pt x="2344" y="1372"/>
                    <a:pt x="2312" y="1404"/>
                    <a:pt x="2281" y="1435"/>
                  </a:cubicBezTo>
                  <a:lnTo>
                    <a:pt x="2154" y="1562"/>
                  </a:lnTo>
                  <a:lnTo>
                    <a:pt x="2059" y="1657"/>
                  </a:lnTo>
                  <a:cubicBezTo>
                    <a:pt x="1996" y="1720"/>
                    <a:pt x="1932" y="1784"/>
                    <a:pt x="1837" y="1847"/>
                  </a:cubicBezTo>
                  <a:cubicBezTo>
                    <a:pt x="1774" y="1910"/>
                    <a:pt x="1679" y="1974"/>
                    <a:pt x="1616" y="2037"/>
                  </a:cubicBezTo>
                  <a:cubicBezTo>
                    <a:pt x="1552" y="2069"/>
                    <a:pt x="1489" y="2132"/>
                    <a:pt x="1394" y="2164"/>
                  </a:cubicBezTo>
                  <a:cubicBezTo>
                    <a:pt x="1331" y="2227"/>
                    <a:pt x="1267" y="2259"/>
                    <a:pt x="1204" y="2290"/>
                  </a:cubicBezTo>
                  <a:cubicBezTo>
                    <a:pt x="1141" y="2290"/>
                    <a:pt x="1109" y="2322"/>
                    <a:pt x="1077" y="2322"/>
                  </a:cubicBezTo>
                  <a:cubicBezTo>
                    <a:pt x="1046" y="2354"/>
                    <a:pt x="1014" y="2354"/>
                    <a:pt x="982" y="2385"/>
                  </a:cubicBezTo>
                  <a:cubicBezTo>
                    <a:pt x="919" y="2417"/>
                    <a:pt x="856" y="2449"/>
                    <a:pt x="792" y="2449"/>
                  </a:cubicBezTo>
                  <a:cubicBezTo>
                    <a:pt x="761" y="2480"/>
                    <a:pt x="729" y="2480"/>
                    <a:pt x="697" y="2480"/>
                  </a:cubicBezTo>
                  <a:cubicBezTo>
                    <a:pt x="666" y="2512"/>
                    <a:pt x="634" y="2512"/>
                    <a:pt x="602" y="2544"/>
                  </a:cubicBezTo>
                  <a:cubicBezTo>
                    <a:pt x="476" y="2575"/>
                    <a:pt x="381" y="2607"/>
                    <a:pt x="317" y="2639"/>
                  </a:cubicBezTo>
                  <a:cubicBezTo>
                    <a:pt x="222" y="2670"/>
                    <a:pt x="159" y="2702"/>
                    <a:pt x="127" y="2734"/>
                  </a:cubicBezTo>
                  <a:cubicBezTo>
                    <a:pt x="96" y="2765"/>
                    <a:pt x="64" y="2797"/>
                    <a:pt x="64" y="2797"/>
                  </a:cubicBezTo>
                  <a:cubicBezTo>
                    <a:pt x="64" y="2829"/>
                    <a:pt x="96" y="2829"/>
                    <a:pt x="159" y="2829"/>
                  </a:cubicBezTo>
                  <a:cubicBezTo>
                    <a:pt x="222" y="2829"/>
                    <a:pt x="286" y="2829"/>
                    <a:pt x="381" y="2797"/>
                  </a:cubicBezTo>
                  <a:lnTo>
                    <a:pt x="444" y="2797"/>
                  </a:lnTo>
                  <a:lnTo>
                    <a:pt x="507" y="2765"/>
                  </a:lnTo>
                  <a:cubicBezTo>
                    <a:pt x="571" y="2734"/>
                    <a:pt x="634" y="2734"/>
                    <a:pt x="666" y="2702"/>
                  </a:cubicBezTo>
                  <a:lnTo>
                    <a:pt x="761" y="2670"/>
                  </a:lnTo>
                  <a:cubicBezTo>
                    <a:pt x="792" y="2670"/>
                    <a:pt x="824" y="2639"/>
                    <a:pt x="856" y="2639"/>
                  </a:cubicBezTo>
                  <a:cubicBezTo>
                    <a:pt x="919" y="2607"/>
                    <a:pt x="982" y="2575"/>
                    <a:pt x="1077" y="2544"/>
                  </a:cubicBezTo>
                  <a:cubicBezTo>
                    <a:pt x="1109" y="2512"/>
                    <a:pt x="1141" y="2512"/>
                    <a:pt x="1172" y="2480"/>
                  </a:cubicBezTo>
                  <a:cubicBezTo>
                    <a:pt x="1204" y="2480"/>
                    <a:pt x="1236" y="2449"/>
                    <a:pt x="1267" y="2449"/>
                  </a:cubicBezTo>
                  <a:cubicBezTo>
                    <a:pt x="1362" y="2417"/>
                    <a:pt x="1457" y="2354"/>
                    <a:pt x="1521" y="2290"/>
                  </a:cubicBezTo>
                  <a:cubicBezTo>
                    <a:pt x="1584" y="2259"/>
                    <a:pt x="1679" y="2195"/>
                    <a:pt x="1742" y="2132"/>
                  </a:cubicBezTo>
                  <a:cubicBezTo>
                    <a:pt x="1806" y="2069"/>
                    <a:pt x="1901" y="2005"/>
                    <a:pt x="1964" y="1942"/>
                  </a:cubicBezTo>
                  <a:cubicBezTo>
                    <a:pt x="2027" y="1879"/>
                    <a:pt x="2091" y="1815"/>
                    <a:pt x="2186" y="1752"/>
                  </a:cubicBezTo>
                  <a:cubicBezTo>
                    <a:pt x="2217" y="1720"/>
                    <a:pt x="2249" y="1689"/>
                    <a:pt x="2281" y="1625"/>
                  </a:cubicBezTo>
                  <a:cubicBezTo>
                    <a:pt x="2312" y="1594"/>
                    <a:pt x="2344" y="1562"/>
                    <a:pt x="2376" y="1530"/>
                  </a:cubicBezTo>
                  <a:cubicBezTo>
                    <a:pt x="2407" y="1499"/>
                    <a:pt x="2471" y="1435"/>
                    <a:pt x="2502" y="1404"/>
                  </a:cubicBezTo>
                  <a:cubicBezTo>
                    <a:pt x="2534" y="1340"/>
                    <a:pt x="2534" y="1308"/>
                    <a:pt x="2566" y="1245"/>
                  </a:cubicBezTo>
                  <a:cubicBezTo>
                    <a:pt x="2597" y="1182"/>
                    <a:pt x="2597" y="1150"/>
                    <a:pt x="2629" y="1087"/>
                  </a:cubicBezTo>
                  <a:cubicBezTo>
                    <a:pt x="2629" y="1055"/>
                    <a:pt x="2629" y="1055"/>
                    <a:pt x="2629" y="1023"/>
                  </a:cubicBezTo>
                  <a:lnTo>
                    <a:pt x="2629" y="992"/>
                  </a:lnTo>
                  <a:cubicBezTo>
                    <a:pt x="2629" y="960"/>
                    <a:pt x="2629" y="928"/>
                    <a:pt x="2629" y="897"/>
                  </a:cubicBezTo>
                  <a:cubicBezTo>
                    <a:pt x="2597" y="833"/>
                    <a:pt x="2597" y="770"/>
                    <a:pt x="2566" y="738"/>
                  </a:cubicBezTo>
                  <a:cubicBezTo>
                    <a:pt x="2566" y="675"/>
                    <a:pt x="2534" y="643"/>
                    <a:pt x="2502" y="612"/>
                  </a:cubicBezTo>
                  <a:cubicBezTo>
                    <a:pt x="2471" y="517"/>
                    <a:pt x="2376" y="422"/>
                    <a:pt x="2312" y="358"/>
                  </a:cubicBezTo>
                  <a:cubicBezTo>
                    <a:pt x="2249" y="295"/>
                    <a:pt x="2186" y="232"/>
                    <a:pt x="2091" y="168"/>
                  </a:cubicBezTo>
                  <a:cubicBezTo>
                    <a:pt x="2059" y="137"/>
                    <a:pt x="2027" y="105"/>
                    <a:pt x="1964" y="105"/>
                  </a:cubicBezTo>
                  <a:cubicBezTo>
                    <a:pt x="1932" y="73"/>
                    <a:pt x="1901" y="42"/>
                    <a:pt x="1837" y="42"/>
                  </a:cubicBezTo>
                  <a:cubicBezTo>
                    <a:pt x="1759" y="16"/>
                    <a:pt x="1675" y="0"/>
                    <a:pt x="1592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309875" y="1646525"/>
              <a:ext cx="65725" cy="70750"/>
            </a:xfrm>
            <a:custGeom>
              <a:rect b="b" l="l" r="r" t="t"/>
              <a:pathLst>
                <a:path extrusionOk="0" h="2830" w="2629">
                  <a:moveTo>
                    <a:pt x="2470" y="1"/>
                  </a:moveTo>
                  <a:cubicBezTo>
                    <a:pt x="2439" y="1"/>
                    <a:pt x="2375" y="1"/>
                    <a:pt x="2280" y="33"/>
                  </a:cubicBezTo>
                  <a:lnTo>
                    <a:pt x="2217" y="33"/>
                  </a:lnTo>
                  <a:lnTo>
                    <a:pt x="2122" y="64"/>
                  </a:lnTo>
                  <a:cubicBezTo>
                    <a:pt x="2090" y="96"/>
                    <a:pt x="2027" y="96"/>
                    <a:pt x="1964" y="128"/>
                  </a:cubicBezTo>
                  <a:lnTo>
                    <a:pt x="1869" y="159"/>
                  </a:lnTo>
                  <a:cubicBezTo>
                    <a:pt x="1837" y="191"/>
                    <a:pt x="1805" y="191"/>
                    <a:pt x="1774" y="223"/>
                  </a:cubicBezTo>
                  <a:cubicBezTo>
                    <a:pt x="1710" y="223"/>
                    <a:pt x="1647" y="254"/>
                    <a:pt x="1584" y="286"/>
                  </a:cubicBezTo>
                  <a:cubicBezTo>
                    <a:pt x="1552" y="318"/>
                    <a:pt x="1520" y="318"/>
                    <a:pt x="1489" y="349"/>
                  </a:cubicBezTo>
                  <a:cubicBezTo>
                    <a:pt x="1457" y="349"/>
                    <a:pt x="1394" y="381"/>
                    <a:pt x="1362" y="413"/>
                  </a:cubicBezTo>
                  <a:cubicBezTo>
                    <a:pt x="1299" y="444"/>
                    <a:pt x="1204" y="476"/>
                    <a:pt x="1140" y="539"/>
                  </a:cubicBezTo>
                  <a:cubicBezTo>
                    <a:pt x="1045" y="603"/>
                    <a:pt x="982" y="666"/>
                    <a:pt x="918" y="698"/>
                  </a:cubicBezTo>
                  <a:cubicBezTo>
                    <a:pt x="823" y="761"/>
                    <a:pt x="760" y="824"/>
                    <a:pt x="697" y="888"/>
                  </a:cubicBezTo>
                  <a:cubicBezTo>
                    <a:pt x="602" y="951"/>
                    <a:pt x="538" y="1014"/>
                    <a:pt x="475" y="1078"/>
                  </a:cubicBezTo>
                  <a:cubicBezTo>
                    <a:pt x="443" y="1109"/>
                    <a:pt x="412" y="1173"/>
                    <a:pt x="380" y="1204"/>
                  </a:cubicBezTo>
                  <a:cubicBezTo>
                    <a:pt x="348" y="1236"/>
                    <a:pt x="285" y="1268"/>
                    <a:pt x="253" y="1299"/>
                  </a:cubicBezTo>
                  <a:cubicBezTo>
                    <a:pt x="222" y="1363"/>
                    <a:pt x="190" y="1394"/>
                    <a:pt x="158" y="1458"/>
                  </a:cubicBezTo>
                  <a:cubicBezTo>
                    <a:pt x="127" y="1489"/>
                    <a:pt x="95" y="1553"/>
                    <a:pt x="63" y="1584"/>
                  </a:cubicBezTo>
                  <a:cubicBezTo>
                    <a:pt x="63" y="1648"/>
                    <a:pt x="32" y="1711"/>
                    <a:pt x="32" y="1774"/>
                  </a:cubicBezTo>
                  <a:cubicBezTo>
                    <a:pt x="32" y="1774"/>
                    <a:pt x="32" y="1774"/>
                    <a:pt x="32" y="1806"/>
                  </a:cubicBezTo>
                  <a:lnTo>
                    <a:pt x="0" y="1838"/>
                  </a:lnTo>
                  <a:cubicBezTo>
                    <a:pt x="0" y="1869"/>
                    <a:pt x="32" y="1901"/>
                    <a:pt x="32" y="1933"/>
                  </a:cubicBezTo>
                  <a:cubicBezTo>
                    <a:pt x="32" y="1996"/>
                    <a:pt x="63" y="2059"/>
                    <a:pt x="63" y="2091"/>
                  </a:cubicBezTo>
                  <a:cubicBezTo>
                    <a:pt x="95" y="2154"/>
                    <a:pt x="127" y="2186"/>
                    <a:pt x="127" y="2249"/>
                  </a:cubicBezTo>
                  <a:cubicBezTo>
                    <a:pt x="190" y="2344"/>
                    <a:pt x="253" y="2408"/>
                    <a:pt x="317" y="2471"/>
                  </a:cubicBezTo>
                  <a:cubicBezTo>
                    <a:pt x="412" y="2534"/>
                    <a:pt x="443" y="2598"/>
                    <a:pt x="538" y="2661"/>
                  </a:cubicBezTo>
                  <a:cubicBezTo>
                    <a:pt x="570" y="2693"/>
                    <a:pt x="633" y="2724"/>
                    <a:pt x="665" y="2756"/>
                  </a:cubicBezTo>
                  <a:cubicBezTo>
                    <a:pt x="728" y="2756"/>
                    <a:pt x="760" y="2788"/>
                    <a:pt x="792" y="2788"/>
                  </a:cubicBezTo>
                  <a:cubicBezTo>
                    <a:pt x="871" y="2814"/>
                    <a:pt x="960" y="2829"/>
                    <a:pt x="1049" y="2829"/>
                  </a:cubicBezTo>
                  <a:cubicBezTo>
                    <a:pt x="1175" y="2829"/>
                    <a:pt x="1301" y="2799"/>
                    <a:pt x="1394" y="2724"/>
                  </a:cubicBezTo>
                  <a:cubicBezTo>
                    <a:pt x="1552" y="2598"/>
                    <a:pt x="1615" y="2471"/>
                    <a:pt x="1710" y="2344"/>
                  </a:cubicBezTo>
                  <a:cubicBezTo>
                    <a:pt x="1742" y="2281"/>
                    <a:pt x="1805" y="2218"/>
                    <a:pt x="1837" y="2154"/>
                  </a:cubicBezTo>
                  <a:cubicBezTo>
                    <a:pt x="1869" y="2091"/>
                    <a:pt x="1900" y="2028"/>
                    <a:pt x="1932" y="1996"/>
                  </a:cubicBezTo>
                  <a:cubicBezTo>
                    <a:pt x="1964" y="1933"/>
                    <a:pt x="1995" y="1869"/>
                    <a:pt x="2027" y="1806"/>
                  </a:cubicBezTo>
                  <a:cubicBezTo>
                    <a:pt x="2059" y="1774"/>
                    <a:pt x="2090" y="1711"/>
                    <a:pt x="2122" y="1679"/>
                  </a:cubicBezTo>
                  <a:cubicBezTo>
                    <a:pt x="2154" y="1616"/>
                    <a:pt x="2154" y="1584"/>
                    <a:pt x="2185" y="1553"/>
                  </a:cubicBezTo>
                  <a:cubicBezTo>
                    <a:pt x="2185" y="1489"/>
                    <a:pt x="2217" y="1458"/>
                    <a:pt x="2217" y="1426"/>
                  </a:cubicBezTo>
                  <a:cubicBezTo>
                    <a:pt x="2249" y="1363"/>
                    <a:pt x="2280" y="1299"/>
                    <a:pt x="2280" y="1268"/>
                  </a:cubicBezTo>
                  <a:lnTo>
                    <a:pt x="2312" y="1236"/>
                  </a:lnTo>
                  <a:cubicBezTo>
                    <a:pt x="2312" y="1204"/>
                    <a:pt x="2344" y="1204"/>
                    <a:pt x="2344" y="1173"/>
                  </a:cubicBezTo>
                  <a:cubicBezTo>
                    <a:pt x="2344" y="1141"/>
                    <a:pt x="2375" y="1109"/>
                    <a:pt x="2375" y="1078"/>
                  </a:cubicBezTo>
                  <a:cubicBezTo>
                    <a:pt x="2407" y="1046"/>
                    <a:pt x="2439" y="1014"/>
                    <a:pt x="2439" y="983"/>
                  </a:cubicBezTo>
                  <a:cubicBezTo>
                    <a:pt x="2470" y="919"/>
                    <a:pt x="2470" y="888"/>
                    <a:pt x="2470" y="856"/>
                  </a:cubicBezTo>
                  <a:cubicBezTo>
                    <a:pt x="2502" y="793"/>
                    <a:pt x="2534" y="729"/>
                    <a:pt x="2534" y="698"/>
                  </a:cubicBezTo>
                  <a:cubicBezTo>
                    <a:pt x="2565" y="634"/>
                    <a:pt x="2565" y="571"/>
                    <a:pt x="2565" y="539"/>
                  </a:cubicBezTo>
                  <a:cubicBezTo>
                    <a:pt x="2597" y="444"/>
                    <a:pt x="2629" y="349"/>
                    <a:pt x="2629" y="318"/>
                  </a:cubicBezTo>
                  <a:cubicBezTo>
                    <a:pt x="2629" y="254"/>
                    <a:pt x="2629" y="223"/>
                    <a:pt x="2597" y="223"/>
                  </a:cubicBezTo>
                  <a:cubicBezTo>
                    <a:pt x="2597" y="214"/>
                    <a:pt x="2595" y="210"/>
                    <a:pt x="2591" y="210"/>
                  </a:cubicBezTo>
                  <a:cubicBezTo>
                    <a:pt x="2580" y="210"/>
                    <a:pt x="2557" y="240"/>
                    <a:pt x="2534" y="286"/>
                  </a:cubicBezTo>
                  <a:cubicBezTo>
                    <a:pt x="2502" y="318"/>
                    <a:pt x="2439" y="381"/>
                    <a:pt x="2407" y="476"/>
                  </a:cubicBezTo>
                  <a:cubicBezTo>
                    <a:pt x="2375" y="508"/>
                    <a:pt x="2375" y="571"/>
                    <a:pt x="2344" y="634"/>
                  </a:cubicBezTo>
                  <a:lnTo>
                    <a:pt x="2249" y="793"/>
                  </a:lnTo>
                  <a:cubicBezTo>
                    <a:pt x="2249" y="824"/>
                    <a:pt x="2249" y="856"/>
                    <a:pt x="2217" y="888"/>
                  </a:cubicBezTo>
                  <a:cubicBezTo>
                    <a:pt x="2217" y="888"/>
                    <a:pt x="2185" y="919"/>
                    <a:pt x="2154" y="951"/>
                  </a:cubicBezTo>
                  <a:cubicBezTo>
                    <a:pt x="2154" y="983"/>
                    <a:pt x="2122" y="1046"/>
                    <a:pt x="2122" y="1078"/>
                  </a:cubicBezTo>
                  <a:cubicBezTo>
                    <a:pt x="2090" y="1078"/>
                    <a:pt x="2090" y="1109"/>
                    <a:pt x="2090" y="1109"/>
                  </a:cubicBezTo>
                  <a:cubicBezTo>
                    <a:pt x="2059" y="1141"/>
                    <a:pt x="2059" y="1141"/>
                    <a:pt x="2059" y="1173"/>
                  </a:cubicBezTo>
                  <a:cubicBezTo>
                    <a:pt x="2027" y="1204"/>
                    <a:pt x="2027" y="1268"/>
                    <a:pt x="1995" y="1331"/>
                  </a:cubicBezTo>
                  <a:lnTo>
                    <a:pt x="1932" y="1426"/>
                  </a:lnTo>
                  <a:cubicBezTo>
                    <a:pt x="1932" y="1489"/>
                    <a:pt x="1900" y="1521"/>
                    <a:pt x="1900" y="1584"/>
                  </a:cubicBezTo>
                  <a:cubicBezTo>
                    <a:pt x="1869" y="1616"/>
                    <a:pt x="1837" y="1679"/>
                    <a:pt x="1837" y="1711"/>
                  </a:cubicBezTo>
                  <a:cubicBezTo>
                    <a:pt x="1805" y="1774"/>
                    <a:pt x="1774" y="1806"/>
                    <a:pt x="1742" y="1869"/>
                  </a:cubicBezTo>
                  <a:cubicBezTo>
                    <a:pt x="1710" y="1933"/>
                    <a:pt x="1679" y="1996"/>
                    <a:pt x="1647" y="2059"/>
                  </a:cubicBezTo>
                  <a:cubicBezTo>
                    <a:pt x="1584" y="2091"/>
                    <a:pt x="1552" y="2154"/>
                    <a:pt x="1520" y="2218"/>
                  </a:cubicBezTo>
                  <a:cubicBezTo>
                    <a:pt x="1425" y="2344"/>
                    <a:pt x="1362" y="2503"/>
                    <a:pt x="1267" y="2566"/>
                  </a:cubicBezTo>
                  <a:cubicBezTo>
                    <a:pt x="1207" y="2626"/>
                    <a:pt x="1121" y="2648"/>
                    <a:pt x="1026" y="2648"/>
                  </a:cubicBezTo>
                  <a:cubicBezTo>
                    <a:pt x="971" y="2648"/>
                    <a:pt x="913" y="2641"/>
                    <a:pt x="855" y="2629"/>
                  </a:cubicBezTo>
                  <a:cubicBezTo>
                    <a:pt x="823" y="2598"/>
                    <a:pt x="792" y="2598"/>
                    <a:pt x="728" y="2566"/>
                  </a:cubicBezTo>
                  <a:cubicBezTo>
                    <a:pt x="697" y="2566"/>
                    <a:pt x="665" y="2534"/>
                    <a:pt x="633" y="2503"/>
                  </a:cubicBezTo>
                  <a:cubicBezTo>
                    <a:pt x="602" y="2471"/>
                    <a:pt x="570" y="2439"/>
                    <a:pt x="538" y="2439"/>
                  </a:cubicBezTo>
                  <a:cubicBezTo>
                    <a:pt x="507" y="2408"/>
                    <a:pt x="443" y="2376"/>
                    <a:pt x="412" y="2344"/>
                  </a:cubicBezTo>
                  <a:cubicBezTo>
                    <a:pt x="348" y="2281"/>
                    <a:pt x="317" y="2218"/>
                    <a:pt x="253" y="2154"/>
                  </a:cubicBezTo>
                  <a:cubicBezTo>
                    <a:pt x="222" y="2059"/>
                    <a:pt x="190" y="1996"/>
                    <a:pt x="158" y="1901"/>
                  </a:cubicBezTo>
                  <a:cubicBezTo>
                    <a:pt x="158" y="1869"/>
                    <a:pt x="158" y="1806"/>
                    <a:pt x="158" y="1774"/>
                  </a:cubicBezTo>
                  <a:cubicBezTo>
                    <a:pt x="190" y="1711"/>
                    <a:pt x="190" y="1679"/>
                    <a:pt x="222" y="1616"/>
                  </a:cubicBezTo>
                  <a:cubicBezTo>
                    <a:pt x="222" y="1584"/>
                    <a:pt x="253" y="1553"/>
                    <a:pt x="285" y="1489"/>
                  </a:cubicBezTo>
                  <a:cubicBezTo>
                    <a:pt x="317" y="1458"/>
                    <a:pt x="348" y="1426"/>
                    <a:pt x="380" y="1394"/>
                  </a:cubicBezTo>
                  <a:lnTo>
                    <a:pt x="475" y="1268"/>
                  </a:lnTo>
                  <a:lnTo>
                    <a:pt x="570" y="1173"/>
                  </a:lnTo>
                  <a:cubicBezTo>
                    <a:pt x="665" y="1109"/>
                    <a:pt x="728" y="1046"/>
                    <a:pt x="792" y="983"/>
                  </a:cubicBezTo>
                  <a:cubicBezTo>
                    <a:pt x="887" y="919"/>
                    <a:pt x="950" y="856"/>
                    <a:pt x="1013" y="824"/>
                  </a:cubicBezTo>
                  <a:cubicBezTo>
                    <a:pt x="1077" y="761"/>
                    <a:pt x="1172" y="698"/>
                    <a:pt x="1235" y="666"/>
                  </a:cubicBezTo>
                  <a:cubicBezTo>
                    <a:pt x="1299" y="603"/>
                    <a:pt x="1362" y="571"/>
                    <a:pt x="1457" y="539"/>
                  </a:cubicBezTo>
                  <a:cubicBezTo>
                    <a:pt x="1489" y="539"/>
                    <a:pt x="1520" y="508"/>
                    <a:pt x="1552" y="508"/>
                  </a:cubicBezTo>
                  <a:cubicBezTo>
                    <a:pt x="1584" y="476"/>
                    <a:pt x="1647" y="476"/>
                    <a:pt x="1679" y="444"/>
                  </a:cubicBezTo>
                  <a:cubicBezTo>
                    <a:pt x="1742" y="444"/>
                    <a:pt x="1805" y="413"/>
                    <a:pt x="1869" y="381"/>
                  </a:cubicBezTo>
                  <a:cubicBezTo>
                    <a:pt x="1900" y="381"/>
                    <a:pt x="1932" y="349"/>
                    <a:pt x="1964" y="349"/>
                  </a:cubicBezTo>
                  <a:cubicBezTo>
                    <a:pt x="1995" y="318"/>
                    <a:pt x="1995" y="318"/>
                    <a:pt x="2027" y="318"/>
                  </a:cubicBezTo>
                  <a:cubicBezTo>
                    <a:pt x="2154" y="254"/>
                    <a:pt x="2249" y="223"/>
                    <a:pt x="2344" y="191"/>
                  </a:cubicBezTo>
                  <a:cubicBezTo>
                    <a:pt x="2407" y="159"/>
                    <a:pt x="2470" y="128"/>
                    <a:pt x="2502" y="96"/>
                  </a:cubicBezTo>
                  <a:cubicBezTo>
                    <a:pt x="2565" y="64"/>
                    <a:pt x="2565" y="64"/>
                    <a:pt x="2565" y="33"/>
                  </a:cubicBezTo>
                  <a:cubicBezTo>
                    <a:pt x="2565" y="1"/>
                    <a:pt x="2534" y="1"/>
                    <a:pt x="2470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292450" y="1651275"/>
              <a:ext cx="11900" cy="27750"/>
            </a:xfrm>
            <a:custGeom>
              <a:rect b="b" l="l" r="r" t="t"/>
              <a:pathLst>
                <a:path extrusionOk="0" h="1110" w="476">
                  <a:moveTo>
                    <a:pt x="64" y="1"/>
                  </a:moveTo>
                  <a:cubicBezTo>
                    <a:pt x="32" y="33"/>
                    <a:pt x="0" y="64"/>
                    <a:pt x="32" y="64"/>
                  </a:cubicBezTo>
                  <a:cubicBezTo>
                    <a:pt x="64" y="96"/>
                    <a:pt x="64" y="128"/>
                    <a:pt x="32" y="128"/>
                  </a:cubicBezTo>
                  <a:cubicBezTo>
                    <a:pt x="0" y="191"/>
                    <a:pt x="32" y="223"/>
                    <a:pt x="32" y="286"/>
                  </a:cubicBezTo>
                  <a:cubicBezTo>
                    <a:pt x="32" y="286"/>
                    <a:pt x="0" y="318"/>
                    <a:pt x="64" y="349"/>
                  </a:cubicBezTo>
                  <a:cubicBezTo>
                    <a:pt x="32" y="381"/>
                    <a:pt x="32" y="381"/>
                    <a:pt x="64" y="381"/>
                  </a:cubicBezTo>
                  <a:cubicBezTo>
                    <a:pt x="64" y="413"/>
                    <a:pt x="64" y="413"/>
                    <a:pt x="64" y="444"/>
                  </a:cubicBezTo>
                  <a:cubicBezTo>
                    <a:pt x="64" y="444"/>
                    <a:pt x="32" y="476"/>
                    <a:pt x="64" y="476"/>
                  </a:cubicBezTo>
                  <a:cubicBezTo>
                    <a:pt x="64" y="539"/>
                    <a:pt x="64" y="571"/>
                    <a:pt x="64" y="603"/>
                  </a:cubicBezTo>
                  <a:cubicBezTo>
                    <a:pt x="64" y="634"/>
                    <a:pt x="95" y="634"/>
                    <a:pt x="95" y="666"/>
                  </a:cubicBezTo>
                  <a:cubicBezTo>
                    <a:pt x="127" y="666"/>
                    <a:pt x="127" y="698"/>
                    <a:pt x="127" y="698"/>
                  </a:cubicBezTo>
                  <a:cubicBezTo>
                    <a:pt x="95" y="761"/>
                    <a:pt x="127" y="793"/>
                    <a:pt x="159" y="824"/>
                  </a:cubicBezTo>
                  <a:cubicBezTo>
                    <a:pt x="159" y="824"/>
                    <a:pt x="159" y="856"/>
                    <a:pt x="159" y="856"/>
                  </a:cubicBezTo>
                  <a:cubicBezTo>
                    <a:pt x="159" y="888"/>
                    <a:pt x="190" y="919"/>
                    <a:pt x="190" y="951"/>
                  </a:cubicBezTo>
                  <a:cubicBezTo>
                    <a:pt x="190" y="951"/>
                    <a:pt x="222" y="983"/>
                    <a:pt x="222" y="1014"/>
                  </a:cubicBezTo>
                  <a:cubicBezTo>
                    <a:pt x="254" y="1014"/>
                    <a:pt x="254" y="1046"/>
                    <a:pt x="254" y="1078"/>
                  </a:cubicBezTo>
                  <a:cubicBezTo>
                    <a:pt x="285" y="1109"/>
                    <a:pt x="317" y="1109"/>
                    <a:pt x="380" y="1109"/>
                  </a:cubicBezTo>
                  <a:lnTo>
                    <a:pt x="412" y="1109"/>
                  </a:lnTo>
                  <a:cubicBezTo>
                    <a:pt x="444" y="1078"/>
                    <a:pt x="475" y="1014"/>
                    <a:pt x="444" y="1014"/>
                  </a:cubicBezTo>
                  <a:cubicBezTo>
                    <a:pt x="412" y="1014"/>
                    <a:pt x="444" y="983"/>
                    <a:pt x="412" y="983"/>
                  </a:cubicBezTo>
                  <a:cubicBezTo>
                    <a:pt x="412" y="951"/>
                    <a:pt x="412" y="919"/>
                    <a:pt x="380" y="919"/>
                  </a:cubicBezTo>
                  <a:cubicBezTo>
                    <a:pt x="349" y="888"/>
                    <a:pt x="380" y="888"/>
                    <a:pt x="349" y="856"/>
                  </a:cubicBezTo>
                  <a:lnTo>
                    <a:pt x="380" y="856"/>
                  </a:lnTo>
                  <a:cubicBezTo>
                    <a:pt x="380" y="824"/>
                    <a:pt x="380" y="824"/>
                    <a:pt x="349" y="793"/>
                  </a:cubicBezTo>
                  <a:cubicBezTo>
                    <a:pt x="349" y="793"/>
                    <a:pt x="349" y="761"/>
                    <a:pt x="317" y="761"/>
                  </a:cubicBezTo>
                  <a:cubicBezTo>
                    <a:pt x="317" y="729"/>
                    <a:pt x="317" y="729"/>
                    <a:pt x="317" y="729"/>
                  </a:cubicBezTo>
                  <a:cubicBezTo>
                    <a:pt x="317" y="698"/>
                    <a:pt x="285" y="698"/>
                    <a:pt x="285" y="666"/>
                  </a:cubicBezTo>
                  <a:cubicBezTo>
                    <a:pt x="285" y="634"/>
                    <a:pt x="317" y="603"/>
                    <a:pt x="254" y="571"/>
                  </a:cubicBezTo>
                  <a:cubicBezTo>
                    <a:pt x="222" y="571"/>
                    <a:pt x="285" y="508"/>
                    <a:pt x="254" y="508"/>
                  </a:cubicBezTo>
                  <a:lnTo>
                    <a:pt x="254" y="476"/>
                  </a:lnTo>
                  <a:cubicBezTo>
                    <a:pt x="285" y="476"/>
                    <a:pt x="254" y="444"/>
                    <a:pt x="254" y="444"/>
                  </a:cubicBezTo>
                  <a:cubicBezTo>
                    <a:pt x="222" y="444"/>
                    <a:pt x="222" y="413"/>
                    <a:pt x="254" y="413"/>
                  </a:cubicBezTo>
                  <a:cubicBezTo>
                    <a:pt x="285" y="381"/>
                    <a:pt x="285" y="381"/>
                    <a:pt x="254" y="381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22" y="286"/>
                    <a:pt x="254" y="254"/>
                    <a:pt x="222" y="254"/>
                  </a:cubicBezTo>
                  <a:cubicBezTo>
                    <a:pt x="254" y="223"/>
                    <a:pt x="222" y="223"/>
                    <a:pt x="254" y="191"/>
                  </a:cubicBezTo>
                  <a:cubicBezTo>
                    <a:pt x="254" y="159"/>
                    <a:pt x="222" y="128"/>
                    <a:pt x="222" y="128"/>
                  </a:cubicBezTo>
                  <a:cubicBezTo>
                    <a:pt x="254" y="64"/>
                    <a:pt x="190" y="64"/>
                    <a:pt x="127" y="33"/>
                  </a:cubicBezTo>
                  <a:cubicBezTo>
                    <a:pt x="95" y="33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309075" y="1581625"/>
              <a:ext cx="19825" cy="20600"/>
            </a:xfrm>
            <a:custGeom>
              <a:rect b="b" l="l" r="r" t="t"/>
              <a:pathLst>
                <a:path extrusionOk="0" h="824" w="793">
                  <a:moveTo>
                    <a:pt x="697" y="0"/>
                  </a:moveTo>
                  <a:cubicBezTo>
                    <a:pt x="697" y="32"/>
                    <a:pt x="634" y="32"/>
                    <a:pt x="665" y="63"/>
                  </a:cubicBezTo>
                  <a:lnTo>
                    <a:pt x="634" y="63"/>
                  </a:lnTo>
                  <a:cubicBezTo>
                    <a:pt x="602" y="63"/>
                    <a:pt x="602" y="63"/>
                    <a:pt x="602" y="95"/>
                  </a:cubicBezTo>
                  <a:cubicBezTo>
                    <a:pt x="602" y="127"/>
                    <a:pt x="570" y="127"/>
                    <a:pt x="539" y="127"/>
                  </a:cubicBezTo>
                  <a:cubicBezTo>
                    <a:pt x="507" y="127"/>
                    <a:pt x="507" y="127"/>
                    <a:pt x="507" y="158"/>
                  </a:cubicBezTo>
                  <a:cubicBezTo>
                    <a:pt x="475" y="158"/>
                    <a:pt x="475" y="158"/>
                    <a:pt x="475" y="190"/>
                  </a:cubicBezTo>
                  <a:cubicBezTo>
                    <a:pt x="444" y="190"/>
                    <a:pt x="444" y="222"/>
                    <a:pt x="444" y="222"/>
                  </a:cubicBezTo>
                  <a:cubicBezTo>
                    <a:pt x="444" y="222"/>
                    <a:pt x="444" y="253"/>
                    <a:pt x="412" y="253"/>
                  </a:cubicBezTo>
                  <a:cubicBezTo>
                    <a:pt x="380" y="285"/>
                    <a:pt x="349" y="285"/>
                    <a:pt x="349" y="317"/>
                  </a:cubicBezTo>
                  <a:cubicBezTo>
                    <a:pt x="349" y="348"/>
                    <a:pt x="285" y="348"/>
                    <a:pt x="285" y="380"/>
                  </a:cubicBezTo>
                  <a:cubicBezTo>
                    <a:pt x="254" y="380"/>
                    <a:pt x="254" y="412"/>
                    <a:pt x="254" y="412"/>
                  </a:cubicBezTo>
                  <a:cubicBezTo>
                    <a:pt x="254" y="443"/>
                    <a:pt x="254" y="443"/>
                    <a:pt x="222" y="443"/>
                  </a:cubicBezTo>
                  <a:cubicBezTo>
                    <a:pt x="212" y="433"/>
                    <a:pt x="205" y="429"/>
                    <a:pt x="200" y="429"/>
                  </a:cubicBezTo>
                  <a:cubicBezTo>
                    <a:pt x="190" y="429"/>
                    <a:pt x="190" y="443"/>
                    <a:pt x="190" y="443"/>
                  </a:cubicBezTo>
                  <a:cubicBezTo>
                    <a:pt x="190" y="475"/>
                    <a:pt x="190" y="475"/>
                    <a:pt x="159" y="507"/>
                  </a:cubicBezTo>
                  <a:cubicBezTo>
                    <a:pt x="159" y="538"/>
                    <a:pt x="127" y="538"/>
                    <a:pt x="127" y="570"/>
                  </a:cubicBezTo>
                  <a:cubicBezTo>
                    <a:pt x="95" y="570"/>
                    <a:pt x="95" y="602"/>
                    <a:pt x="64" y="602"/>
                  </a:cubicBezTo>
                  <a:cubicBezTo>
                    <a:pt x="64" y="602"/>
                    <a:pt x="64" y="633"/>
                    <a:pt x="32" y="665"/>
                  </a:cubicBezTo>
                  <a:cubicBezTo>
                    <a:pt x="0" y="697"/>
                    <a:pt x="32" y="728"/>
                    <a:pt x="95" y="792"/>
                  </a:cubicBezTo>
                  <a:cubicBezTo>
                    <a:pt x="95" y="792"/>
                    <a:pt x="95" y="823"/>
                    <a:pt x="127" y="823"/>
                  </a:cubicBezTo>
                  <a:lnTo>
                    <a:pt x="190" y="823"/>
                  </a:lnTo>
                  <a:cubicBezTo>
                    <a:pt x="190" y="792"/>
                    <a:pt x="190" y="760"/>
                    <a:pt x="190" y="760"/>
                  </a:cubicBezTo>
                  <a:cubicBezTo>
                    <a:pt x="254" y="760"/>
                    <a:pt x="254" y="697"/>
                    <a:pt x="285" y="665"/>
                  </a:cubicBezTo>
                  <a:cubicBezTo>
                    <a:pt x="285" y="665"/>
                    <a:pt x="349" y="665"/>
                    <a:pt x="317" y="633"/>
                  </a:cubicBezTo>
                  <a:cubicBezTo>
                    <a:pt x="349" y="633"/>
                    <a:pt x="349" y="602"/>
                    <a:pt x="349" y="602"/>
                  </a:cubicBezTo>
                  <a:cubicBezTo>
                    <a:pt x="349" y="570"/>
                    <a:pt x="349" y="570"/>
                    <a:pt x="380" y="570"/>
                  </a:cubicBezTo>
                  <a:cubicBezTo>
                    <a:pt x="380" y="570"/>
                    <a:pt x="380" y="570"/>
                    <a:pt x="380" y="538"/>
                  </a:cubicBezTo>
                  <a:cubicBezTo>
                    <a:pt x="444" y="538"/>
                    <a:pt x="444" y="507"/>
                    <a:pt x="475" y="475"/>
                  </a:cubicBezTo>
                  <a:cubicBezTo>
                    <a:pt x="507" y="475"/>
                    <a:pt x="475" y="443"/>
                    <a:pt x="507" y="443"/>
                  </a:cubicBezTo>
                  <a:cubicBezTo>
                    <a:pt x="507" y="412"/>
                    <a:pt x="507" y="412"/>
                    <a:pt x="539" y="412"/>
                  </a:cubicBezTo>
                  <a:cubicBezTo>
                    <a:pt x="570" y="412"/>
                    <a:pt x="570" y="348"/>
                    <a:pt x="602" y="348"/>
                  </a:cubicBezTo>
                  <a:cubicBezTo>
                    <a:pt x="602" y="348"/>
                    <a:pt x="602" y="317"/>
                    <a:pt x="634" y="317"/>
                  </a:cubicBezTo>
                  <a:cubicBezTo>
                    <a:pt x="665" y="317"/>
                    <a:pt x="665" y="285"/>
                    <a:pt x="697" y="285"/>
                  </a:cubicBezTo>
                  <a:cubicBezTo>
                    <a:pt x="697" y="253"/>
                    <a:pt x="697" y="253"/>
                    <a:pt x="729" y="222"/>
                  </a:cubicBezTo>
                  <a:cubicBezTo>
                    <a:pt x="729" y="206"/>
                    <a:pt x="737" y="206"/>
                    <a:pt x="745" y="206"/>
                  </a:cubicBezTo>
                  <a:cubicBezTo>
                    <a:pt x="753" y="206"/>
                    <a:pt x="760" y="206"/>
                    <a:pt x="760" y="190"/>
                  </a:cubicBezTo>
                  <a:cubicBezTo>
                    <a:pt x="792" y="158"/>
                    <a:pt x="792" y="127"/>
                    <a:pt x="792" y="63"/>
                  </a:cubicBezTo>
                  <a:lnTo>
                    <a:pt x="760" y="63"/>
                  </a:lnTo>
                  <a:cubicBezTo>
                    <a:pt x="760" y="0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6381125" y="1562625"/>
              <a:ext cx="25350" cy="7150"/>
            </a:xfrm>
            <a:custGeom>
              <a:rect b="b" l="l" r="r" t="t"/>
              <a:pathLst>
                <a:path extrusionOk="0" h="286" w="1014">
                  <a:moveTo>
                    <a:pt x="64" y="0"/>
                  </a:moveTo>
                  <a:cubicBezTo>
                    <a:pt x="64" y="0"/>
                    <a:pt x="64" y="32"/>
                    <a:pt x="32" y="32"/>
                  </a:cubicBezTo>
                  <a:cubicBezTo>
                    <a:pt x="0" y="32"/>
                    <a:pt x="0" y="63"/>
                    <a:pt x="32" y="63"/>
                  </a:cubicBezTo>
                  <a:cubicBezTo>
                    <a:pt x="32" y="95"/>
                    <a:pt x="32" y="127"/>
                    <a:pt x="32" y="127"/>
                  </a:cubicBezTo>
                  <a:cubicBezTo>
                    <a:pt x="64" y="158"/>
                    <a:pt x="64" y="190"/>
                    <a:pt x="95" y="190"/>
                  </a:cubicBezTo>
                  <a:cubicBezTo>
                    <a:pt x="95" y="222"/>
                    <a:pt x="95" y="222"/>
                    <a:pt x="95" y="222"/>
                  </a:cubicBezTo>
                  <a:lnTo>
                    <a:pt x="127" y="222"/>
                  </a:lnTo>
                  <a:cubicBezTo>
                    <a:pt x="127" y="222"/>
                    <a:pt x="127" y="222"/>
                    <a:pt x="127" y="253"/>
                  </a:cubicBezTo>
                  <a:lnTo>
                    <a:pt x="159" y="253"/>
                  </a:lnTo>
                  <a:cubicBezTo>
                    <a:pt x="159" y="253"/>
                    <a:pt x="159" y="253"/>
                    <a:pt x="159" y="285"/>
                  </a:cubicBezTo>
                  <a:lnTo>
                    <a:pt x="190" y="285"/>
                  </a:lnTo>
                  <a:cubicBezTo>
                    <a:pt x="190" y="285"/>
                    <a:pt x="190" y="285"/>
                    <a:pt x="190" y="253"/>
                  </a:cubicBezTo>
                  <a:lnTo>
                    <a:pt x="285" y="253"/>
                  </a:lnTo>
                  <a:lnTo>
                    <a:pt x="317" y="222"/>
                  </a:lnTo>
                  <a:lnTo>
                    <a:pt x="349" y="222"/>
                  </a:lnTo>
                  <a:cubicBezTo>
                    <a:pt x="380" y="222"/>
                    <a:pt x="412" y="190"/>
                    <a:pt x="412" y="190"/>
                  </a:cubicBezTo>
                  <a:lnTo>
                    <a:pt x="475" y="190"/>
                  </a:lnTo>
                  <a:cubicBezTo>
                    <a:pt x="475" y="222"/>
                    <a:pt x="475" y="222"/>
                    <a:pt x="475" y="222"/>
                  </a:cubicBezTo>
                  <a:lnTo>
                    <a:pt x="507" y="222"/>
                  </a:lnTo>
                  <a:cubicBezTo>
                    <a:pt x="539" y="222"/>
                    <a:pt x="539" y="190"/>
                    <a:pt x="539" y="190"/>
                  </a:cubicBezTo>
                  <a:lnTo>
                    <a:pt x="634" y="190"/>
                  </a:lnTo>
                  <a:lnTo>
                    <a:pt x="634" y="222"/>
                  </a:lnTo>
                  <a:lnTo>
                    <a:pt x="792" y="222"/>
                  </a:lnTo>
                  <a:cubicBezTo>
                    <a:pt x="792" y="253"/>
                    <a:pt x="792" y="253"/>
                    <a:pt x="792" y="253"/>
                  </a:cubicBezTo>
                  <a:lnTo>
                    <a:pt x="824" y="253"/>
                  </a:lnTo>
                  <a:lnTo>
                    <a:pt x="824" y="285"/>
                  </a:lnTo>
                  <a:lnTo>
                    <a:pt x="919" y="285"/>
                  </a:lnTo>
                  <a:cubicBezTo>
                    <a:pt x="950" y="285"/>
                    <a:pt x="950" y="253"/>
                    <a:pt x="982" y="253"/>
                  </a:cubicBezTo>
                  <a:cubicBezTo>
                    <a:pt x="982" y="222"/>
                    <a:pt x="982" y="190"/>
                    <a:pt x="1014" y="190"/>
                  </a:cubicBezTo>
                  <a:cubicBezTo>
                    <a:pt x="1014" y="190"/>
                    <a:pt x="982" y="158"/>
                    <a:pt x="982" y="158"/>
                  </a:cubicBezTo>
                  <a:lnTo>
                    <a:pt x="982" y="127"/>
                  </a:lnTo>
                  <a:lnTo>
                    <a:pt x="919" y="127"/>
                  </a:lnTo>
                  <a:lnTo>
                    <a:pt x="887" y="95"/>
                  </a:lnTo>
                  <a:cubicBezTo>
                    <a:pt x="855" y="63"/>
                    <a:pt x="855" y="63"/>
                    <a:pt x="824" y="63"/>
                  </a:cubicBezTo>
                  <a:lnTo>
                    <a:pt x="665" y="63"/>
                  </a:lnTo>
                  <a:lnTo>
                    <a:pt x="634" y="32"/>
                  </a:lnTo>
                  <a:lnTo>
                    <a:pt x="602" y="32"/>
                  </a:lnTo>
                  <a:lnTo>
                    <a:pt x="570" y="63"/>
                  </a:lnTo>
                  <a:lnTo>
                    <a:pt x="539" y="63"/>
                  </a:lnTo>
                  <a:lnTo>
                    <a:pt x="507" y="32"/>
                  </a:lnTo>
                  <a:lnTo>
                    <a:pt x="475" y="32"/>
                  </a:lnTo>
                  <a:cubicBezTo>
                    <a:pt x="475" y="0"/>
                    <a:pt x="475" y="0"/>
                    <a:pt x="475" y="0"/>
                  </a:cubicBezTo>
                  <a:lnTo>
                    <a:pt x="222" y="0"/>
                  </a:lnTo>
                  <a:cubicBezTo>
                    <a:pt x="190" y="32"/>
                    <a:pt x="190" y="32"/>
                    <a:pt x="190" y="32"/>
                  </a:cubicBezTo>
                  <a:lnTo>
                    <a:pt x="127" y="32"/>
                  </a:lnTo>
                  <a:cubicBezTo>
                    <a:pt x="127" y="32"/>
                    <a:pt x="127" y="32"/>
                    <a:pt x="127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446050" y="1607950"/>
              <a:ext cx="14275" cy="21975"/>
            </a:xfrm>
            <a:custGeom>
              <a:rect b="b" l="l" r="r" t="t"/>
              <a:pathLst>
                <a:path extrusionOk="0" h="879" w="571">
                  <a:moveTo>
                    <a:pt x="182" y="0"/>
                  </a:moveTo>
                  <a:cubicBezTo>
                    <a:pt x="159" y="0"/>
                    <a:pt x="127" y="8"/>
                    <a:pt x="95" y="24"/>
                  </a:cubicBezTo>
                  <a:lnTo>
                    <a:pt x="32" y="24"/>
                  </a:lnTo>
                  <a:cubicBezTo>
                    <a:pt x="0" y="55"/>
                    <a:pt x="0" y="87"/>
                    <a:pt x="0" y="87"/>
                  </a:cubicBezTo>
                  <a:cubicBezTo>
                    <a:pt x="64" y="87"/>
                    <a:pt x="64" y="119"/>
                    <a:pt x="64" y="119"/>
                  </a:cubicBezTo>
                  <a:cubicBezTo>
                    <a:pt x="32" y="182"/>
                    <a:pt x="95" y="182"/>
                    <a:pt x="95" y="246"/>
                  </a:cubicBezTo>
                  <a:cubicBezTo>
                    <a:pt x="95" y="246"/>
                    <a:pt x="95" y="277"/>
                    <a:pt x="159" y="277"/>
                  </a:cubicBezTo>
                  <a:cubicBezTo>
                    <a:pt x="127" y="277"/>
                    <a:pt x="159" y="309"/>
                    <a:pt x="159" y="309"/>
                  </a:cubicBezTo>
                  <a:cubicBezTo>
                    <a:pt x="159" y="309"/>
                    <a:pt x="190" y="309"/>
                    <a:pt x="159" y="341"/>
                  </a:cubicBezTo>
                  <a:cubicBezTo>
                    <a:pt x="159" y="341"/>
                    <a:pt x="159" y="372"/>
                    <a:pt x="190" y="372"/>
                  </a:cubicBezTo>
                  <a:cubicBezTo>
                    <a:pt x="190" y="404"/>
                    <a:pt x="190" y="436"/>
                    <a:pt x="190" y="467"/>
                  </a:cubicBezTo>
                  <a:cubicBezTo>
                    <a:pt x="190" y="499"/>
                    <a:pt x="254" y="499"/>
                    <a:pt x="222" y="499"/>
                  </a:cubicBezTo>
                  <a:cubicBezTo>
                    <a:pt x="254" y="499"/>
                    <a:pt x="254" y="531"/>
                    <a:pt x="254" y="531"/>
                  </a:cubicBezTo>
                  <a:cubicBezTo>
                    <a:pt x="254" y="562"/>
                    <a:pt x="254" y="594"/>
                    <a:pt x="285" y="626"/>
                  </a:cubicBezTo>
                  <a:cubicBezTo>
                    <a:pt x="285" y="626"/>
                    <a:pt x="285" y="657"/>
                    <a:pt x="285" y="657"/>
                  </a:cubicBezTo>
                  <a:cubicBezTo>
                    <a:pt x="285" y="689"/>
                    <a:pt x="317" y="721"/>
                    <a:pt x="317" y="721"/>
                  </a:cubicBezTo>
                  <a:cubicBezTo>
                    <a:pt x="317" y="752"/>
                    <a:pt x="317" y="752"/>
                    <a:pt x="349" y="784"/>
                  </a:cubicBezTo>
                  <a:cubicBezTo>
                    <a:pt x="349" y="784"/>
                    <a:pt x="349" y="816"/>
                    <a:pt x="349" y="847"/>
                  </a:cubicBezTo>
                  <a:cubicBezTo>
                    <a:pt x="380" y="847"/>
                    <a:pt x="412" y="879"/>
                    <a:pt x="475" y="879"/>
                  </a:cubicBezTo>
                  <a:cubicBezTo>
                    <a:pt x="539" y="879"/>
                    <a:pt x="570" y="816"/>
                    <a:pt x="539" y="816"/>
                  </a:cubicBezTo>
                  <a:cubicBezTo>
                    <a:pt x="539" y="816"/>
                    <a:pt x="539" y="784"/>
                    <a:pt x="507" y="784"/>
                  </a:cubicBezTo>
                  <a:cubicBezTo>
                    <a:pt x="539" y="752"/>
                    <a:pt x="539" y="721"/>
                    <a:pt x="507" y="721"/>
                  </a:cubicBezTo>
                  <a:lnTo>
                    <a:pt x="475" y="721"/>
                  </a:lnTo>
                  <a:cubicBezTo>
                    <a:pt x="475" y="689"/>
                    <a:pt x="507" y="689"/>
                    <a:pt x="475" y="657"/>
                  </a:cubicBezTo>
                  <a:lnTo>
                    <a:pt x="507" y="657"/>
                  </a:lnTo>
                  <a:cubicBezTo>
                    <a:pt x="507" y="626"/>
                    <a:pt x="507" y="626"/>
                    <a:pt x="475" y="594"/>
                  </a:cubicBezTo>
                  <a:cubicBezTo>
                    <a:pt x="507" y="594"/>
                    <a:pt x="475" y="562"/>
                    <a:pt x="444" y="562"/>
                  </a:cubicBezTo>
                  <a:cubicBezTo>
                    <a:pt x="444" y="562"/>
                    <a:pt x="444" y="531"/>
                    <a:pt x="444" y="531"/>
                  </a:cubicBezTo>
                  <a:cubicBezTo>
                    <a:pt x="444" y="531"/>
                    <a:pt x="412" y="499"/>
                    <a:pt x="412" y="499"/>
                  </a:cubicBezTo>
                  <a:cubicBezTo>
                    <a:pt x="412" y="467"/>
                    <a:pt x="412" y="436"/>
                    <a:pt x="380" y="404"/>
                  </a:cubicBezTo>
                  <a:cubicBezTo>
                    <a:pt x="349" y="404"/>
                    <a:pt x="380" y="341"/>
                    <a:pt x="349" y="341"/>
                  </a:cubicBezTo>
                  <a:cubicBezTo>
                    <a:pt x="380" y="309"/>
                    <a:pt x="349" y="309"/>
                    <a:pt x="349" y="309"/>
                  </a:cubicBezTo>
                  <a:cubicBezTo>
                    <a:pt x="317" y="309"/>
                    <a:pt x="317" y="277"/>
                    <a:pt x="349" y="277"/>
                  </a:cubicBezTo>
                  <a:cubicBezTo>
                    <a:pt x="380" y="246"/>
                    <a:pt x="349" y="214"/>
                    <a:pt x="349" y="214"/>
                  </a:cubicBezTo>
                  <a:lnTo>
                    <a:pt x="317" y="214"/>
                  </a:lnTo>
                  <a:lnTo>
                    <a:pt x="285" y="182"/>
                  </a:lnTo>
                  <a:cubicBezTo>
                    <a:pt x="285" y="182"/>
                    <a:pt x="285" y="151"/>
                    <a:pt x="254" y="151"/>
                  </a:cubicBezTo>
                  <a:cubicBezTo>
                    <a:pt x="254" y="119"/>
                    <a:pt x="254" y="87"/>
                    <a:pt x="254" y="87"/>
                  </a:cubicBezTo>
                  <a:cubicBezTo>
                    <a:pt x="254" y="55"/>
                    <a:pt x="222" y="55"/>
                    <a:pt x="222" y="24"/>
                  </a:cubicBezTo>
                  <a:cubicBezTo>
                    <a:pt x="222" y="8"/>
                    <a:pt x="206" y="0"/>
                    <a:pt x="182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422300" y="1694825"/>
              <a:ext cx="22975" cy="21725"/>
            </a:xfrm>
            <a:custGeom>
              <a:rect b="b" l="l" r="r" t="t"/>
              <a:pathLst>
                <a:path extrusionOk="0" h="869" w="919">
                  <a:moveTo>
                    <a:pt x="887" y="1"/>
                  </a:moveTo>
                  <a:cubicBezTo>
                    <a:pt x="823" y="1"/>
                    <a:pt x="760" y="1"/>
                    <a:pt x="760" y="32"/>
                  </a:cubicBezTo>
                  <a:cubicBezTo>
                    <a:pt x="792" y="64"/>
                    <a:pt x="728" y="64"/>
                    <a:pt x="760" y="96"/>
                  </a:cubicBezTo>
                  <a:cubicBezTo>
                    <a:pt x="728" y="96"/>
                    <a:pt x="728" y="96"/>
                    <a:pt x="728" y="127"/>
                  </a:cubicBezTo>
                  <a:cubicBezTo>
                    <a:pt x="697" y="159"/>
                    <a:pt x="697" y="159"/>
                    <a:pt x="665" y="191"/>
                  </a:cubicBezTo>
                  <a:cubicBezTo>
                    <a:pt x="665" y="191"/>
                    <a:pt x="665" y="191"/>
                    <a:pt x="665" y="159"/>
                  </a:cubicBezTo>
                  <a:cubicBezTo>
                    <a:pt x="633" y="159"/>
                    <a:pt x="633" y="191"/>
                    <a:pt x="633" y="222"/>
                  </a:cubicBezTo>
                  <a:cubicBezTo>
                    <a:pt x="602" y="222"/>
                    <a:pt x="602" y="222"/>
                    <a:pt x="602" y="254"/>
                  </a:cubicBezTo>
                  <a:cubicBezTo>
                    <a:pt x="570" y="286"/>
                    <a:pt x="570" y="286"/>
                    <a:pt x="570" y="286"/>
                  </a:cubicBezTo>
                  <a:cubicBezTo>
                    <a:pt x="570" y="317"/>
                    <a:pt x="570" y="317"/>
                    <a:pt x="538" y="349"/>
                  </a:cubicBezTo>
                  <a:cubicBezTo>
                    <a:pt x="507" y="349"/>
                    <a:pt x="475" y="349"/>
                    <a:pt x="443" y="412"/>
                  </a:cubicBezTo>
                  <a:cubicBezTo>
                    <a:pt x="443" y="444"/>
                    <a:pt x="380" y="412"/>
                    <a:pt x="380" y="476"/>
                  </a:cubicBezTo>
                  <a:cubicBezTo>
                    <a:pt x="371" y="466"/>
                    <a:pt x="364" y="463"/>
                    <a:pt x="360" y="463"/>
                  </a:cubicBezTo>
                  <a:cubicBezTo>
                    <a:pt x="348" y="463"/>
                    <a:pt x="348" y="485"/>
                    <a:pt x="348" y="507"/>
                  </a:cubicBezTo>
                  <a:lnTo>
                    <a:pt x="317" y="507"/>
                  </a:lnTo>
                  <a:cubicBezTo>
                    <a:pt x="301" y="492"/>
                    <a:pt x="285" y="484"/>
                    <a:pt x="273" y="484"/>
                  </a:cubicBezTo>
                  <a:cubicBezTo>
                    <a:pt x="261" y="484"/>
                    <a:pt x="253" y="492"/>
                    <a:pt x="253" y="507"/>
                  </a:cubicBezTo>
                  <a:cubicBezTo>
                    <a:pt x="253" y="539"/>
                    <a:pt x="253" y="539"/>
                    <a:pt x="253" y="539"/>
                  </a:cubicBezTo>
                  <a:cubicBezTo>
                    <a:pt x="222" y="539"/>
                    <a:pt x="222" y="571"/>
                    <a:pt x="222" y="571"/>
                  </a:cubicBezTo>
                  <a:cubicBezTo>
                    <a:pt x="222" y="571"/>
                    <a:pt x="190" y="571"/>
                    <a:pt x="190" y="602"/>
                  </a:cubicBezTo>
                  <a:lnTo>
                    <a:pt x="127" y="602"/>
                  </a:lnTo>
                  <a:cubicBezTo>
                    <a:pt x="95" y="602"/>
                    <a:pt x="63" y="666"/>
                    <a:pt x="63" y="666"/>
                  </a:cubicBezTo>
                  <a:cubicBezTo>
                    <a:pt x="0" y="666"/>
                    <a:pt x="0" y="697"/>
                    <a:pt x="0" y="761"/>
                  </a:cubicBezTo>
                  <a:cubicBezTo>
                    <a:pt x="0" y="792"/>
                    <a:pt x="0" y="824"/>
                    <a:pt x="0" y="824"/>
                  </a:cubicBezTo>
                  <a:cubicBezTo>
                    <a:pt x="0" y="847"/>
                    <a:pt x="32" y="869"/>
                    <a:pt x="50" y="869"/>
                  </a:cubicBezTo>
                  <a:cubicBezTo>
                    <a:pt x="58" y="869"/>
                    <a:pt x="63" y="865"/>
                    <a:pt x="63" y="856"/>
                  </a:cubicBezTo>
                  <a:cubicBezTo>
                    <a:pt x="95" y="824"/>
                    <a:pt x="95" y="824"/>
                    <a:pt x="127" y="824"/>
                  </a:cubicBezTo>
                  <a:cubicBezTo>
                    <a:pt x="139" y="830"/>
                    <a:pt x="151" y="833"/>
                    <a:pt x="161" y="833"/>
                  </a:cubicBezTo>
                  <a:cubicBezTo>
                    <a:pt x="204" y="833"/>
                    <a:pt x="234" y="792"/>
                    <a:pt x="285" y="792"/>
                  </a:cubicBezTo>
                  <a:cubicBezTo>
                    <a:pt x="285" y="761"/>
                    <a:pt x="317" y="761"/>
                    <a:pt x="348" y="729"/>
                  </a:cubicBezTo>
                  <a:cubicBezTo>
                    <a:pt x="380" y="729"/>
                    <a:pt x="380" y="729"/>
                    <a:pt x="380" y="697"/>
                  </a:cubicBezTo>
                  <a:cubicBezTo>
                    <a:pt x="380" y="666"/>
                    <a:pt x="412" y="666"/>
                    <a:pt x="412" y="666"/>
                  </a:cubicBezTo>
                  <a:cubicBezTo>
                    <a:pt x="443" y="666"/>
                    <a:pt x="443" y="666"/>
                    <a:pt x="443" y="634"/>
                  </a:cubicBezTo>
                  <a:lnTo>
                    <a:pt x="475" y="634"/>
                  </a:lnTo>
                  <a:cubicBezTo>
                    <a:pt x="507" y="634"/>
                    <a:pt x="538" y="602"/>
                    <a:pt x="570" y="571"/>
                  </a:cubicBezTo>
                  <a:cubicBezTo>
                    <a:pt x="602" y="571"/>
                    <a:pt x="570" y="539"/>
                    <a:pt x="602" y="539"/>
                  </a:cubicBezTo>
                  <a:cubicBezTo>
                    <a:pt x="602" y="507"/>
                    <a:pt x="633" y="476"/>
                    <a:pt x="633" y="476"/>
                  </a:cubicBezTo>
                  <a:cubicBezTo>
                    <a:pt x="697" y="476"/>
                    <a:pt x="697" y="412"/>
                    <a:pt x="728" y="412"/>
                  </a:cubicBezTo>
                  <a:cubicBezTo>
                    <a:pt x="728" y="381"/>
                    <a:pt x="760" y="381"/>
                    <a:pt x="760" y="349"/>
                  </a:cubicBezTo>
                  <a:cubicBezTo>
                    <a:pt x="823" y="349"/>
                    <a:pt x="823" y="317"/>
                    <a:pt x="823" y="286"/>
                  </a:cubicBezTo>
                  <a:cubicBezTo>
                    <a:pt x="855" y="286"/>
                    <a:pt x="855" y="254"/>
                    <a:pt x="855" y="222"/>
                  </a:cubicBezTo>
                  <a:cubicBezTo>
                    <a:pt x="887" y="191"/>
                    <a:pt x="919" y="191"/>
                    <a:pt x="919" y="159"/>
                  </a:cubicBezTo>
                  <a:cubicBezTo>
                    <a:pt x="919" y="127"/>
                    <a:pt x="919" y="64"/>
                    <a:pt x="887" y="32"/>
                  </a:cubicBezTo>
                  <a:cubicBezTo>
                    <a:pt x="887" y="32"/>
                    <a:pt x="887" y="32"/>
                    <a:pt x="887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349450" y="1717800"/>
              <a:ext cx="13475" cy="7150"/>
            </a:xfrm>
            <a:custGeom>
              <a:rect b="b" l="l" r="r" t="t"/>
              <a:pathLst>
                <a:path extrusionOk="0" h="286" w="539">
                  <a:moveTo>
                    <a:pt x="64" y="0"/>
                  </a:moveTo>
                  <a:cubicBezTo>
                    <a:pt x="64" y="0"/>
                    <a:pt x="32" y="0"/>
                    <a:pt x="32" y="32"/>
                  </a:cubicBezTo>
                  <a:cubicBezTo>
                    <a:pt x="32" y="32"/>
                    <a:pt x="32" y="63"/>
                    <a:pt x="1" y="63"/>
                  </a:cubicBezTo>
                  <a:cubicBezTo>
                    <a:pt x="1" y="95"/>
                    <a:pt x="1" y="127"/>
                    <a:pt x="1" y="158"/>
                  </a:cubicBezTo>
                  <a:lnTo>
                    <a:pt x="1" y="190"/>
                  </a:lnTo>
                  <a:lnTo>
                    <a:pt x="1" y="222"/>
                  </a:lnTo>
                  <a:lnTo>
                    <a:pt x="1" y="253"/>
                  </a:lnTo>
                  <a:lnTo>
                    <a:pt x="286" y="253"/>
                  </a:lnTo>
                  <a:cubicBezTo>
                    <a:pt x="286" y="222"/>
                    <a:pt x="286" y="222"/>
                    <a:pt x="286" y="222"/>
                  </a:cubicBezTo>
                  <a:lnTo>
                    <a:pt x="317" y="222"/>
                  </a:lnTo>
                  <a:cubicBezTo>
                    <a:pt x="317" y="222"/>
                    <a:pt x="317" y="253"/>
                    <a:pt x="317" y="253"/>
                  </a:cubicBezTo>
                  <a:lnTo>
                    <a:pt x="412" y="253"/>
                  </a:lnTo>
                  <a:cubicBezTo>
                    <a:pt x="412" y="253"/>
                    <a:pt x="412" y="285"/>
                    <a:pt x="444" y="285"/>
                  </a:cubicBezTo>
                  <a:cubicBezTo>
                    <a:pt x="476" y="285"/>
                    <a:pt x="476" y="285"/>
                    <a:pt x="476" y="253"/>
                  </a:cubicBezTo>
                  <a:cubicBezTo>
                    <a:pt x="507" y="253"/>
                    <a:pt x="507" y="253"/>
                    <a:pt x="507" y="222"/>
                  </a:cubicBezTo>
                  <a:cubicBezTo>
                    <a:pt x="507" y="222"/>
                    <a:pt x="507" y="222"/>
                    <a:pt x="539" y="190"/>
                  </a:cubicBezTo>
                  <a:cubicBezTo>
                    <a:pt x="539" y="158"/>
                    <a:pt x="539" y="127"/>
                    <a:pt x="507" y="127"/>
                  </a:cubicBezTo>
                  <a:lnTo>
                    <a:pt x="507" y="95"/>
                  </a:lnTo>
                  <a:lnTo>
                    <a:pt x="412" y="95"/>
                  </a:lnTo>
                  <a:cubicBezTo>
                    <a:pt x="412" y="95"/>
                    <a:pt x="412" y="127"/>
                    <a:pt x="381" y="127"/>
                  </a:cubicBezTo>
                  <a:lnTo>
                    <a:pt x="254" y="127"/>
                  </a:lnTo>
                  <a:cubicBezTo>
                    <a:pt x="254" y="127"/>
                    <a:pt x="254" y="95"/>
                    <a:pt x="254" y="95"/>
                  </a:cubicBezTo>
                  <a:cubicBezTo>
                    <a:pt x="222" y="63"/>
                    <a:pt x="222" y="63"/>
                    <a:pt x="191" y="63"/>
                  </a:cubicBezTo>
                  <a:lnTo>
                    <a:pt x="159" y="63"/>
                  </a:lnTo>
                  <a:lnTo>
                    <a:pt x="159" y="32"/>
                  </a:lnTo>
                  <a:lnTo>
                    <a:pt x="96" y="3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333625" y="1576075"/>
              <a:ext cx="1600" cy="6350"/>
            </a:xfrm>
            <a:custGeom>
              <a:rect b="b" l="l" r="r" t="t"/>
              <a:pathLst>
                <a:path extrusionOk="0" h="254" w="64">
                  <a:moveTo>
                    <a:pt x="0" y="0"/>
                  </a:moveTo>
                  <a:cubicBezTo>
                    <a:pt x="0" y="0"/>
                    <a:pt x="32" y="32"/>
                    <a:pt x="32" y="32"/>
                  </a:cubicBezTo>
                  <a:cubicBezTo>
                    <a:pt x="32" y="24"/>
                    <a:pt x="32" y="16"/>
                    <a:pt x="32" y="0"/>
                  </a:cubicBezTo>
                  <a:close/>
                  <a:moveTo>
                    <a:pt x="32" y="127"/>
                  </a:moveTo>
                  <a:cubicBezTo>
                    <a:pt x="32" y="145"/>
                    <a:pt x="32" y="159"/>
                    <a:pt x="32" y="159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222"/>
                    <a:pt x="32" y="222"/>
                  </a:cubicBezTo>
                  <a:cubicBezTo>
                    <a:pt x="32" y="222"/>
                    <a:pt x="32" y="222"/>
                    <a:pt x="32" y="254"/>
                  </a:cubicBezTo>
                  <a:lnTo>
                    <a:pt x="63" y="254"/>
                  </a:lnTo>
                  <a:lnTo>
                    <a:pt x="63" y="222"/>
                  </a:lnTo>
                  <a:lnTo>
                    <a:pt x="63" y="190"/>
                  </a:lnTo>
                  <a:lnTo>
                    <a:pt x="63" y="159"/>
                  </a:lnTo>
                  <a:cubicBezTo>
                    <a:pt x="63" y="159"/>
                    <a:pt x="32" y="127"/>
                    <a:pt x="32" y="127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351825" y="1671075"/>
              <a:ext cx="6350" cy="825"/>
            </a:xfrm>
            <a:custGeom>
              <a:rect b="b" l="l" r="r" t="t"/>
              <a:pathLst>
                <a:path extrusionOk="0" h="33" w="254">
                  <a:moveTo>
                    <a:pt x="32" y="1"/>
                  </a:moveTo>
                  <a:cubicBezTo>
                    <a:pt x="1" y="32"/>
                    <a:pt x="1" y="32"/>
                    <a:pt x="1" y="32"/>
                  </a:cubicBezTo>
                  <a:lnTo>
                    <a:pt x="191" y="32"/>
                  </a:lnTo>
                  <a:cubicBezTo>
                    <a:pt x="222" y="32"/>
                    <a:pt x="254" y="32"/>
                    <a:pt x="22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352625" y="1663150"/>
              <a:ext cx="6350" cy="825"/>
            </a:xfrm>
            <a:custGeom>
              <a:rect b="b" l="l" r="r" t="t"/>
              <a:pathLst>
                <a:path extrusionOk="0" h="33" w="254">
                  <a:moveTo>
                    <a:pt x="32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222" y="33"/>
                  </a:lnTo>
                  <a:cubicBezTo>
                    <a:pt x="222" y="1"/>
                    <a:pt x="222" y="1"/>
                    <a:pt x="254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343900" y="1633075"/>
              <a:ext cx="825" cy="6350"/>
            </a:xfrm>
            <a:custGeom>
              <a:rect b="b" l="l" r="r" t="t"/>
              <a:pathLst>
                <a:path extrusionOk="0" h="254" w="33">
                  <a:moveTo>
                    <a:pt x="1" y="1"/>
                  </a:moveTo>
                  <a:lnTo>
                    <a:pt x="1" y="32"/>
                  </a:lnTo>
                  <a:lnTo>
                    <a:pt x="1" y="64"/>
                  </a:lnTo>
                  <a:cubicBezTo>
                    <a:pt x="33" y="127"/>
                    <a:pt x="33" y="191"/>
                    <a:pt x="33" y="254"/>
                  </a:cubicBezTo>
                  <a:cubicBezTo>
                    <a:pt x="33" y="254"/>
                    <a:pt x="33" y="240"/>
                    <a:pt x="33" y="222"/>
                  </a:cubicBezTo>
                  <a:lnTo>
                    <a:pt x="33" y="64"/>
                  </a:lnTo>
                  <a:cubicBezTo>
                    <a:pt x="1" y="64"/>
                    <a:pt x="1" y="32"/>
                    <a:pt x="33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6351025" y="1641000"/>
              <a:ext cx="7950" cy="2400"/>
            </a:xfrm>
            <a:custGeom>
              <a:rect b="b" l="l" r="r" t="t"/>
              <a:pathLst>
                <a:path extrusionOk="0" h="96" w="318">
                  <a:moveTo>
                    <a:pt x="1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64" y="32"/>
                  </a:lnTo>
                  <a:cubicBezTo>
                    <a:pt x="33" y="32"/>
                    <a:pt x="33" y="0"/>
                    <a:pt x="33" y="0"/>
                  </a:cubicBezTo>
                  <a:close/>
                  <a:moveTo>
                    <a:pt x="128" y="32"/>
                  </a:moveTo>
                  <a:cubicBezTo>
                    <a:pt x="128" y="64"/>
                    <a:pt x="159" y="64"/>
                    <a:pt x="159" y="64"/>
                  </a:cubicBezTo>
                  <a:cubicBezTo>
                    <a:pt x="159" y="32"/>
                    <a:pt x="159" y="32"/>
                    <a:pt x="128" y="32"/>
                  </a:cubicBezTo>
                  <a:close/>
                  <a:moveTo>
                    <a:pt x="223" y="64"/>
                  </a:moveTo>
                  <a:cubicBezTo>
                    <a:pt x="254" y="95"/>
                    <a:pt x="254" y="95"/>
                    <a:pt x="254" y="95"/>
                  </a:cubicBezTo>
                  <a:lnTo>
                    <a:pt x="318" y="95"/>
                  </a:lnTo>
                  <a:cubicBezTo>
                    <a:pt x="318" y="64"/>
                    <a:pt x="318" y="64"/>
                    <a:pt x="286" y="64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351825" y="1630700"/>
              <a:ext cx="825" cy="6350"/>
            </a:xfrm>
            <a:custGeom>
              <a:rect b="b" l="l" r="r" t="t"/>
              <a:pathLst>
                <a:path extrusionOk="0" h="254" w="33">
                  <a:moveTo>
                    <a:pt x="1" y="1"/>
                  </a:moveTo>
                  <a:lnTo>
                    <a:pt x="1" y="32"/>
                  </a:lnTo>
                  <a:lnTo>
                    <a:pt x="1" y="64"/>
                  </a:lnTo>
                  <a:lnTo>
                    <a:pt x="1" y="96"/>
                  </a:lnTo>
                  <a:cubicBezTo>
                    <a:pt x="1" y="64"/>
                    <a:pt x="1" y="64"/>
                    <a:pt x="32" y="32"/>
                  </a:cubicBezTo>
                  <a:cubicBezTo>
                    <a:pt x="1" y="32"/>
                    <a:pt x="1" y="1"/>
                    <a:pt x="1" y="1"/>
                  </a:cubicBezTo>
                  <a:close/>
                  <a:moveTo>
                    <a:pt x="1" y="96"/>
                  </a:moveTo>
                  <a:lnTo>
                    <a:pt x="32" y="254"/>
                  </a:lnTo>
                  <a:cubicBezTo>
                    <a:pt x="32" y="254"/>
                    <a:pt x="32" y="222"/>
                    <a:pt x="32" y="222"/>
                  </a:cubicBezTo>
                  <a:cubicBezTo>
                    <a:pt x="32" y="191"/>
                    <a:pt x="32" y="191"/>
                    <a:pt x="32" y="159"/>
                  </a:cubicBezTo>
                  <a:cubicBezTo>
                    <a:pt x="32" y="127"/>
                    <a:pt x="32" y="127"/>
                    <a:pt x="1" y="96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402500" y="1625950"/>
              <a:ext cx="5575" cy="825"/>
            </a:xfrm>
            <a:custGeom>
              <a:rect b="b" l="l" r="r" t="t"/>
              <a:pathLst>
                <a:path extrusionOk="0" h="33" w="223">
                  <a:moveTo>
                    <a:pt x="32" y="1"/>
                  </a:moveTo>
                  <a:cubicBezTo>
                    <a:pt x="0" y="1"/>
                    <a:pt x="0" y="1"/>
                    <a:pt x="0" y="32"/>
                  </a:cubicBezTo>
                  <a:lnTo>
                    <a:pt x="127" y="32"/>
                  </a:lnTo>
                  <a:cubicBezTo>
                    <a:pt x="159" y="1"/>
                    <a:pt x="190" y="1"/>
                    <a:pt x="22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395375" y="1652075"/>
              <a:ext cx="7150" cy="1600"/>
            </a:xfrm>
            <a:custGeom>
              <a:rect b="b" l="l" r="r" t="t"/>
              <a:pathLst>
                <a:path extrusionOk="0" h="64" w="286">
                  <a:moveTo>
                    <a:pt x="222" y="1"/>
                  </a:moveTo>
                  <a:cubicBezTo>
                    <a:pt x="222" y="1"/>
                    <a:pt x="190" y="32"/>
                    <a:pt x="190" y="32"/>
                  </a:cubicBezTo>
                  <a:lnTo>
                    <a:pt x="32" y="32"/>
                  </a:lnTo>
                  <a:cubicBezTo>
                    <a:pt x="32" y="64"/>
                    <a:pt x="32" y="64"/>
                    <a:pt x="0" y="64"/>
                  </a:cubicBezTo>
                  <a:lnTo>
                    <a:pt x="190" y="64"/>
                  </a:lnTo>
                  <a:cubicBezTo>
                    <a:pt x="222" y="64"/>
                    <a:pt x="254" y="64"/>
                    <a:pt x="254" y="32"/>
                  </a:cubicBezTo>
                  <a:lnTo>
                    <a:pt x="285" y="3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01700" y="165682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" y="1"/>
                  </a:moveTo>
                  <a:cubicBezTo>
                    <a:pt x="1" y="1"/>
                    <a:pt x="1" y="1"/>
                    <a:pt x="1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  <a:moveTo>
                    <a:pt x="32" y="32"/>
                  </a:moveTo>
                  <a:lnTo>
                    <a:pt x="32" y="64"/>
                  </a:lnTo>
                  <a:lnTo>
                    <a:pt x="64" y="64"/>
                  </a:lnTo>
                  <a:cubicBezTo>
                    <a:pt x="64" y="64"/>
                    <a:pt x="32" y="64"/>
                    <a:pt x="32" y="32"/>
                  </a:cubicBezTo>
                  <a:close/>
                  <a:moveTo>
                    <a:pt x="32" y="64"/>
                  </a:moveTo>
                  <a:cubicBezTo>
                    <a:pt x="32" y="96"/>
                    <a:pt x="32" y="96"/>
                    <a:pt x="32" y="96"/>
                  </a:cubicBezTo>
                  <a:lnTo>
                    <a:pt x="64" y="96"/>
                  </a:lnTo>
                  <a:cubicBezTo>
                    <a:pt x="32" y="96"/>
                    <a:pt x="32" y="96"/>
                    <a:pt x="32" y="64"/>
                  </a:cubicBezTo>
                  <a:close/>
                  <a:moveTo>
                    <a:pt x="64" y="64"/>
                  </a:moveTo>
                  <a:lnTo>
                    <a:pt x="64" y="96"/>
                  </a:lnTo>
                  <a:lnTo>
                    <a:pt x="127" y="159"/>
                  </a:lnTo>
                  <a:cubicBezTo>
                    <a:pt x="127" y="159"/>
                    <a:pt x="159" y="191"/>
                    <a:pt x="191" y="191"/>
                  </a:cubicBezTo>
                  <a:cubicBezTo>
                    <a:pt x="191" y="191"/>
                    <a:pt x="191" y="191"/>
                    <a:pt x="159" y="159"/>
                  </a:cubicBezTo>
                  <a:lnTo>
                    <a:pt x="159" y="127"/>
                  </a:lnTo>
                  <a:cubicBezTo>
                    <a:pt x="127" y="127"/>
                    <a:pt x="127" y="127"/>
                    <a:pt x="127" y="96"/>
                  </a:cubicBezTo>
                  <a:cubicBezTo>
                    <a:pt x="96" y="96"/>
                    <a:pt x="96" y="96"/>
                    <a:pt x="64" y="64"/>
                  </a:cubicBezTo>
                  <a:close/>
                  <a:moveTo>
                    <a:pt x="191" y="191"/>
                  </a:moveTo>
                  <a:cubicBezTo>
                    <a:pt x="191" y="222"/>
                    <a:pt x="222" y="222"/>
                    <a:pt x="222" y="222"/>
                  </a:cubicBezTo>
                  <a:cubicBezTo>
                    <a:pt x="222" y="222"/>
                    <a:pt x="191" y="191"/>
                    <a:pt x="191" y="19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379525" y="1667125"/>
              <a:ext cx="7150" cy="1600"/>
            </a:xfrm>
            <a:custGeom>
              <a:rect b="b" l="l" r="r" t="t"/>
              <a:pathLst>
                <a:path extrusionOk="0" h="64" w="286">
                  <a:moveTo>
                    <a:pt x="191" y="0"/>
                  </a:moveTo>
                  <a:cubicBezTo>
                    <a:pt x="159" y="32"/>
                    <a:pt x="64" y="32"/>
                    <a:pt x="33" y="32"/>
                  </a:cubicBezTo>
                  <a:cubicBezTo>
                    <a:pt x="33" y="32"/>
                    <a:pt x="33" y="64"/>
                    <a:pt x="1" y="64"/>
                  </a:cubicBezTo>
                  <a:lnTo>
                    <a:pt x="33" y="64"/>
                  </a:lnTo>
                  <a:cubicBezTo>
                    <a:pt x="33" y="64"/>
                    <a:pt x="33" y="32"/>
                    <a:pt x="64" y="32"/>
                  </a:cubicBezTo>
                  <a:lnTo>
                    <a:pt x="191" y="32"/>
                  </a:lnTo>
                  <a:cubicBezTo>
                    <a:pt x="212" y="32"/>
                    <a:pt x="219" y="18"/>
                    <a:pt x="231" y="18"/>
                  </a:cubicBezTo>
                  <a:cubicBezTo>
                    <a:pt x="237" y="18"/>
                    <a:pt x="244" y="21"/>
                    <a:pt x="254" y="32"/>
                  </a:cubicBezTo>
                  <a:cubicBezTo>
                    <a:pt x="254" y="0"/>
                    <a:pt x="254" y="0"/>
                    <a:pt x="28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6385875" y="1679800"/>
              <a:ext cx="3975" cy="7150"/>
            </a:xfrm>
            <a:custGeom>
              <a:rect b="b" l="l" r="r" t="t"/>
              <a:pathLst>
                <a:path extrusionOk="0" h="286" w="159">
                  <a:moveTo>
                    <a:pt x="159" y="0"/>
                  </a:moveTo>
                  <a:cubicBezTo>
                    <a:pt x="159" y="32"/>
                    <a:pt x="127" y="32"/>
                    <a:pt x="127" y="32"/>
                  </a:cubicBezTo>
                  <a:cubicBezTo>
                    <a:pt x="127" y="32"/>
                    <a:pt x="127" y="63"/>
                    <a:pt x="127" y="63"/>
                  </a:cubicBezTo>
                  <a:cubicBezTo>
                    <a:pt x="127" y="63"/>
                    <a:pt x="127" y="63"/>
                    <a:pt x="159" y="32"/>
                  </a:cubicBezTo>
                  <a:cubicBezTo>
                    <a:pt x="159" y="32"/>
                    <a:pt x="159" y="0"/>
                    <a:pt x="159" y="0"/>
                  </a:cubicBezTo>
                  <a:close/>
                  <a:moveTo>
                    <a:pt x="127" y="63"/>
                  </a:moveTo>
                  <a:cubicBezTo>
                    <a:pt x="95" y="63"/>
                    <a:pt x="95" y="95"/>
                    <a:pt x="95" y="95"/>
                  </a:cubicBezTo>
                  <a:cubicBezTo>
                    <a:pt x="95" y="95"/>
                    <a:pt x="95" y="127"/>
                    <a:pt x="95" y="127"/>
                  </a:cubicBezTo>
                  <a:lnTo>
                    <a:pt x="64" y="127"/>
                  </a:lnTo>
                  <a:cubicBezTo>
                    <a:pt x="64" y="127"/>
                    <a:pt x="64" y="158"/>
                    <a:pt x="64" y="158"/>
                  </a:cubicBezTo>
                  <a:cubicBezTo>
                    <a:pt x="64" y="158"/>
                    <a:pt x="32" y="190"/>
                    <a:pt x="32" y="222"/>
                  </a:cubicBezTo>
                  <a:lnTo>
                    <a:pt x="64" y="222"/>
                  </a:lnTo>
                  <a:cubicBezTo>
                    <a:pt x="95" y="222"/>
                    <a:pt x="95" y="222"/>
                    <a:pt x="95" y="190"/>
                  </a:cubicBezTo>
                  <a:cubicBezTo>
                    <a:pt x="95" y="190"/>
                    <a:pt x="95" y="158"/>
                    <a:pt x="127" y="127"/>
                  </a:cubicBezTo>
                  <a:cubicBezTo>
                    <a:pt x="127" y="127"/>
                    <a:pt x="127" y="95"/>
                    <a:pt x="127" y="63"/>
                  </a:cubicBezTo>
                  <a:close/>
                  <a:moveTo>
                    <a:pt x="0" y="253"/>
                  </a:moveTo>
                  <a:lnTo>
                    <a:pt x="0" y="285"/>
                  </a:lnTo>
                  <a:lnTo>
                    <a:pt x="32" y="285"/>
                  </a:lnTo>
                  <a:cubicBezTo>
                    <a:pt x="32" y="253"/>
                    <a:pt x="32" y="253"/>
                    <a:pt x="32" y="253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11325" y="2049875"/>
              <a:ext cx="1538600" cy="2201600"/>
            </a:xfrm>
            <a:custGeom>
              <a:rect b="b" l="l" r="r" t="t"/>
              <a:pathLst>
                <a:path extrusionOk="0" h="88064" w="61544">
                  <a:moveTo>
                    <a:pt x="53373" y="1"/>
                  </a:moveTo>
                  <a:cubicBezTo>
                    <a:pt x="53219" y="1"/>
                    <a:pt x="53063" y="46"/>
                    <a:pt x="52938" y="145"/>
                  </a:cubicBezTo>
                  <a:lnTo>
                    <a:pt x="52811" y="145"/>
                  </a:lnTo>
                  <a:cubicBezTo>
                    <a:pt x="50310" y="810"/>
                    <a:pt x="48061" y="2140"/>
                    <a:pt x="46034" y="3723"/>
                  </a:cubicBezTo>
                  <a:cubicBezTo>
                    <a:pt x="44799" y="4673"/>
                    <a:pt x="42646" y="9012"/>
                    <a:pt x="41189" y="12844"/>
                  </a:cubicBezTo>
                  <a:cubicBezTo>
                    <a:pt x="41122" y="12794"/>
                    <a:pt x="41039" y="12770"/>
                    <a:pt x="40955" y="12770"/>
                  </a:cubicBezTo>
                  <a:cubicBezTo>
                    <a:pt x="40722" y="12770"/>
                    <a:pt x="40477" y="12953"/>
                    <a:pt x="40524" y="13256"/>
                  </a:cubicBezTo>
                  <a:cubicBezTo>
                    <a:pt x="40587" y="13572"/>
                    <a:pt x="40650" y="13857"/>
                    <a:pt x="40714" y="14142"/>
                  </a:cubicBezTo>
                  <a:cubicBezTo>
                    <a:pt x="39985" y="16201"/>
                    <a:pt x="39510" y="17974"/>
                    <a:pt x="39605" y="18829"/>
                  </a:cubicBezTo>
                  <a:cubicBezTo>
                    <a:pt x="39795" y="21363"/>
                    <a:pt x="39605" y="23041"/>
                    <a:pt x="39162" y="24245"/>
                  </a:cubicBezTo>
                  <a:cubicBezTo>
                    <a:pt x="38339" y="25448"/>
                    <a:pt x="37325" y="26462"/>
                    <a:pt x="36217" y="27380"/>
                  </a:cubicBezTo>
                  <a:cubicBezTo>
                    <a:pt x="35520" y="27982"/>
                    <a:pt x="34792" y="28457"/>
                    <a:pt x="34253" y="29185"/>
                  </a:cubicBezTo>
                  <a:cubicBezTo>
                    <a:pt x="33747" y="29818"/>
                    <a:pt x="33398" y="30579"/>
                    <a:pt x="33113" y="31370"/>
                  </a:cubicBezTo>
                  <a:cubicBezTo>
                    <a:pt x="32575" y="32859"/>
                    <a:pt x="32290" y="34632"/>
                    <a:pt x="31150" y="35836"/>
                  </a:cubicBezTo>
                  <a:cubicBezTo>
                    <a:pt x="30055" y="36996"/>
                    <a:pt x="28416" y="37294"/>
                    <a:pt x="26818" y="37294"/>
                  </a:cubicBezTo>
                  <a:cubicBezTo>
                    <a:pt x="26104" y="37294"/>
                    <a:pt x="25398" y="37234"/>
                    <a:pt x="24753" y="37166"/>
                  </a:cubicBezTo>
                  <a:cubicBezTo>
                    <a:pt x="22276" y="36918"/>
                    <a:pt x="19770" y="36670"/>
                    <a:pt x="17278" y="36670"/>
                  </a:cubicBezTo>
                  <a:cubicBezTo>
                    <a:pt x="14670" y="36670"/>
                    <a:pt x="12078" y="36942"/>
                    <a:pt x="9551" y="37767"/>
                  </a:cubicBezTo>
                  <a:cubicBezTo>
                    <a:pt x="5403" y="39129"/>
                    <a:pt x="1159" y="42233"/>
                    <a:pt x="19" y="46635"/>
                  </a:cubicBezTo>
                  <a:cubicBezTo>
                    <a:pt x="0" y="46749"/>
                    <a:pt x="72" y="46806"/>
                    <a:pt x="147" y="46806"/>
                  </a:cubicBezTo>
                  <a:cubicBezTo>
                    <a:pt x="196" y="46806"/>
                    <a:pt x="247" y="46780"/>
                    <a:pt x="272" y="46730"/>
                  </a:cubicBezTo>
                  <a:cubicBezTo>
                    <a:pt x="1096" y="44703"/>
                    <a:pt x="2331" y="42993"/>
                    <a:pt x="3946" y="41536"/>
                  </a:cubicBezTo>
                  <a:cubicBezTo>
                    <a:pt x="5561" y="40174"/>
                    <a:pt x="7430" y="39129"/>
                    <a:pt x="9425" y="38432"/>
                  </a:cubicBezTo>
                  <a:cubicBezTo>
                    <a:pt x="11942" y="37577"/>
                    <a:pt x="14523" y="37300"/>
                    <a:pt x="17120" y="37300"/>
                  </a:cubicBezTo>
                  <a:cubicBezTo>
                    <a:pt x="19717" y="37300"/>
                    <a:pt x="22330" y="37577"/>
                    <a:pt x="24911" y="37831"/>
                  </a:cubicBezTo>
                  <a:cubicBezTo>
                    <a:pt x="25592" y="37902"/>
                    <a:pt x="26309" y="37960"/>
                    <a:pt x="27028" y="37960"/>
                  </a:cubicBezTo>
                  <a:cubicBezTo>
                    <a:pt x="28547" y="37960"/>
                    <a:pt x="30072" y="37700"/>
                    <a:pt x="31276" y="36754"/>
                  </a:cubicBezTo>
                  <a:cubicBezTo>
                    <a:pt x="32575" y="35709"/>
                    <a:pt x="33050" y="33999"/>
                    <a:pt x="33557" y="32479"/>
                  </a:cubicBezTo>
                  <a:cubicBezTo>
                    <a:pt x="33715" y="32035"/>
                    <a:pt x="33842" y="31592"/>
                    <a:pt x="34032" y="31149"/>
                  </a:cubicBezTo>
                  <a:lnTo>
                    <a:pt x="34032" y="31149"/>
                  </a:lnTo>
                  <a:cubicBezTo>
                    <a:pt x="32448" y="37039"/>
                    <a:pt x="32005" y="37324"/>
                    <a:pt x="30105" y="38622"/>
                  </a:cubicBezTo>
                  <a:cubicBezTo>
                    <a:pt x="29061" y="39318"/>
                    <a:pt x="27674" y="39549"/>
                    <a:pt x="26203" y="39549"/>
                  </a:cubicBezTo>
                  <a:cubicBezTo>
                    <a:pt x="24327" y="39549"/>
                    <a:pt x="22314" y="39174"/>
                    <a:pt x="20699" y="38907"/>
                  </a:cubicBezTo>
                  <a:cubicBezTo>
                    <a:pt x="19576" y="38725"/>
                    <a:pt x="18453" y="38630"/>
                    <a:pt x="17330" y="38630"/>
                  </a:cubicBezTo>
                  <a:cubicBezTo>
                    <a:pt x="15920" y="38630"/>
                    <a:pt x="14509" y="38780"/>
                    <a:pt x="13098" y="39097"/>
                  </a:cubicBezTo>
                  <a:cubicBezTo>
                    <a:pt x="8443" y="40143"/>
                    <a:pt x="4104" y="43024"/>
                    <a:pt x="1539" y="47078"/>
                  </a:cubicBezTo>
                  <a:cubicBezTo>
                    <a:pt x="1254" y="47553"/>
                    <a:pt x="1001" y="48028"/>
                    <a:pt x="747" y="48535"/>
                  </a:cubicBezTo>
                  <a:cubicBezTo>
                    <a:pt x="716" y="48519"/>
                    <a:pt x="680" y="48511"/>
                    <a:pt x="645" y="48511"/>
                  </a:cubicBezTo>
                  <a:cubicBezTo>
                    <a:pt x="538" y="48511"/>
                    <a:pt x="431" y="48582"/>
                    <a:pt x="431" y="48725"/>
                  </a:cubicBezTo>
                  <a:cubicBezTo>
                    <a:pt x="304" y="50657"/>
                    <a:pt x="399" y="52620"/>
                    <a:pt x="716" y="54520"/>
                  </a:cubicBezTo>
                  <a:cubicBezTo>
                    <a:pt x="874" y="54330"/>
                    <a:pt x="1001" y="54140"/>
                    <a:pt x="1159" y="53982"/>
                  </a:cubicBezTo>
                  <a:cubicBezTo>
                    <a:pt x="2584" y="52335"/>
                    <a:pt x="4421" y="50973"/>
                    <a:pt x="6353" y="50055"/>
                  </a:cubicBezTo>
                  <a:cubicBezTo>
                    <a:pt x="6449" y="50007"/>
                    <a:pt x="6548" y="49985"/>
                    <a:pt x="6643" y="49985"/>
                  </a:cubicBezTo>
                  <a:cubicBezTo>
                    <a:pt x="7045" y="49985"/>
                    <a:pt x="7369" y="50379"/>
                    <a:pt x="7113" y="50815"/>
                  </a:cubicBezTo>
                  <a:cubicBezTo>
                    <a:pt x="6195" y="52430"/>
                    <a:pt x="5244" y="54077"/>
                    <a:pt x="4421" y="55787"/>
                  </a:cubicBezTo>
                  <a:cubicBezTo>
                    <a:pt x="3756" y="57244"/>
                    <a:pt x="3091" y="58701"/>
                    <a:pt x="2458" y="60189"/>
                  </a:cubicBezTo>
                  <a:cubicBezTo>
                    <a:pt x="2933" y="61202"/>
                    <a:pt x="3439" y="62184"/>
                    <a:pt x="4041" y="63103"/>
                  </a:cubicBezTo>
                  <a:cubicBezTo>
                    <a:pt x="6511" y="67093"/>
                    <a:pt x="9963" y="70355"/>
                    <a:pt x="13700" y="73173"/>
                  </a:cubicBezTo>
                  <a:cubicBezTo>
                    <a:pt x="16550" y="75295"/>
                    <a:pt x="19591" y="77163"/>
                    <a:pt x="22757" y="78747"/>
                  </a:cubicBezTo>
                  <a:cubicBezTo>
                    <a:pt x="22821" y="78367"/>
                    <a:pt x="22852" y="78019"/>
                    <a:pt x="22916" y="77639"/>
                  </a:cubicBezTo>
                  <a:cubicBezTo>
                    <a:pt x="23106" y="76593"/>
                    <a:pt x="23391" y="75580"/>
                    <a:pt x="23771" y="74598"/>
                  </a:cubicBezTo>
                  <a:cubicBezTo>
                    <a:pt x="23929" y="74155"/>
                    <a:pt x="24119" y="73712"/>
                    <a:pt x="24341" y="73300"/>
                  </a:cubicBezTo>
                  <a:cubicBezTo>
                    <a:pt x="24563" y="72825"/>
                    <a:pt x="24911" y="72350"/>
                    <a:pt x="25069" y="71843"/>
                  </a:cubicBezTo>
                  <a:cubicBezTo>
                    <a:pt x="25141" y="71644"/>
                    <a:pt x="25334" y="71547"/>
                    <a:pt x="25522" y="71547"/>
                  </a:cubicBezTo>
                  <a:cubicBezTo>
                    <a:pt x="25751" y="71547"/>
                    <a:pt x="25973" y="71691"/>
                    <a:pt x="25956" y="71970"/>
                  </a:cubicBezTo>
                  <a:cubicBezTo>
                    <a:pt x="25734" y="73997"/>
                    <a:pt x="25449" y="75992"/>
                    <a:pt x="25481" y="78050"/>
                  </a:cubicBezTo>
                  <a:cubicBezTo>
                    <a:pt x="25513" y="78747"/>
                    <a:pt x="25544" y="79444"/>
                    <a:pt x="25608" y="80109"/>
                  </a:cubicBezTo>
                  <a:cubicBezTo>
                    <a:pt x="31055" y="82579"/>
                    <a:pt x="36819" y="84384"/>
                    <a:pt x="42677" y="85714"/>
                  </a:cubicBezTo>
                  <a:cubicBezTo>
                    <a:pt x="45623" y="86379"/>
                    <a:pt x="48568" y="86886"/>
                    <a:pt x="51545" y="87298"/>
                  </a:cubicBezTo>
                  <a:cubicBezTo>
                    <a:pt x="53033" y="87488"/>
                    <a:pt x="54522" y="87678"/>
                    <a:pt x="56042" y="87804"/>
                  </a:cubicBezTo>
                  <a:cubicBezTo>
                    <a:pt x="56802" y="87868"/>
                    <a:pt x="57593" y="87931"/>
                    <a:pt x="58353" y="87994"/>
                  </a:cubicBezTo>
                  <a:cubicBezTo>
                    <a:pt x="58734" y="88026"/>
                    <a:pt x="59114" y="88058"/>
                    <a:pt x="59494" y="88058"/>
                  </a:cubicBezTo>
                  <a:cubicBezTo>
                    <a:pt x="59549" y="88062"/>
                    <a:pt x="59603" y="88064"/>
                    <a:pt x="59657" y="88064"/>
                  </a:cubicBezTo>
                  <a:cubicBezTo>
                    <a:pt x="60007" y="88064"/>
                    <a:pt x="60336" y="87982"/>
                    <a:pt x="60665" y="87899"/>
                  </a:cubicBezTo>
                  <a:cubicBezTo>
                    <a:pt x="60760" y="87899"/>
                    <a:pt x="60824" y="87836"/>
                    <a:pt x="60887" y="87804"/>
                  </a:cubicBezTo>
                  <a:cubicBezTo>
                    <a:pt x="60951" y="87868"/>
                    <a:pt x="61027" y="87896"/>
                    <a:pt x="61102" y="87896"/>
                  </a:cubicBezTo>
                  <a:cubicBezTo>
                    <a:pt x="61326" y="87896"/>
                    <a:pt x="61544" y="87653"/>
                    <a:pt x="61425" y="87393"/>
                  </a:cubicBezTo>
                  <a:cubicBezTo>
                    <a:pt x="59209" y="82452"/>
                    <a:pt x="56707" y="77607"/>
                    <a:pt x="55060" y="72413"/>
                  </a:cubicBezTo>
                  <a:cubicBezTo>
                    <a:pt x="54268" y="69848"/>
                    <a:pt x="53666" y="67219"/>
                    <a:pt x="53476" y="64528"/>
                  </a:cubicBezTo>
                  <a:cubicBezTo>
                    <a:pt x="53255" y="61614"/>
                    <a:pt x="56802" y="57339"/>
                    <a:pt x="57023" y="54457"/>
                  </a:cubicBezTo>
                  <a:cubicBezTo>
                    <a:pt x="57878" y="42296"/>
                    <a:pt x="56232" y="31370"/>
                    <a:pt x="54363" y="19241"/>
                  </a:cubicBezTo>
                  <a:cubicBezTo>
                    <a:pt x="53413" y="13192"/>
                    <a:pt x="51608" y="6732"/>
                    <a:pt x="53951" y="746"/>
                  </a:cubicBezTo>
                  <a:cubicBezTo>
                    <a:pt x="54133" y="292"/>
                    <a:pt x="53761" y="1"/>
                    <a:pt x="53373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223375" y="2678050"/>
              <a:ext cx="1054100" cy="677725"/>
            </a:xfrm>
            <a:custGeom>
              <a:rect b="b" l="l" r="r" t="t"/>
              <a:pathLst>
                <a:path extrusionOk="0" h="27109" w="42164">
                  <a:moveTo>
                    <a:pt x="42066" y="0"/>
                  </a:moveTo>
                  <a:cubicBezTo>
                    <a:pt x="42021" y="0"/>
                    <a:pt x="41971" y="24"/>
                    <a:pt x="41942" y="68"/>
                  </a:cubicBezTo>
                  <a:cubicBezTo>
                    <a:pt x="41277" y="1746"/>
                    <a:pt x="41024" y="3678"/>
                    <a:pt x="39693" y="4977"/>
                  </a:cubicBezTo>
                  <a:cubicBezTo>
                    <a:pt x="38997" y="5673"/>
                    <a:pt x="38078" y="5990"/>
                    <a:pt x="37223" y="6370"/>
                  </a:cubicBezTo>
                  <a:cubicBezTo>
                    <a:pt x="36337" y="6750"/>
                    <a:pt x="35545" y="7225"/>
                    <a:pt x="34943" y="8017"/>
                  </a:cubicBezTo>
                  <a:cubicBezTo>
                    <a:pt x="33835" y="9442"/>
                    <a:pt x="33391" y="11247"/>
                    <a:pt x="32505" y="12799"/>
                  </a:cubicBezTo>
                  <a:cubicBezTo>
                    <a:pt x="31618" y="14382"/>
                    <a:pt x="30414" y="15807"/>
                    <a:pt x="28958" y="16884"/>
                  </a:cubicBezTo>
                  <a:cubicBezTo>
                    <a:pt x="27564" y="17961"/>
                    <a:pt x="25886" y="18752"/>
                    <a:pt x="24112" y="19006"/>
                  </a:cubicBezTo>
                  <a:cubicBezTo>
                    <a:pt x="23827" y="19041"/>
                    <a:pt x="23546" y="19057"/>
                    <a:pt x="23267" y="19057"/>
                  </a:cubicBezTo>
                  <a:cubicBezTo>
                    <a:pt x="21534" y="19057"/>
                    <a:pt x="19909" y="18451"/>
                    <a:pt x="18190" y="18151"/>
                  </a:cubicBezTo>
                  <a:cubicBezTo>
                    <a:pt x="17285" y="17996"/>
                    <a:pt x="16372" y="17920"/>
                    <a:pt x="15461" y="17920"/>
                  </a:cubicBezTo>
                  <a:cubicBezTo>
                    <a:pt x="13028" y="17920"/>
                    <a:pt x="10608" y="18458"/>
                    <a:pt x="8373" y="19449"/>
                  </a:cubicBezTo>
                  <a:cubicBezTo>
                    <a:pt x="4889" y="20969"/>
                    <a:pt x="1849" y="23534"/>
                    <a:pt x="44" y="26923"/>
                  </a:cubicBezTo>
                  <a:cubicBezTo>
                    <a:pt x="1" y="27030"/>
                    <a:pt x="89" y="27108"/>
                    <a:pt x="169" y="27108"/>
                  </a:cubicBezTo>
                  <a:cubicBezTo>
                    <a:pt x="208" y="27108"/>
                    <a:pt x="245" y="27091"/>
                    <a:pt x="265" y="27050"/>
                  </a:cubicBezTo>
                  <a:cubicBezTo>
                    <a:pt x="3223" y="21853"/>
                    <a:pt x="9074" y="18585"/>
                    <a:pt x="15006" y="18585"/>
                  </a:cubicBezTo>
                  <a:cubicBezTo>
                    <a:pt x="16123" y="18585"/>
                    <a:pt x="17244" y="18701"/>
                    <a:pt x="18348" y="18942"/>
                  </a:cubicBezTo>
                  <a:cubicBezTo>
                    <a:pt x="19425" y="19196"/>
                    <a:pt x="20470" y="19544"/>
                    <a:pt x="21547" y="19734"/>
                  </a:cubicBezTo>
                  <a:cubicBezTo>
                    <a:pt x="22064" y="19826"/>
                    <a:pt x="22569" y="19876"/>
                    <a:pt x="23077" y="19876"/>
                  </a:cubicBezTo>
                  <a:cubicBezTo>
                    <a:pt x="23441" y="19876"/>
                    <a:pt x="23805" y="19850"/>
                    <a:pt x="24176" y="19798"/>
                  </a:cubicBezTo>
                  <a:cubicBezTo>
                    <a:pt x="25917" y="19576"/>
                    <a:pt x="27564" y="18911"/>
                    <a:pt x="28989" y="17929"/>
                  </a:cubicBezTo>
                  <a:cubicBezTo>
                    <a:pt x="30478" y="16916"/>
                    <a:pt x="31713" y="15617"/>
                    <a:pt x="32726" y="14129"/>
                  </a:cubicBezTo>
                  <a:cubicBezTo>
                    <a:pt x="33201" y="13369"/>
                    <a:pt x="33645" y="12577"/>
                    <a:pt x="33993" y="11785"/>
                  </a:cubicBezTo>
                  <a:cubicBezTo>
                    <a:pt x="34341" y="10899"/>
                    <a:pt x="34626" y="9980"/>
                    <a:pt x="35070" y="9125"/>
                  </a:cubicBezTo>
                  <a:cubicBezTo>
                    <a:pt x="35576" y="8080"/>
                    <a:pt x="36305" y="7383"/>
                    <a:pt x="37350" y="6908"/>
                  </a:cubicBezTo>
                  <a:cubicBezTo>
                    <a:pt x="38300" y="6465"/>
                    <a:pt x="39313" y="6117"/>
                    <a:pt x="40105" y="5388"/>
                  </a:cubicBezTo>
                  <a:cubicBezTo>
                    <a:pt x="41499" y="4058"/>
                    <a:pt x="42100" y="2000"/>
                    <a:pt x="42164" y="100"/>
                  </a:cubicBezTo>
                  <a:cubicBezTo>
                    <a:pt x="42164" y="32"/>
                    <a:pt x="42118" y="0"/>
                    <a:pt x="42066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418725" y="2708825"/>
              <a:ext cx="936825" cy="600775"/>
            </a:xfrm>
            <a:custGeom>
              <a:rect b="b" l="l" r="r" t="t"/>
              <a:pathLst>
                <a:path extrusionOk="0" h="24031" w="37473">
                  <a:moveTo>
                    <a:pt x="37276" y="0"/>
                  </a:moveTo>
                  <a:cubicBezTo>
                    <a:pt x="37217" y="0"/>
                    <a:pt x="37161" y="31"/>
                    <a:pt x="37137" y="104"/>
                  </a:cubicBezTo>
                  <a:cubicBezTo>
                    <a:pt x="36281" y="2732"/>
                    <a:pt x="35426" y="5994"/>
                    <a:pt x="32988" y="7609"/>
                  </a:cubicBezTo>
                  <a:cubicBezTo>
                    <a:pt x="31626" y="8464"/>
                    <a:pt x="29948" y="8559"/>
                    <a:pt x="28649" y="9604"/>
                  </a:cubicBezTo>
                  <a:cubicBezTo>
                    <a:pt x="27604" y="10428"/>
                    <a:pt x="26939" y="11663"/>
                    <a:pt x="26401" y="12866"/>
                  </a:cubicBezTo>
                  <a:cubicBezTo>
                    <a:pt x="25831" y="14165"/>
                    <a:pt x="25387" y="15526"/>
                    <a:pt x="24691" y="16730"/>
                  </a:cubicBezTo>
                  <a:cubicBezTo>
                    <a:pt x="23867" y="18123"/>
                    <a:pt x="22695" y="19263"/>
                    <a:pt x="21302" y="20055"/>
                  </a:cubicBezTo>
                  <a:cubicBezTo>
                    <a:pt x="19814" y="20910"/>
                    <a:pt x="18167" y="21290"/>
                    <a:pt x="16488" y="21290"/>
                  </a:cubicBezTo>
                  <a:cubicBezTo>
                    <a:pt x="14556" y="21290"/>
                    <a:pt x="12688" y="20910"/>
                    <a:pt x="10820" y="20783"/>
                  </a:cubicBezTo>
                  <a:cubicBezTo>
                    <a:pt x="10378" y="20747"/>
                    <a:pt x="9937" y="20729"/>
                    <a:pt x="9498" y="20729"/>
                  </a:cubicBezTo>
                  <a:cubicBezTo>
                    <a:pt x="6090" y="20729"/>
                    <a:pt x="2773" y="21811"/>
                    <a:pt x="52" y="23887"/>
                  </a:cubicBezTo>
                  <a:cubicBezTo>
                    <a:pt x="1" y="23938"/>
                    <a:pt x="32" y="24031"/>
                    <a:pt x="80" y="24031"/>
                  </a:cubicBezTo>
                  <a:cubicBezTo>
                    <a:pt x="91" y="24031"/>
                    <a:pt x="103" y="24026"/>
                    <a:pt x="115" y="24014"/>
                  </a:cubicBezTo>
                  <a:cubicBezTo>
                    <a:pt x="2813" y="22196"/>
                    <a:pt x="5969" y="21219"/>
                    <a:pt x="9217" y="21219"/>
                  </a:cubicBezTo>
                  <a:cubicBezTo>
                    <a:pt x="9592" y="21219"/>
                    <a:pt x="9968" y="21232"/>
                    <a:pt x="10344" y="21258"/>
                  </a:cubicBezTo>
                  <a:cubicBezTo>
                    <a:pt x="12276" y="21417"/>
                    <a:pt x="14208" y="21860"/>
                    <a:pt x="16203" y="21923"/>
                  </a:cubicBezTo>
                  <a:cubicBezTo>
                    <a:pt x="16352" y="21929"/>
                    <a:pt x="16500" y="21932"/>
                    <a:pt x="16648" y="21932"/>
                  </a:cubicBezTo>
                  <a:cubicBezTo>
                    <a:pt x="18141" y="21932"/>
                    <a:pt x="19602" y="21639"/>
                    <a:pt x="20985" y="21005"/>
                  </a:cubicBezTo>
                  <a:cubicBezTo>
                    <a:pt x="22379" y="20372"/>
                    <a:pt x="23614" y="19390"/>
                    <a:pt x="24564" y="18187"/>
                  </a:cubicBezTo>
                  <a:cubicBezTo>
                    <a:pt x="25451" y="17046"/>
                    <a:pt x="26021" y="15716"/>
                    <a:pt x="26591" y="14386"/>
                  </a:cubicBezTo>
                  <a:cubicBezTo>
                    <a:pt x="27129" y="13056"/>
                    <a:pt x="27667" y="11663"/>
                    <a:pt x="28649" y="10586"/>
                  </a:cubicBezTo>
                  <a:cubicBezTo>
                    <a:pt x="29821" y="9319"/>
                    <a:pt x="31499" y="9193"/>
                    <a:pt x="32956" y="8369"/>
                  </a:cubicBezTo>
                  <a:cubicBezTo>
                    <a:pt x="35838" y="6754"/>
                    <a:pt x="36883" y="3239"/>
                    <a:pt x="37453" y="199"/>
                  </a:cubicBezTo>
                  <a:cubicBezTo>
                    <a:pt x="37473" y="81"/>
                    <a:pt x="37371" y="0"/>
                    <a:pt x="37276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344000" y="2756950"/>
              <a:ext cx="1068875" cy="853425"/>
            </a:xfrm>
            <a:custGeom>
              <a:rect b="b" l="l" r="r" t="t"/>
              <a:pathLst>
                <a:path extrusionOk="0" h="34137" w="42755">
                  <a:moveTo>
                    <a:pt x="42631" y="0"/>
                  </a:moveTo>
                  <a:cubicBezTo>
                    <a:pt x="42601" y="0"/>
                    <a:pt x="42575" y="14"/>
                    <a:pt x="42564" y="47"/>
                  </a:cubicBezTo>
                  <a:cubicBezTo>
                    <a:pt x="42152" y="965"/>
                    <a:pt x="41836" y="1884"/>
                    <a:pt x="41361" y="2771"/>
                  </a:cubicBezTo>
                  <a:cubicBezTo>
                    <a:pt x="40886" y="3657"/>
                    <a:pt x="40316" y="4481"/>
                    <a:pt x="39619" y="5209"/>
                  </a:cubicBezTo>
                  <a:cubicBezTo>
                    <a:pt x="38194" y="6729"/>
                    <a:pt x="36357" y="7553"/>
                    <a:pt x="34678" y="8661"/>
                  </a:cubicBezTo>
                  <a:cubicBezTo>
                    <a:pt x="33887" y="9199"/>
                    <a:pt x="33127" y="9801"/>
                    <a:pt x="32557" y="10561"/>
                  </a:cubicBezTo>
                  <a:cubicBezTo>
                    <a:pt x="31955" y="11290"/>
                    <a:pt x="31543" y="12176"/>
                    <a:pt x="31195" y="13095"/>
                  </a:cubicBezTo>
                  <a:cubicBezTo>
                    <a:pt x="30466" y="14995"/>
                    <a:pt x="29991" y="16927"/>
                    <a:pt x="28820" y="18637"/>
                  </a:cubicBezTo>
                  <a:cubicBezTo>
                    <a:pt x="26729" y="21772"/>
                    <a:pt x="23183" y="23894"/>
                    <a:pt x="19446" y="24337"/>
                  </a:cubicBezTo>
                  <a:cubicBezTo>
                    <a:pt x="18964" y="24394"/>
                    <a:pt x="18481" y="24418"/>
                    <a:pt x="17995" y="24418"/>
                  </a:cubicBezTo>
                  <a:cubicBezTo>
                    <a:pt x="15590" y="24418"/>
                    <a:pt x="13143" y="23835"/>
                    <a:pt x="10743" y="23835"/>
                  </a:cubicBezTo>
                  <a:cubicBezTo>
                    <a:pt x="9325" y="23835"/>
                    <a:pt x="7923" y="24038"/>
                    <a:pt x="6556" y="24685"/>
                  </a:cubicBezTo>
                  <a:cubicBezTo>
                    <a:pt x="2946" y="26396"/>
                    <a:pt x="1014" y="30449"/>
                    <a:pt x="1" y="34123"/>
                  </a:cubicBezTo>
                  <a:cubicBezTo>
                    <a:pt x="1" y="34123"/>
                    <a:pt x="15" y="34137"/>
                    <a:pt x="24" y="34137"/>
                  </a:cubicBezTo>
                  <a:cubicBezTo>
                    <a:pt x="29" y="34137"/>
                    <a:pt x="32" y="34133"/>
                    <a:pt x="32" y="34123"/>
                  </a:cubicBezTo>
                  <a:cubicBezTo>
                    <a:pt x="1394" y="30766"/>
                    <a:pt x="3009" y="26934"/>
                    <a:pt x="6366" y="25160"/>
                  </a:cubicBezTo>
                  <a:cubicBezTo>
                    <a:pt x="7704" y="24445"/>
                    <a:pt x="9114" y="24215"/>
                    <a:pt x="10557" y="24215"/>
                  </a:cubicBezTo>
                  <a:cubicBezTo>
                    <a:pt x="13149" y="24215"/>
                    <a:pt x="15849" y="24957"/>
                    <a:pt x="18439" y="24957"/>
                  </a:cubicBezTo>
                  <a:cubicBezTo>
                    <a:pt x="18808" y="24957"/>
                    <a:pt x="19176" y="24942"/>
                    <a:pt x="19541" y="24907"/>
                  </a:cubicBezTo>
                  <a:cubicBezTo>
                    <a:pt x="23151" y="24590"/>
                    <a:pt x="26539" y="22627"/>
                    <a:pt x="28788" y="19777"/>
                  </a:cubicBezTo>
                  <a:cubicBezTo>
                    <a:pt x="29991" y="18257"/>
                    <a:pt x="30688" y="16547"/>
                    <a:pt x="31290" y="14710"/>
                  </a:cubicBezTo>
                  <a:cubicBezTo>
                    <a:pt x="31607" y="13728"/>
                    <a:pt x="31955" y="12715"/>
                    <a:pt x="32462" y="11796"/>
                  </a:cubicBezTo>
                  <a:cubicBezTo>
                    <a:pt x="33000" y="10846"/>
                    <a:pt x="33728" y="10086"/>
                    <a:pt x="34615" y="9453"/>
                  </a:cubicBezTo>
                  <a:cubicBezTo>
                    <a:pt x="36389" y="8186"/>
                    <a:pt x="38384" y="7363"/>
                    <a:pt x="39935" y="5779"/>
                  </a:cubicBezTo>
                  <a:cubicBezTo>
                    <a:pt x="41392" y="4291"/>
                    <a:pt x="42722" y="2232"/>
                    <a:pt x="42754" y="110"/>
                  </a:cubicBezTo>
                  <a:cubicBezTo>
                    <a:pt x="42754" y="49"/>
                    <a:pt x="42687" y="0"/>
                    <a:pt x="42631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458800" y="2833250"/>
              <a:ext cx="967525" cy="893675"/>
            </a:xfrm>
            <a:custGeom>
              <a:rect b="b" l="l" r="r" t="t"/>
              <a:pathLst>
                <a:path extrusionOk="0" h="35747" w="38701">
                  <a:moveTo>
                    <a:pt x="38502" y="1"/>
                  </a:moveTo>
                  <a:cubicBezTo>
                    <a:pt x="38480" y="1"/>
                    <a:pt x="38459" y="11"/>
                    <a:pt x="38447" y="35"/>
                  </a:cubicBezTo>
                  <a:cubicBezTo>
                    <a:pt x="38067" y="1840"/>
                    <a:pt x="36990" y="3361"/>
                    <a:pt x="35692" y="4627"/>
                  </a:cubicBezTo>
                  <a:cubicBezTo>
                    <a:pt x="34362" y="5926"/>
                    <a:pt x="32747" y="6939"/>
                    <a:pt x="31353" y="8174"/>
                  </a:cubicBezTo>
                  <a:cubicBezTo>
                    <a:pt x="29991" y="9409"/>
                    <a:pt x="28978" y="10866"/>
                    <a:pt x="28218" y="12544"/>
                  </a:cubicBezTo>
                  <a:cubicBezTo>
                    <a:pt x="27458" y="14191"/>
                    <a:pt x="26920" y="15933"/>
                    <a:pt x="26096" y="17580"/>
                  </a:cubicBezTo>
                  <a:cubicBezTo>
                    <a:pt x="24449" y="20905"/>
                    <a:pt x="21472" y="23217"/>
                    <a:pt x="17799" y="23914"/>
                  </a:cubicBezTo>
                  <a:cubicBezTo>
                    <a:pt x="14125" y="24610"/>
                    <a:pt x="10167" y="24262"/>
                    <a:pt x="6936" y="26510"/>
                  </a:cubicBezTo>
                  <a:cubicBezTo>
                    <a:pt x="5290" y="27651"/>
                    <a:pt x="3928" y="29171"/>
                    <a:pt x="2629" y="30722"/>
                  </a:cubicBezTo>
                  <a:cubicBezTo>
                    <a:pt x="1489" y="32116"/>
                    <a:pt x="1" y="33794"/>
                    <a:pt x="413" y="35726"/>
                  </a:cubicBezTo>
                  <a:cubicBezTo>
                    <a:pt x="426" y="35739"/>
                    <a:pt x="444" y="35747"/>
                    <a:pt x="461" y="35747"/>
                  </a:cubicBezTo>
                  <a:cubicBezTo>
                    <a:pt x="486" y="35747"/>
                    <a:pt x="508" y="35732"/>
                    <a:pt x="508" y="35694"/>
                  </a:cubicBezTo>
                  <a:cubicBezTo>
                    <a:pt x="476" y="33668"/>
                    <a:pt x="1901" y="32116"/>
                    <a:pt x="3136" y="30659"/>
                  </a:cubicBezTo>
                  <a:cubicBezTo>
                    <a:pt x="4339" y="29266"/>
                    <a:pt x="5606" y="27872"/>
                    <a:pt x="7126" y="26827"/>
                  </a:cubicBezTo>
                  <a:cubicBezTo>
                    <a:pt x="8805" y="25687"/>
                    <a:pt x="10673" y="25212"/>
                    <a:pt x="12668" y="24990"/>
                  </a:cubicBezTo>
                  <a:cubicBezTo>
                    <a:pt x="14537" y="24800"/>
                    <a:pt x="16437" y="24800"/>
                    <a:pt x="18306" y="24420"/>
                  </a:cubicBezTo>
                  <a:cubicBezTo>
                    <a:pt x="21694" y="23755"/>
                    <a:pt x="24671" y="21602"/>
                    <a:pt x="26349" y="18562"/>
                  </a:cubicBezTo>
                  <a:cubicBezTo>
                    <a:pt x="28123" y="15363"/>
                    <a:pt x="28725" y="11594"/>
                    <a:pt x="31448" y="8966"/>
                  </a:cubicBezTo>
                  <a:cubicBezTo>
                    <a:pt x="34013" y="6464"/>
                    <a:pt x="38700" y="4247"/>
                    <a:pt x="38574" y="67"/>
                  </a:cubicBezTo>
                  <a:cubicBezTo>
                    <a:pt x="38574" y="28"/>
                    <a:pt x="38537" y="1"/>
                    <a:pt x="38502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599725" y="2832825"/>
              <a:ext cx="887550" cy="1054700"/>
            </a:xfrm>
            <a:custGeom>
              <a:rect b="b" l="l" r="r" t="t"/>
              <a:pathLst>
                <a:path extrusionOk="0" h="42188" w="35502">
                  <a:moveTo>
                    <a:pt x="35290" y="0"/>
                  </a:moveTo>
                  <a:cubicBezTo>
                    <a:pt x="35240" y="0"/>
                    <a:pt x="35185" y="33"/>
                    <a:pt x="35185" y="84"/>
                  </a:cubicBezTo>
                  <a:cubicBezTo>
                    <a:pt x="34869" y="3948"/>
                    <a:pt x="31923" y="6766"/>
                    <a:pt x="30087" y="9933"/>
                  </a:cubicBezTo>
                  <a:cubicBezTo>
                    <a:pt x="28123" y="13290"/>
                    <a:pt x="27680" y="17312"/>
                    <a:pt x="25526" y="20574"/>
                  </a:cubicBezTo>
                  <a:cubicBezTo>
                    <a:pt x="23436" y="23677"/>
                    <a:pt x="19857" y="25166"/>
                    <a:pt x="16437" y="26337"/>
                  </a:cubicBezTo>
                  <a:cubicBezTo>
                    <a:pt x="12859" y="27573"/>
                    <a:pt x="9185" y="28776"/>
                    <a:pt x="6113" y="31088"/>
                  </a:cubicBezTo>
                  <a:cubicBezTo>
                    <a:pt x="4371" y="32386"/>
                    <a:pt x="2851" y="34001"/>
                    <a:pt x="1774" y="35901"/>
                  </a:cubicBezTo>
                  <a:cubicBezTo>
                    <a:pt x="761" y="37707"/>
                    <a:pt x="1" y="39955"/>
                    <a:pt x="223" y="42045"/>
                  </a:cubicBezTo>
                  <a:cubicBezTo>
                    <a:pt x="223" y="42140"/>
                    <a:pt x="286" y="42188"/>
                    <a:pt x="353" y="42188"/>
                  </a:cubicBezTo>
                  <a:cubicBezTo>
                    <a:pt x="421" y="42188"/>
                    <a:pt x="492" y="42140"/>
                    <a:pt x="508" y="42045"/>
                  </a:cubicBezTo>
                  <a:cubicBezTo>
                    <a:pt x="634" y="39923"/>
                    <a:pt x="1078" y="37992"/>
                    <a:pt x="2123" y="36091"/>
                  </a:cubicBezTo>
                  <a:cubicBezTo>
                    <a:pt x="3136" y="34318"/>
                    <a:pt x="4561" y="32798"/>
                    <a:pt x="6176" y="31563"/>
                  </a:cubicBezTo>
                  <a:cubicBezTo>
                    <a:pt x="7823" y="30328"/>
                    <a:pt x="9660" y="29346"/>
                    <a:pt x="11560" y="28586"/>
                  </a:cubicBezTo>
                  <a:cubicBezTo>
                    <a:pt x="13239" y="27921"/>
                    <a:pt x="15012" y="27414"/>
                    <a:pt x="16722" y="26812"/>
                  </a:cubicBezTo>
                  <a:cubicBezTo>
                    <a:pt x="19984" y="25672"/>
                    <a:pt x="23309" y="24279"/>
                    <a:pt x="25495" y="21460"/>
                  </a:cubicBezTo>
                  <a:cubicBezTo>
                    <a:pt x="27870" y="18325"/>
                    <a:pt x="28345" y="14272"/>
                    <a:pt x="30118" y="10820"/>
                  </a:cubicBezTo>
                  <a:cubicBezTo>
                    <a:pt x="31923" y="7368"/>
                    <a:pt x="35502" y="4296"/>
                    <a:pt x="35375" y="84"/>
                  </a:cubicBezTo>
                  <a:cubicBezTo>
                    <a:pt x="35375" y="25"/>
                    <a:pt x="35334" y="0"/>
                    <a:pt x="35290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693950" y="2927100"/>
              <a:ext cx="830550" cy="1062175"/>
            </a:xfrm>
            <a:custGeom>
              <a:rect b="b" l="l" r="r" t="t"/>
              <a:pathLst>
                <a:path extrusionOk="0" h="42487" w="33222">
                  <a:moveTo>
                    <a:pt x="33103" y="1"/>
                  </a:moveTo>
                  <a:cubicBezTo>
                    <a:pt x="33058" y="1"/>
                    <a:pt x="33014" y="26"/>
                    <a:pt x="33000" y="82"/>
                  </a:cubicBezTo>
                  <a:cubicBezTo>
                    <a:pt x="32620" y="1823"/>
                    <a:pt x="31955" y="3438"/>
                    <a:pt x="31036" y="4959"/>
                  </a:cubicBezTo>
                  <a:cubicBezTo>
                    <a:pt x="30118" y="6479"/>
                    <a:pt x="29073" y="7904"/>
                    <a:pt x="28059" y="9361"/>
                  </a:cubicBezTo>
                  <a:cubicBezTo>
                    <a:pt x="27046" y="10817"/>
                    <a:pt x="26191" y="12337"/>
                    <a:pt x="25494" y="13953"/>
                  </a:cubicBezTo>
                  <a:cubicBezTo>
                    <a:pt x="24766" y="15694"/>
                    <a:pt x="24196" y="17468"/>
                    <a:pt x="23372" y="19178"/>
                  </a:cubicBezTo>
                  <a:cubicBezTo>
                    <a:pt x="22549" y="20825"/>
                    <a:pt x="21504" y="22281"/>
                    <a:pt x="20047" y="23422"/>
                  </a:cubicBezTo>
                  <a:cubicBezTo>
                    <a:pt x="18590" y="24593"/>
                    <a:pt x="16912" y="25417"/>
                    <a:pt x="15233" y="26177"/>
                  </a:cubicBezTo>
                  <a:cubicBezTo>
                    <a:pt x="11781" y="27760"/>
                    <a:pt x="8266" y="29249"/>
                    <a:pt x="5384" y="31750"/>
                  </a:cubicBezTo>
                  <a:cubicBezTo>
                    <a:pt x="2344" y="34379"/>
                    <a:pt x="1" y="38274"/>
                    <a:pt x="444" y="42391"/>
                  </a:cubicBezTo>
                  <a:cubicBezTo>
                    <a:pt x="460" y="42455"/>
                    <a:pt x="515" y="42486"/>
                    <a:pt x="567" y="42486"/>
                  </a:cubicBezTo>
                  <a:cubicBezTo>
                    <a:pt x="618" y="42486"/>
                    <a:pt x="666" y="42455"/>
                    <a:pt x="666" y="42391"/>
                  </a:cubicBezTo>
                  <a:cubicBezTo>
                    <a:pt x="476" y="38464"/>
                    <a:pt x="2439" y="34854"/>
                    <a:pt x="5289" y="32289"/>
                  </a:cubicBezTo>
                  <a:cubicBezTo>
                    <a:pt x="8171" y="29660"/>
                    <a:pt x="11750" y="28109"/>
                    <a:pt x="15265" y="26525"/>
                  </a:cubicBezTo>
                  <a:cubicBezTo>
                    <a:pt x="16912" y="25797"/>
                    <a:pt x="18559" y="24973"/>
                    <a:pt x="20015" y="23897"/>
                  </a:cubicBezTo>
                  <a:cubicBezTo>
                    <a:pt x="21377" y="22851"/>
                    <a:pt x="22486" y="21553"/>
                    <a:pt x="23309" y="20033"/>
                  </a:cubicBezTo>
                  <a:cubicBezTo>
                    <a:pt x="24164" y="18481"/>
                    <a:pt x="24734" y="16803"/>
                    <a:pt x="25367" y="15156"/>
                  </a:cubicBezTo>
                  <a:cubicBezTo>
                    <a:pt x="26064" y="13446"/>
                    <a:pt x="26856" y="11799"/>
                    <a:pt x="27901" y="10247"/>
                  </a:cubicBezTo>
                  <a:cubicBezTo>
                    <a:pt x="29928" y="7144"/>
                    <a:pt x="32936" y="4008"/>
                    <a:pt x="33221" y="113"/>
                  </a:cubicBezTo>
                  <a:cubicBezTo>
                    <a:pt x="33221" y="42"/>
                    <a:pt x="33161" y="1"/>
                    <a:pt x="33103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921175" y="3027225"/>
              <a:ext cx="645275" cy="1067850"/>
            </a:xfrm>
            <a:custGeom>
              <a:rect b="b" l="l" r="r" t="t"/>
              <a:pathLst>
                <a:path extrusionOk="0" h="42714" w="25811">
                  <a:moveTo>
                    <a:pt x="25580" y="1"/>
                  </a:moveTo>
                  <a:cubicBezTo>
                    <a:pt x="25494" y="1"/>
                    <a:pt x="25413" y="51"/>
                    <a:pt x="25399" y="162"/>
                  </a:cubicBezTo>
                  <a:cubicBezTo>
                    <a:pt x="24892" y="3360"/>
                    <a:pt x="22676" y="5799"/>
                    <a:pt x="20712" y="8206"/>
                  </a:cubicBezTo>
                  <a:cubicBezTo>
                    <a:pt x="19762" y="9441"/>
                    <a:pt x="18812" y="10676"/>
                    <a:pt x="18147" y="12069"/>
                  </a:cubicBezTo>
                  <a:cubicBezTo>
                    <a:pt x="17355" y="13843"/>
                    <a:pt x="17102" y="15775"/>
                    <a:pt x="16532" y="17611"/>
                  </a:cubicBezTo>
                  <a:cubicBezTo>
                    <a:pt x="15518" y="20968"/>
                    <a:pt x="12827" y="23027"/>
                    <a:pt x="10040" y="24927"/>
                  </a:cubicBezTo>
                  <a:cubicBezTo>
                    <a:pt x="8710" y="25845"/>
                    <a:pt x="7379" y="26732"/>
                    <a:pt x="6176" y="27777"/>
                  </a:cubicBezTo>
                  <a:cubicBezTo>
                    <a:pt x="4878" y="28886"/>
                    <a:pt x="3769" y="30184"/>
                    <a:pt x="2882" y="31641"/>
                  </a:cubicBezTo>
                  <a:cubicBezTo>
                    <a:pt x="824" y="34934"/>
                    <a:pt x="1" y="38830"/>
                    <a:pt x="602" y="42693"/>
                  </a:cubicBezTo>
                  <a:cubicBezTo>
                    <a:pt x="615" y="42706"/>
                    <a:pt x="634" y="42714"/>
                    <a:pt x="649" y="42714"/>
                  </a:cubicBezTo>
                  <a:cubicBezTo>
                    <a:pt x="670" y="42714"/>
                    <a:pt x="684" y="42699"/>
                    <a:pt x="666" y="42661"/>
                  </a:cubicBezTo>
                  <a:cubicBezTo>
                    <a:pt x="254" y="39146"/>
                    <a:pt x="1046" y="35409"/>
                    <a:pt x="2851" y="32337"/>
                  </a:cubicBezTo>
                  <a:cubicBezTo>
                    <a:pt x="4624" y="29297"/>
                    <a:pt x="7443" y="27397"/>
                    <a:pt x="10293" y="25497"/>
                  </a:cubicBezTo>
                  <a:cubicBezTo>
                    <a:pt x="12890" y="23755"/>
                    <a:pt x="15582" y="21823"/>
                    <a:pt x="16817" y="18846"/>
                  </a:cubicBezTo>
                  <a:cubicBezTo>
                    <a:pt x="17577" y="17041"/>
                    <a:pt x="17767" y="15015"/>
                    <a:pt x="18464" y="13178"/>
                  </a:cubicBezTo>
                  <a:cubicBezTo>
                    <a:pt x="19002" y="11658"/>
                    <a:pt x="19952" y="10296"/>
                    <a:pt x="20965" y="9029"/>
                  </a:cubicBezTo>
                  <a:cubicBezTo>
                    <a:pt x="23024" y="6401"/>
                    <a:pt x="25716" y="3772"/>
                    <a:pt x="25811" y="225"/>
                  </a:cubicBezTo>
                  <a:cubicBezTo>
                    <a:pt x="25811" y="83"/>
                    <a:pt x="25691" y="1"/>
                    <a:pt x="25580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5180075" y="3113600"/>
              <a:ext cx="464775" cy="1058425"/>
            </a:xfrm>
            <a:custGeom>
              <a:rect b="b" l="l" r="r" t="t"/>
              <a:pathLst>
                <a:path extrusionOk="0" h="42337" w="18591">
                  <a:moveTo>
                    <a:pt x="18368" y="0"/>
                  </a:moveTo>
                  <a:cubicBezTo>
                    <a:pt x="18115" y="349"/>
                    <a:pt x="17862" y="697"/>
                    <a:pt x="17608" y="1045"/>
                  </a:cubicBezTo>
                  <a:cubicBezTo>
                    <a:pt x="15582" y="3737"/>
                    <a:pt x="13586" y="6588"/>
                    <a:pt x="12763" y="9913"/>
                  </a:cubicBezTo>
                  <a:cubicBezTo>
                    <a:pt x="12256" y="11940"/>
                    <a:pt x="12098" y="14061"/>
                    <a:pt x="11465" y="16057"/>
                  </a:cubicBezTo>
                  <a:cubicBezTo>
                    <a:pt x="10926" y="17893"/>
                    <a:pt x="10039" y="19572"/>
                    <a:pt x="9026" y="21219"/>
                  </a:cubicBezTo>
                  <a:cubicBezTo>
                    <a:pt x="7031" y="24417"/>
                    <a:pt x="4529" y="27299"/>
                    <a:pt x="2819" y="30688"/>
                  </a:cubicBezTo>
                  <a:cubicBezTo>
                    <a:pt x="1045" y="34266"/>
                    <a:pt x="0" y="38510"/>
                    <a:pt x="1742" y="42310"/>
                  </a:cubicBezTo>
                  <a:cubicBezTo>
                    <a:pt x="1751" y="42329"/>
                    <a:pt x="1769" y="42336"/>
                    <a:pt x="1788" y="42336"/>
                  </a:cubicBezTo>
                  <a:cubicBezTo>
                    <a:pt x="1834" y="42336"/>
                    <a:pt x="1891" y="42291"/>
                    <a:pt x="1869" y="42247"/>
                  </a:cubicBezTo>
                  <a:cubicBezTo>
                    <a:pt x="412" y="38668"/>
                    <a:pt x="1330" y="34709"/>
                    <a:pt x="2946" y="31353"/>
                  </a:cubicBezTo>
                  <a:cubicBezTo>
                    <a:pt x="4592" y="27996"/>
                    <a:pt x="7031" y="25114"/>
                    <a:pt x="9058" y="22010"/>
                  </a:cubicBezTo>
                  <a:cubicBezTo>
                    <a:pt x="10039" y="20490"/>
                    <a:pt x="10894" y="18938"/>
                    <a:pt x="11560" y="17292"/>
                  </a:cubicBezTo>
                  <a:cubicBezTo>
                    <a:pt x="12288" y="15360"/>
                    <a:pt x="12573" y="13333"/>
                    <a:pt x="12953" y="11338"/>
                  </a:cubicBezTo>
                  <a:cubicBezTo>
                    <a:pt x="13301" y="9533"/>
                    <a:pt x="13871" y="7854"/>
                    <a:pt x="14726" y="6271"/>
                  </a:cubicBezTo>
                  <a:cubicBezTo>
                    <a:pt x="15518" y="4782"/>
                    <a:pt x="16468" y="3421"/>
                    <a:pt x="17450" y="2091"/>
                  </a:cubicBezTo>
                  <a:cubicBezTo>
                    <a:pt x="17830" y="1584"/>
                    <a:pt x="18210" y="1077"/>
                    <a:pt x="18590" y="570"/>
                  </a:cubicBezTo>
                  <a:cubicBezTo>
                    <a:pt x="18527" y="380"/>
                    <a:pt x="18463" y="190"/>
                    <a:pt x="18368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727150" y="1847625"/>
              <a:ext cx="1629400" cy="2578975"/>
            </a:xfrm>
            <a:custGeom>
              <a:rect b="b" l="l" r="r" t="t"/>
              <a:pathLst>
                <a:path extrusionOk="0" h="103159" w="65176">
                  <a:moveTo>
                    <a:pt x="35533" y="35660"/>
                  </a:moveTo>
                  <a:cubicBezTo>
                    <a:pt x="35597" y="35755"/>
                    <a:pt x="35660" y="35850"/>
                    <a:pt x="35692" y="35945"/>
                  </a:cubicBezTo>
                  <a:cubicBezTo>
                    <a:pt x="36483" y="37307"/>
                    <a:pt x="37592" y="38415"/>
                    <a:pt x="38859" y="39302"/>
                  </a:cubicBezTo>
                  <a:cubicBezTo>
                    <a:pt x="39714" y="39904"/>
                    <a:pt x="40632" y="40442"/>
                    <a:pt x="41614" y="40822"/>
                  </a:cubicBezTo>
                  <a:cubicBezTo>
                    <a:pt x="42722" y="41234"/>
                    <a:pt x="43926" y="41424"/>
                    <a:pt x="44971" y="42025"/>
                  </a:cubicBezTo>
                  <a:cubicBezTo>
                    <a:pt x="46934" y="43166"/>
                    <a:pt x="48613" y="45224"/>
                    <a:pt x="49436" y="47314"/>
                  </a:cubicBezTo>
                  <a:cubicBezTo>
                    <a:pt x="49911" y="48423"/>
                    <a:pt x="50133" y="49594"/>
                    <a:pt x="50133" y="50798"/>
                  </a:cubicBezTo>
                  <a:cubicBezTo>
                    <a:pt x="50133" y="52159"/>
                    <a:pt x="49848" y="53490"/>
                    <a:pt x="49658" y="54820"/>
                  </a:cubicBezTo>
                  <a:cubicBezTo>
                    <a:pt x="49309" y="57258"/>
                    <a:pt x="49404" y="59602"/>
                    <a:pt x="50386" y="61882"/>
                  </a:cubicBezTo>
                  <a:cubicBezTo>
                    <a:pt x="51305" y="64035"/>
                    <a:pt x="52856" y="65745"/>
                    <a:pt x="54756" y="67044"/>
                  </a:cubicBezTo>
                  <a:cubicBezTo>
                    <a:pt x="56847" y="68437"/>
                    <a:pt x="59285" y="69451"/>
                    <a:pt x="60932" y="71414"/>
                  </a:cubicBezTo>
                  <a:cubicBezTo>
                    <a:pt x="61565" y="72143"/>
                    <a:pt x="62040" y="72966"/>
                    <a:pt x="62389" y="73853"/>
                  </a:cubicBezTo>
                  <a:cubicBezTo>
                    <a:pt x="61914" y="73346"/>
                    <a:pt x="61407" y="72903"/>
                    <a:pt x="60837" y="72491"/>
                  </a:cubicBezTo>
                  <a:cubicBezTo>
                    <a:pt x="57860" y="70211"/>
                    <a:pt x="54123" y="69071"/>
                    <a:pt x="51368" y="66442"/>
                  </a:cubicBezTo>
                  <a:cubicBezTo>
                    <a:pt x="49911" y="65049"/>
                    <a:pt x="48771" y="63275"/>
                    <a:pt x="48106" y="61343"/>
                  </a:cubicBezTo>
                  <a:cubicBezTo>
                    <a:pt x="47441" y="59317"/>
                    <a:pt x="47346" y="57290"/>
                    <a:pt x="47536" y="55200"/>
                  </a:cubicBezTo>
                  <a:cubicBezTo>
                    <a:pt x="47853" y="51273"/>
                    <a:pt x="48739" y="46649"/>
                    <a:pt x="45319" y="43704"/>
                  </a:cubicBezTo>
                  <a:cubicBezTo>
                    <a:pt x="43894" y="42469"/>
                    <a:pt x="42121" y="41772"/>
                    <a:pt x="40442" y="40917"/>
                  </a:cubicBezTo>
                  <a:cubicBezTo>
                    <a:pt x="38732" y="40062"/>
                    <a:pt x="37307" y="38954"/>
                    <a:pt x="36325" y="37307"/>
                  </a:cubicBezTo>
                  <a:cubicBezTo>
                    <a:pt x="36008" y="36768"/>
                    <a:pt x="35755" y="36230"/>
                    <a:pt x="35533" y="35660"/>
                  </a:cubicBezTo>
                  <a:close/>
                  <a:moveTo>
                    <a:pt x="11454" y="1"/>
                  </a:moveTo>
                  <a:cubicBezTo>
                    <a:pt x="11447" y="1"/>
                    <a:pt x="11440" y="1"/>
                    <a:pt x="11433" y="1"/>
                  </a:cubicBezTo>
                  <a:cubicBezTo>
                    <a:pt x="10420" y="1"/>
                    <a:pt x="13872" y="4276"/>
                    <a:pt x="13650" y="5068"/>
                  </a:cubicBezTo>
                  <a:cubicBezTo>
                    <a:pt x="13175" y="6746"/>
                    <a:pt x="13175" y="8488"/>
                    <a:pt x="12858" y="10167"/>
                  </a:cubicBezTo>
                  <a:cubicBezTo>
                    <a:pt x="12383" y="12542"/>
                    <a:pt x="11243" y="14600"/>
                    <a:pt x="10071" y="16722"/>
                  </a:cubicBezTo>
                  <a:cubicBezTo>
                    <a:pt x="7823" y="20807"/>
                    <a:pt x="5923" y="25083"/>
                    <a:pt x="4403" y="29516"/>
                  </a:cubicBezTo>
                  <a:cubicBezTo>
                    <a:pt x="1426" y="38320"/>
                    <a:pt x="1" y="47663"/>
                    <a:pt x="254" y="56910"/>
                  </a:cubicBezTo>
                  <a:cubicBezTo>
                    <a:pt x="539" y="66886"/>
                    <a:pt x="2914" y="76576"/>
                    <a:pt x="5796" y="86077"/>
                  </a:cubicBezTo>
                  <a:cubicBezTo>
                    <a:pt x="6524" y="88452"/>
                    <a:pt x="7285" y="90827"/>
                    <a:pt x="8076" y="93202"/>
                  </a:cubicBezTo>
                  <a:cubicBezTo>
                    <a:pt x="8488" y="94406"/>
                    <a:pt x="8868" y="95578"/>
                    <a:pt x="9280" y="96781"/>
                  </a:cubicBezTo>
                  <a:cubicBezTo>
                    <a:pt x="9628" y="97889"/>
                    <a:pt x="10040" y="98839"/>
                    <a:pt x="11116" y="99441"/>
                  </a:cubicBezTo>
                  <a:cubicBezTo>
                    <a:pt x="12098" y="100011"/>
                    <a:pt x="13302" y="100328"/>
                    <a:pt x="14378" y="100740"/>
                  </a:cubicBezTo>
                  <a:cubicBezTo>
                    <a:pt x="15550" y="101183"/>
                    <a:pt x="16722" y="101595"/>
                    <a:pt x="17925" y="101943"/>
                  </a:cubicBezTo>
                  <a:cubicBezTo>
                    <a:pt x="19920" y="102545"/>
                    <a:pt x="22011" y="102925"/>
                    <a:pt x="24101" y="103083"/>
                  </a:cubicBezTo>
                  <a:cubicBezTo>
                    <a:pt x="24795" y="103133"/>
                    <a:pt x="25491" y="103158"/>
                    <a:pt x="26186" y="103158"/>
                  </a:cubicBezTo>
                  <a:cubicBezTo>
                    <a:pt x="33351" y="103158"/>
                    <a:pt x="40465" y="100513"/>
                    <a:pt x="45921" y="95894"/>
                  </a:cubicBezTo>
                  <a:cubicBezTo>
                    <a:pt x="47473" y="94596"/>
                    <a:pt x="48834" y="93107"/>
                    <a:pt x="50038" y="91524"/>
                  </a:cubicBezTo>
                  <a:cubicBezTo>
                    <a:pt x="50196" y="91334"/>
                    <a:pt x="50354" y="91144"/>
                    <a:pt x="50513" y="90954"/>
                  </a:cubicBezTo>
                  <a:cubicBezTo>
                    <a:pt x="50449" y="90891"/>
                    <a:pt x="50418" y="90827"/>
                    <a:pt x="50354" y="90796"/>
                  </a:cubicBezTo>
                  <a:cubicBezTo>
                    <a:pt x="49404" y="89655"/>
                    <a:pt x="48613" y="88389"/>
                    <a:pt x="47979" y="87027"/>
                  </a:cubicBezTo>
                  <a:cubicBezTo>
                    <a:pt x="46681" y="84272"/>
                    <a:pt x="46047" y="81263"/>
                    <a:pt x="46269" y="78223"/>
                  </a:cubicBezTo>
                  <a:cubicBezTo>
                    <a:pt x="46287" y="77973"/>
                    <a:pt x="46486" y="77834"/>
                    <a:pt x="46679" y="77834"/>
                  </a:cubicBezTo>
                  <a:cubicBezTo>
                    <a:pt x="46829" y="77834"/>
                    <a:pt x="46974" y="77917"/>
                    <a:pt x="47029" y="78096"/>
                  </a:cubicBezTo>
                  <a:cubicBezTo>
                    <a:pt x="47504" y="80060"/>
                    <a:pt x="48233" y="81928"/>
                    <a:pt x="49246" y="83702"/>
                  </a:cubicBezTo>
                  <a:cubicBezTo>
                    <a:pt x="50133" y="85253"/>
                    <a:pt x="51210" y="86710"/>
                    <a:pt x="52381" y="88104"/>
                  </a:cubicBezTo>
                  <a:lnTo>
                    <a:pt x="52603" y="88357"/>
                  </a:lnTo>
                  <a:cubicBezTo>
                    <a:pt x="53173" y="87787"/>
                    <a:pt x="53838" y="87249"/>
                    <a:pt x="54566" y="86869"/>
                  </a:cubicBezTo>
                  <a:cubicBezTo>
                    <a:pt x="55259" y="86510"/>
                    <a:pt x="56076" y="86254"/>
                    <a:pt x="56883" y="86254"/>
                  </a:cubicBezTo>
                  <a:cubicBezTo>
                    <a:pt x="57073" y="86254"/>
                    <a:pt x="57262" y="86268"/>
                    <a:pt x="57448" y="86299"/>
                  </a:cubicBezTo>
                  <a:cubicBezTo>
                    <a:pt x="57860" y="86362"/>
                    <a:pt x="58240" y="86520"/>
                    <a:pt x="58588" y="86679"/>
                  </a:cubicBezTo>
                  <a:cubicBezTo>
                    <a:pt x="58557" y="86362"/>
                    <a:pt x="58493" y="86014"/>
                    <a:pt x="58430" y="85697"/>
                  </a:cubicBezTo>
                  <a:cubicBezTo>
                    <a:pt x="58272" y="84842"/>
                    <a:pt x="58113" y="83955"/>
                    <a:pt x="57955" y="83068"/>
                  </a:cubicBezTo>
                  <a:cubicBezTo>
                    <a:pt x="57575" y="82087"/>
                    <a:pt x="57100" y="81105"/>
                    <a:pt x="56498" y="80218"/>
                  </a:cubicBezTo>
                  <a:cubicBezTo>
                    <a:pt x="56340" y="79996"/>
                    <a:pt x="56530" y="79743"/>
                    <a:pt x="56752" y="79743"/>
                  </a:cubicBezTo>
                  <a:cubicBezTo>
                    <a:pt x="58430" y="79775"/>
                    <a:pt x="59475" y="81580"/>
                    <a:pt x="60204" y="82847"/>
                  </a:cubicBezTo>
                  <a:cubicBezTo>
                    <a:pt x="60932" y="84145"/>
                    <a:pt x="61439" y="85539"/>
                    <a:pt x="61692" y="86964"/>
                  </a:cubicBezTo>
                  <a:cubicBezTo>
                    <a:pt x="63212" y="86299"/>
                    <a:pt x="64194" y="84398"/>
                    <a:pt x="64637" y="82878"/>
                  </a:cubicBezTo>
                  <a:cubicBezTo>
                    <a:pt x="65176" y="81010"/>
                    <a:pt x="65144" y="78951"/>
                    <a:pt x="64447" y="77115"/>
                  </a:cubicBezTo>
                  <a:cubicBezTo>
                    <a:pt x="64067" y="75309"/>
                    <a:pt x="63592" y="73504"/>
                    <a:pt x="62610" y="71921"/>
                  </a:cubicBezTo>
                  <a:cubicBezTo>
                    <a:pt x="61375" y="69926"/>
                    <a:pt x="59444" y="68691"/>
                    <a:pt x="57480" y="67487"/>
                  </a:cubicBezTo>
                  <a:cubicBezTo>
                    <a:pt x="55453" y="66315"/>
                    <a:pt x="53553" y="65080"/>
                    <a:pt x="52223" y="63085"/>
                  </a:cubicBezTo>
                  <a:cubicBezTo>
                    <a:pt x="50861" y="61058"/>
                    <a:pt x="50291" y="58683"/>
                    <a:pt x="50481" y="56245"/>
                  </a:cubicBezTo>
                  <a:cubicBezTo>
                    <a:pt x="50703" y="53648"/>
                    <a:pt x="51463" y="51114"/>
                    <a:pt x="50830" y="48549"/>
                  </a:cubicBezTo>
                  <a:cubicBezTo>
                    <a:pt x="50323" y="46364"/>
                    <a:pt x="48993" y="44401"/>
                    <a:pt x="47346" y="42881"/>
                  </a:cubicBezTo>
                  <a:cubicBezTo>
                    <a:pt x="46523" y="42089"/>
                    <a:pt x="45604" y="41424"/>
                    <a:pt x="44527" y="41012"/>
                  </a:cubicBezTo>
                  <a:cubicBezTo>
                    <a:pt x="43387" y="40600"/>
                    <a:pt x="42184" y="40442"/>
                    <a:pt x="41075" y="39935"/>
                  </a:cubicBezTo>
                  <a:cubicBezTo>
                    <a:pt x="39460" y="39175"/>
                    <a:pt x="37909" y="38162"/>
                    <a:pt x="36832" y="36737"/>
                  </a:cubicBezTo>
                  <a:cubicBezTo>
                    <a:pt x="36610" y="36452"/>
                    <a:pt x="36388" y="36135"/>
                    <a:pt x="36198" y="35818"/>
                  </a:cubicBezTo>
                  <a:lnTo>
                    <a:pt x="36198" y="35818"/>
                  </a:lnTo>
                  <a:cubicBezTo>
                    <a:pt x="36927" y="36737"/>
                    <a:pt x="37782" y="37528"/>
                    <a:pt x="38795" y="38130"/>
                  </a:cubicBezTo>
                  <a:cubicBezTo>
                    <a:pt x="39935" y="38827"/>
                    <a:pt x="41234" y="39302"/>
                    <a:pt x="42501" y="39777"/>
                  </a:cubicBezTo>
                  <a:cubicBezTo>
                    <a:pt x="44021" y="40379"/>
                    <a:pt x="45604" y="40949"/>
                    <a:pt x="47093" y="41645"/>
                  </a:cubicBezTo>
                  <a:cubicBezTo>
                    <a:pt x="48391" y="42215"/>
                    <a:pt x="49658" y="42881"/>
                    <a:pt x="50640" y="43957"/>
                  </a:cubicBezTo>
                  <a:cubicBezTo>
                    <a:pt x="51970" y="45446"/>
                    <a:pt x="52793" y="47409"/>
                    <a:pt x="52951" y="49404"/>
                  </a:cubicBezTo>
                  <a:cubicBezTo>
                    <a:pt x="53141" y="51621"/>
                    <a:pt x="52540" y="53838"/>
                    <a:pt x="52508" y="56055"/>
                  </a:cubicBezTo>
                  <a:cubicBezTo>
                    <a:pt x="52445" y="58050"/>
                    <a:pt x="52983" y="59950"/>
                    <a:pt x="54218" y="61565"/>
                  </a:cubicBezTo>
                  <a:cubicBezTo>
                    <a:pt x="55358" y="63022"/>
                    <a:pt x="56973" y="64130"/>
                    <a:pt x="58778" y="64574"/>
                  </a:cubicBezTo>
                  <a:cubicBezTo>
                    <a:pt x="58799" y="64579"/>
                    <a:pt x="58819" y="64581"/>
                    <a:pt x="58838" y="64581"/>
                  </a:cubicBezTo>
                  <a:cubicBezTo>
                    <a:pt x="59045" y="64581"/>
                    <a:pt x="59106" y="64283"/>
                    <a:pt x="58873" y="64225"/>
                  </a:cubicBezTo>
                  <a:cubicBezTo>
                    <a:pt x="57195" y="63782"/>
                    <a:pt x="55707" y="62769"/>
                    <a:pt x="54630" y="61407"/>
                  </a:cubicBezTo>
                  <a:cubicBezTo>
                    <a:pt x="53426" y="59855"/>
                    <a:pt x="52951" y="58050"/>
                    <a:pt x="52983" y="56150"/>
                  </a:cubicBezTo>
                  <a:cubicBezTo>
                    <a:pt x="53015" y="54028"/>
                    <a:pt x="53585" y="51906"/>
                    <a:pt x="53458" y="49753"/>
                  </a:cubicBezTo>
                  <a:cubicBezTo>
                    <a:pt x="53363" y="47916"/>
                    <a:pt x="52761" y="46079"/>
                    <a:pt x="51685" y="44559"/>
                  </a:cubicBezTo>
                  <a:cubicBezTo>
                    <a:pt x="50830" y="43387"/>
                    <a:pt x="49816" y="42564"/>
                    <a:pt x="48549" y="41867"/>
                  </a:cubicBezTo>
                  <a:cubicBezTo>
                    <a:pt x="47188" y="41139"/>
                    <a:pt x="45762" y="40569"/>
                    <a:pt x="44306" y="40030"/>
                  </a:cubicBezTo>
                  <a:cubicBezTo>
                    <a:pt x="41677" y="38985"/>
                    <a:pt x="38827" y="38194"/>
                    <a:pt x="36895" y="36008"/>
                  </a:cubicBezTo>
                  <a:cubicBezTo>
                    <a:pt x="36135" y="35153"/>
                    <a:pt x="35565" y="34172"/>
                    <a:pt x="35090" y="33126"/>
                  </a:cubicBezTo>
                  <a:cubicBezTo>
                    <a:pt x="34995" y="32810"/>
                    <a:pt x="34900" y="32493"/>
                    <a:pt x="34805" y="32145"/>
                  </a:cubicBezTo>
                  <a:cubicBezTo>
                    <a:pt x="34552" y="31195"/>
                    <a:pt x="34330" y="30213"/>
                    <a:pt x="34077" y="29263"/>
                  </a:cubicBezTo>
                  <a:cubicBezTo>
                    <a:pt x="33918" y="28566"/>
                    <a:pt x="33697" y="27901"/>
                    <a:pt x="33475" y="27268"/>
                  </a:cubicBezTo>
                  <a:cubicBezTo>
                    <a:pt x="33380" y="26824"/>
                    <a:pt x="33285" y="26413"/>
                    <a:pt x="33158" y="26001"/>
                  </a:cubicBezTo>
                  <a:cubicBezTo>
                    <a:pt x="31163" y="18622"/>
                    <a:pt x="27458" y="8646"/>
                    <a:pt x="20934" y="4339"/>
                  </a:cubicBezTo>
                  <a:cubicBezTo>
                    <a:pt x="20111" y="3801"/>
                    <a:pt x="19350" y="3199"/>
                    <a:pt x="18464" y="2756"/>
                  </a:cubicBezTo>
                  <a:cubicBezTo>
                    <a:pt x="17583" y="2284"/>
                    <a:pt x="12485" y="1"/>
                    <a:pt x="11454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955175" y="1837175"/>
              <a:ext cx="623275" cy="743675"/>
            </a:xfrm>
            <a:custGeom>
              <a:rect b="b" l="l" r="r" t="t"/>
              <a:pathLst>
                <a:path extrusionOk="0" h="29747" w="24931">
                  <a:moveTo>
                    <a:pt x="40" y="1"/>
                  </a:moveTo>
                  <a:cubicBezTo>
                    <a:pt x="1" y="1"/>
                    <a:pt x="5" y="70"/>
                    <a:pt x="32" y="70"/>
                  </a:cubicBezTo>
                  <a:cubicBezTo>
                    <a:pt x="4022" y="1622"/>
                    <a:pt x="7886" y="3459"/>
                    <a:pt x="11211" y="6183"/>
                  </a:cubicBezTo>
                  <a:cubicBezTo>
                    <a:pt x="15265" y="9476"/>
                    <a:pt x="18210" y="13783"/>
                    <a:pt x="20459" y="18470"/>
                  </a:cubicBezTo>
                  <a:cubicBezTo>
                    <a:pt x="22169" y="22017"/>
                    <a:pt x="23372" y="25786"/>
                    <a:pt x="24417" y="29586"/>
                  </a:cubicBezTo>
                  <a:cubicBezTo>
                    <a:pt x="24455" y="29698"/>
                    <a:pt x="24546" y="29747"/>
                    <a:pt x="24639" y="29747"/>
                  </a:cubicBezTo>
                  <a:cubicBezTo>
                    <a:pt x="24783" y="29747"/>
                    <a:pt x="24931" y="29632"/>
                    <a:pt x="24892" y="29459"/>
                  </a:cubicBezTo>
                  <a:cubicBezTo>
                    <a:pt x="23372" y="23189"/>
                    <a:pt x="20934" y="16950"/>
                    <a:pt x="17038" y="11756"/>
                  </a:cubicBezTo>
                  <a:cubicBezTo>
                    <a:pt x="14251" y="8019"/>
                    <a:pt x="10736" y="4916"/>
                    <a:pt x="6619" y="2731"/>
                  </a:cubicBezTo>
                  <a:cubicBezTo>
                    <a:pt x="4497" y="1591"/>
                    <a:pt x="2312" y="704"/>
                    <a:pt x="64" y="7"/>
                  </a:cubicBezTo>
                  <a:cubicBezTo>
                    <a:pt x="55" y="3"/>
                    <a:pt x="47" y="1"/>
                    <a:pt x="40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436550" y="2827875"/>
              <a:ext cx="513550" cy="1363500"/>
            </a:xfrm>
            <a:custGeom>
              <a:rect b="b" l="l" r="r" t="t"/>
              <a:pathLst>
                <a:path extrusionOk="0" h="54540" w="20542">
                  <a:moveTo>
                    <a:pt x="149" y="0"/>
                  </a:moveTo>
                  <a:cubicBezTo>
                    <a:pt x="79" y="0"/>
                    <a:pt x="0" y="61"/>
                    <a:pt x="0" y="155"/>
                  </a:cubicBezTo>
                  <a:cubicBezTo>
                    <a:pt x="539" y="3924"/>
                    <a:pt x="3990" y="6394"/>
                    <a:pt x="5099" y="9941"/>
                  </a:cubicBezTo>
                  <a:cubicBezTo>
                    <a:pt x="6334" y="13836"/>
                    <a:pt x="5131" y="17985"/>
                    <a:pt x="5162" y="21943"/>
                  </a:cubicBezTo>
                  <a:cubicBezTo>
                    <a:pt x="5194" y="23875"/>
                    <a:pt x="5511" y="25775"/>
                    <a:pt x="6429" y="27486"/>
                  </a:cubicBezTo>
                  <a:cubicBezTo>
                    <a:pt x="7316" y="29164"/>
                    <a:pt x="8614" y="30557"/>
                    <a:pt x="9818" y="32014"/>
                  </a:cubicBezTo>
                  <a:cubicBezTo>
                    <a:pt x="11179" y="33629"/>
                    <a:pt x="12256" y="35371"/>
                    <a:pt x="12763" y="37430"/>
                  </a:cubicBezTo>
                  <a:cubicBezTo>
                    <a:pt x="13301" y="39520"/>
                    <a:pt x="13396" y="41705"/>
                    <a:pt x="13776" y="43827"/>
                  </a:cubicBezTo>
                  <a:cubicBezTo>
                    <a:pt x="14156" y="45980"/>
                    <a:pt x="14948" y="48039"/>
                    <a:pt x="16120" y="49907"/>
                  </a:cubicBezTo>
                  <a:cubicBezTo>
                    <a:pt x="17196" y="51649"/>
                    <a:pt x="18653" y="53454"/>
                    <a:pt x="20427" y="54531"/>
                  </a:cubicBezTo>
                  <a:cubicBezTo>
                    <a:pt x="20438" y="54537"/>
                    <a:pt x="20450" y="54539"/>
                    <a:pt x="20461" y="54539"/>
                  </a:cubicBezTo>
                  <a:cubicBezTo>
                    <a:pt x="20509" y="54539"/>
                    <a:pt x="20542" y="54487"/>
                    <a:pt x="20490" y="54436"/>
                  </a:cubicBezTo>
                  <a:cubicBezTo>
                    <a:pt x="19793" y="53771"/>
                    <a:pt x="19033" y="53106"/>
                    <a:pt x="18368" y="52377"/>
                  </a:cubicBezTo>
                  <a:cubicBezTo>
                    <a:pt x="17703" y="51649"/>
                    <a:pt x="17101" y="50889"/>
                    <a:pt x="16595" y="50065"/>
                  </a:cubicBezTo>
                  <a:cubicBezTo>
                    <a:pt x="15518" y="48419"/>
                    <a:pt x="14758" y="46582"/>
                    <a:pt x="14315" y="44650"/>
                  </a:cubicBezTo>
                  <a:cubicBezTo>
                    <a:pt x="13840" y="42592"/>
                    <a:pt x="13745" y="40438"/>
                    <a:pt x="13333" y="38316"/>
                  </a:cubicBezTo>
                  <a:cubicBezTo>
                    <a:pt x="12953" y="36321"/>
                    <a:pt x="12193" y="34516"/>
                    <a:pt x="10989" y="32869"/>
                  </a:cubicBezTo>
                  <a:cubicBezTo>
                    <a:pt x="9849" y="31349"/>
                    <a:pt x="8519" y="29987"/>
                    <a:pt x="7474" y="28372"/>
                  </a:cubicBezTo>
                  <a:cubicBezTo>
                    <a:pt x="6366" y="26694"/>
                    <a:pt x="5827" y="24825"/>
                    <a:pt x="5732" y="22799"/>
                  </a:cubicBezTo>
                  <a:cubicBezTo>
                    <a:pt x="5542" y="18903"/>
                    <a:pt x="6682" y="14976"/>
                    <a:pt x="5922" y="11081"/>
                  </a:cubicBezTo>
                  <a:cubicBezTo>
                    <a:pt x="5542" y="9023"/>
                    <a:pt x="4465" y="7281"/>
                    <a:pt x="3262" y="5571"/>
                  </a:cubicBezTo>
                  <a:cubicBezTo>
                    <a:pt x="2059" y="3861"/>
                    <a:pt x="792" y="2150"/>
                    <a:pt x="253" y="92"/>
                  </a:cubicBezTo>
                  <a:cubicBezTo>
                    <a:pt x="241" y="28"/>
                    <a:pt x="197" y="0"/>
                    <a:pt x="149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389275" y="2920550"/>
              <a:ext cx="477900" cy="1338550"/>
            </a:xfrm>
            <a:custGeom>
              <a:rect b="b" l="l" r="r" t="t"/>
              <a:pathLst>
                <a:path extrusionOk="0" h="53542" w="19116">
                  <a:moveTo>
                    <a:pt x="64" y="1"/>
                  </a:moveTo>
                  <a:cubicBezTo>
                    <a:pt x="25" y="1"/>
                    <a:pt x="0" y="45"/>
                    <a:pt x="23" y="90"/>
                  </a:cubicBezTo>
                  <a:cubicBezTo>
                    <a:pt x="466" y="1009"/>
                    <a:pt x="1004" y="1895"/>
                    <a:pt x="1448" y="2845"/>
                  </a:cubicBezTo>
                  <a:cubicBezTo>
                    <a:pt x="1891" y="3764"/>
                    <a:pt x="2271" y="4682"/>
                    <a:pt x="2588" y="5664"/>
                  </a:cubicBezTo>
                  <a:cubicBezTo>
                    <a:pt x="3221" y="7596"/>
                    <a:pt x="3570" y="9623"/>
                    <a:pt x="3633" y="11681"/>
                  </a:cubicBezTo>
                  <a:cubicBezTo>
                    <a:pt x="3791" y="15481"/>
                    <a:pt x="3253" y="19345"/>
                    <a:pt x="3981" y="23113"/>
                  </a:cubicBezTo>
                  <a:cubicBezTo>
                    <a:pt x="4361" y="24982"/>
                    <a:pt x="5058" y="26692"/>
                    <a:pt x="6166" y="28212"/>
                  </a:cubicBezTo>
                  <a:cubicBezTo>
                    <a:pt x="7370" y="29859"/>
                    <a:pt x="8795" y="31284"/>
                    <a:pt x="9745" y="33121"/>
                  </a:cubicBezTo>
                  <a:cubicBezTo>
                    <a:pt x="11550" y="36604"/>
                    <a:pt x="11835" y="40595"/>
                    <a:pt x="12785" y="44332"/>
                  </a:cubicBezTo>
                  <a:cubicBezTo>
                    <a:pt x="13704" y="47879"/>
                    <a:pt x="15382" y="51584"/>
                    <a:pt x="18676" y="53516"/>
                  </a:cubicBezTo>
                  <a:cubicBezTo>
                    <a:pt x="18711" y="53533"/>
                    <a:pt x="18746" y="53541"/>
                    <a:pt x="18779" y="53541"/>
                  </a:cubicBezTo>
                  <a:cubicBezTo>
                    <a:pt x="18982" y="53541"/>
                    <a:pt x="19115" y="53245"/>
                    <a:pt x="18897" y="53136"/>
                  </a:cubicBezTo>
                  <a:cubicBezTo>
                    <a:pt x="15826" y="51330"/>
                    <a:pt x="14305" y="47942"/>
                    <a:pt x="13419" y="44617"/>
                  </a:cubicBezTo>
                  <a:cubicBezTo>
                    <a:pt x="12405" y="40975"/>
                    <a:pt x="12089" y="37174"/>
                    <a:pt x="10600" y="33659"/>
                  </a:cubicBezTo>
                  <a:cubicBezTo>
                    <a:pt x="9808" y="31854"/>
                    <a:pt x="8668" y="30366"/>
                    <a:pt x="7433" y="28877"/>
                  </a:cubicBezTo>
                  <a:cubicBezTo>
                    <a:pt x="6166" y="27294"/>
                    <a:pt x="5216" y="25647"/>
                    <a:pt x="4741" y="23652"/>
                  </a:cubicBezTo>
                  <a:cubicBezTo>
                    <a:pt x="3823" y="19915"/>
                    <a:pt x="4361" y="15988"/>
                    <a:pt x="4235" y="12156"/>
                  </a:cubicBezTo>
                  <a:cubicBezTo>
                    <a:pt x="4140" y="10003"/>
                    <a:pt x="3823" y="7849"/>
                    <a:pt x="3158" y="5759"/>
                  </a:cubicBezTo>
                  <a:cubicBezTo>
                    <a:pt x="2493" y="3764"/>
                    <a:pt x="1574" y="1579"/>
                    <a:pt x="118" y="27"/>
                  </a:cubicBezTo>
                  <a:cubicBezTo>
                    <a:pt x="99" y="8"/>
                    <a:pt x="81" y="1"/>
                    <a:pt x="64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471375" y="2650450"/>
              <a:ext cx="874700" cy="1216525"/>
            </a:xfrm>
            <a:custGeom>
              <a:rect b="b" l="l" r="r" t="t"/>
              <a:pathLst>
                <a:path extrusionOk="0" h="48661" w="34988">
                  <a:moveTo>
                    <a:pt x="381" y="0"/>
                  </a:moveTo>
                  <a:lnTo>
                    <a:pt x="1" y="412"/>
                  </a:lnTo>
                  <a:cubicBezTo>
                    <a:pt x="127" y="697"/>
                    <a:pt x="222" y="982"/>
                    <a:pt x="349" y="1267"/>
                  </a:cubicBezTo>
                  <a:cubicBezTo>
                    <a:pt x="1742" y="4465"/>
                    <a:pt x="3738" y="7474"/>
                    <a:pt x="6651" y="9469"/>
                  </a:cubicBezTo>
                  <a:cubicBezTo>
                    <a:pt x="8140" y="10482"/>
                    <a:pt x="9786" y="11243"/>
                    <a:pt x="11211" y="12414"/>
                  </a:cubicBezTo>
                  <a:cubicBezTo>
                    <a:pt x="12478" y="13459"/>
                    <a:pt x="13397" y="14821"/>
                    <a:pt x="13872" y="16436"/>
                  </a:cubicBezTo>
                  <a:cubicBezTo>
                    <a:pt x="15613" y="22200"/>
                    <a:pt x="12478" y="29389"/>
                    <a:pt x="16849" y="34361"/>
                  </a:cubicBezTo>
                  <a:cubicBezTo>
                    <a:pt x="19034" y="36863"/>
                    <a:pt x="22359" y="37939"/>
                    <a:pt x="25273" y="39333"/>
                  </a:cubicBezTo>
                  <a:cubicBezTo>
                    <a:pt x="28503" y="40885"/>
                    <a:pt x="31321" y="43133"/>
                    <a:pt x="33285" y="46173"/>
                  </a:cubicBezTo>
                  <a:cubicBezTo>
                    <a:pt x="33760" y="46933"/>
                    <a:pt x="34172" y="47725"/>
                    <a:pt x="34520" y="48548"/>
                  </a:cubicBezTo>
                  <a:cubicBezTo>
                    <a:pt x="34550" y="48628"/>
                    <a:pt x="34610" y="48660"/>
                    <a:pt x="34675" y="48660"/>
                  </a:cubicBezTo>
                  <a:cubicBezTo>
                    <a:pt x="34819" y="48660"/>
                    <a:pt x="34987" y="48501"/>
                    <a:pt x="34900" y="48327"/>
                  </a:cubicBezTo>
                  <a:cubicBezTo>
                    <a:pt x="33443" y="45097"/>
                    <a:pt x="31100" y="42246"/>
                    <a:pt x="28154" y="40315"/>
                  </a:cubicBezTo>
                  <a:cubicBezTo>
                    <a:pt x="25304" y="38478"/>
                    <a:pt x="21916" y="37654"/>
                    <a:pt x="19192" y="35691"/>
                  </a:cubicBezTo>
                  <a:cubicBezTo>
                    <a:pt x="17830" y="34709"/>
                    <a:pt x="16722" y="33442"/>
                    <a:pt x="16057" y="31922"/>
                  </a:cubicBezTo>
                  <a:cubicBezTo>
                    <a:pt x="15423" y="30466"/>
                    <a:pt x="15170" y="28882"/>
                    <a:pt x="15107" y="27299"/>
                  </a:cubicBezTo>
                  <a:cubicBezTo>
                    <a:pt x="14917" y="24163"/>
                    <a:pt x="15297" y="20933"/>
                    <a:pt x="14727" y="17798"/>
                  </a:cubicBezTo>
                  <a:cubicBezTo>
                    <a:pt x="14442" y="16373"/>
                    <a:pt x="13935" y="14948"/>
                    <a:pt x="13080" y="13744"/>
                  </a:cubicBezTo>
                  <a:cubicBezTo>
                    <a:pt x="12067" y="12383"/>
                    <a:pt x="10610" y="11464"/>
                    <a:pt x="9153" y="10609"/>
                  </a:cubicBezTo>
                  <a:cubicBezTo>
                    <a:pt x="7569" y="9659"/>
                    <a:pt x="6018" y="8677"/>
                    <a:pt x="4719" y="7347"/>
                  </a:cubicBezTo>
                  <a:cubicBezTo>
                    <a:pt x="3453" y="6017"/>
                    <a:pt x="2439" y="4465"/>
                    <a:pt x="1616" y="2819"/>
                  </a:cubicBezTo>
                  <a:cubicBezTo>
                    <a:pt x="1141" y="1900"/>
                    <a:pt x="729" y="950"/>
                    <a:pt x="381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422300" y="2703475"/>
              <a:ext cx="718425" cy="1308150"/>
            </a:xfrm>
            <a:custGeom>
              <a:rect b="b" l="l" r="r" t="t"/>
              <a:pathLst>
                <a:path extrusionOk="0" h="52326" w="28737">
                  <a:moveTo>
                    <a:pt x="412" y="1"/>
                  </a:moveTo>
                  <a:cubicBezTo>
                    <a:pt x="285" y="159"/>
                    <a:pt x="127" y="318"/>
                    <a:pt x="0" y="476"/>
                  </a:cubicBezTo>
                  <a:cubicBezTo>
                    <a:pt x="285" y="1014"/>
                    <a:pt x="570" y="1521"/>
                    <a:pt x="919" y="1996"/>
                  </a:cubicBezTo>
                  <a:cubicBezTo>
                    <a:pt x="4750" y="7886"/>
                    <a:pt x="13143" y="11972"/>
                    <a:pt x="12763" y="19921"/>
                  </a:cubicBezTo>
                  <a:cubicBezTo>
                    <a:pt x="12604" y="23436"/>
                    <a:pt x="11084" y="26919"/>
                    <a:pt x="11844" y="30466"/>
                  </a:cubicBezTo>
                  <a:cubicBezTo>
                    <a:pt x="12414" y="33222"/>
                    <a:pt x="14473" y="35185"/>
                    <a:pt x="16658" y="36800"/>
                  </a:cubicBezTo>
                  <a:cubicBezTo>
                    <a:pt x="18875" y="38479"/>
                    <a:pt x="21440" y="39935"/>
                    <a:pt x="23087" y="42216"/>
                  </a:cubicBezTo>
                  <a:cubicBezTo>
                    <a:pt x="24924" y="44749"/>
                    <a:pt x="25177" y="47979"/>
                    <a:pt x="26824" y="50608"/>
                  </a:cubicBezTo>
                  <a:cubicBezTo>
                    <a:pt x="27204" y="51241"/>
                    <a:pt x="27679" y="51780"/>
                    <a:pt x="28217" y="52255"/>
                  </a:cubicBezTo>
                  <a:cubicBezTo>
                    <a:pt x="28268" y="52305"/>
                    <a:pt x="28325" y="52326"/>
                    <a:pt x="28380" y="52326"/>
                  </a:cubicBezTo>
                  <a:cubicBezTo>
                    <a:pt x="28568" y="52326"/>
                    <a:pt x="28737" y="52085"/>
                    <a:pt x="28566" y="51938"/>
                  </a:cubicBezTo>
                  <a:cubicBezTo>
                    <a:pt x="26159" y="49753"/>
                    <a:pt x="25810" y="46301"/>
                    <a:pt x="24449" y="43482"/>
                  </a:cubicBezTo>
                  <a:cubicBezTo>
                    <a:pt x="23214" y="40885"/>
                    <a:pt x="20933" y="39175"/>
                    <a:pt x="18622" y="37529"/>
                  </a:cubicBezTo>
                  <a:cubicBezTo>
                    <a:pt x="16436" y="35945"/>
                    <a:pt x="13966" y="34298"/>
                    <a:pt x="12858" y="31701"/>
                  </a:cubicBezTo>
                  <a:cubicBezTo>
                    <a:pt x="11433" y="28313"/>
                    <a:pt x="12858" y="24544"/>
                    <a:pt x="13238" y="21092"/>
                  </a:cubicBezTo>
                  <a:cubicBezTo>
                    <a:pt x="13428" y="19287"/>
                    <a:pt x="13333" y="17514"/>
                    <a:pt x="12731" y="15804"/>
                  </a:cubicBezTo>
                  <a:cubicBezTo>
                    <a:pt x="12161" y="14157"/>
                    <a:pt x="11243" y="12700"/>
                    <a:pt x="10198" y="11338"/>
                  </a:cubicBezTo>
                  <a:cubicBezTo>
                    <a:pt x="7822" y="8330"/>
                    <a:pt x="4719" y="6018"/>
                    <a:pt x="2375" y="3041"/>
                  </a:cubicBezTo>
                  <a:cubicBezTo>
                    <a:pt x="1647" y="2091"/>
                    <a:pt x="982" y="1078"/>
                    <a:pt x="412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813400" y="1804100"/>
              <a:ext cx="825" cy="800"/>
            </a:xfrm>
            <a:custGeom>
              <a:rect b="b" l="l" r="r" t="t"/>
              <a:pathLst>
                <a:path extrusionOk="0" h="32" w="33">
                  <a:moveTo>
                    <a:pt x="1" y="0"/>
                  </a:moveTo>
                  <a:cubicBezTo>
                    <a:pt x="1" y="0"/>
                    <a:pt x="32" y="0"/>
                    <a:pt x="32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D14B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294825" y="2948325"/>
              <a:ext cx="310000" cy="1074025"/>
            </a:xfrm>
            <a:custGeom>
              <a:rect b="b" l="l" r="r" t="t"/>
              <a:pathLst>
                <a:path extrusionOk="0" h="42961" w="12400">
                  <a:moveTo>
                    <a:pt x="2149" y="1"/>
                  </a:moveTo>
                  <a:cubicBezTo>
                    <a:pt x="2105" y="1"/>
                    <a:pt x="2059" y="43"/>
                    <a:pt x="2059" y="119"/>
                  </a:cubicBezTo>
                  <a:cubicBezTo>
                    <a:pt x="2534" y="3540"/>
                    <a:pt x="2597" y="6960"/>
                    <a:pt x="1869" y="10380"/>
                  </a:cubicBezTo>
                  <a:cubicBezTo>
                    <a:pt x="1235" y="13357"/>
                    <a:pt x="0" y="16270"/>
                    <a:pt x="887" y="19374"/>
                  </a:cubicBezTo>
                  <a:cubicBezTo>
                    <a:pt x="1615" y="21781"/>
                    <a:pt x="3231" y="23776"/>
                    <a:pt x="4719" y="25771"/>
                  </a:cubicBezTo>
                  <a:cubicBezTo>
                    <a:pt x="5479" y="26816"/>
                    <a:pt x="6208" y="27861"/>
                    <a:pt x="6809" y="29001"/>
                  </a:cubicBezTo>
                  <a:cubicBezTo>
                    <a:pt x="7538" y="30395"/>
                    <a:pt x="7886" y="31851"/>
                    <a:pt x="8139" y="33372"/>
                  </a:cubicBezTo>
                  <a:cubicBezTo>
                    <a:pt x="8424" y="35145"/>
                    <a:pt x="8646" y="36887"/>
                    <a:pt x="9311" y="38565"/>
                  </a:cubicBezTo>
                  <a:cubicBezTo>
                    <a:pt x="9913" y="40149"/>
                    <a:pt x="10800" y="41574"/>
                    <a:pt x="11908" y="42872"/>
                  </a:cubicBezTo>
                  <a:cubicBezTo>
                    <a:pt x="11955" y="42934"/>
                    <a:pt x="12011" y="42960"/>
                    <a:pt x="12066" y="42960"/>
                  </a:cubicBezTo>
                  <a:cubicBezTo>
                    <a:pt x="12237" y="42960"/>
                    <a:pt x="12400" y="42715"/>
                    <a:pt x="12256" y="42524"/>
                  </a:cubicBezTo>
                  <a:cubicBezTo>
                    <a:pt x="11275" y="41289"/>
                    <a:pt x="10451" y="39959"/>
                    <a:pt x="9881" y="38502"/>
                  </a:cubicBezTo>
                  <a:cubicBezTo>
                    <a:pt x="9311" y="37014"/>
                    <a:pt x="9026" y="35493"/>
                    <a:pt x="8773" y="33942"/>
                  </a:cubicBezTo>
                  <a:cubicBezTo>
                    <a:pt x="8519" y="32453"/>
                    <a:pt x="8234" y="30933"/>
                    <a:pt x="7633" y="29508"/>
                  </a:cubicBezTo>
                  <a:cubicBezTo>
                    <a:pt x="7158" y="28336"/>
                    <a:pt x="6493" y="27260"/>
                    <a:pt x="5764" y="26246"/>
                  </a:cubicBezTo>
                  <a:cubicBezTo>
                    <a:pt x="4339" y="24219"/>
                    <a:pt x="2629" y="22256"/>
                    <a:pt x="1711" y="19912"/>
                  </a:cubicBezTo>
                  <a:cubicBezTo>
                    <a:pt x="1204" y="18551"/>
                    <a:pt x="1045" y="17125"/>
                    <a:pt x="1235" y="15700"/>
                  </a:cubicBezTo>
                  <a:cubicBezTo>
                    <a:pt x="1425" y="14054"/>
                    <a:pt x="1964" y="12502"/>
                    <a:pt x="2312" y="10887"/>
                  </a:cubicBezTo>
                  <a:cubicBezTo>
                    <a:pt x="3041" y="7371"/>
                    <a:pt x="3136" y="3571"/>
                    <a:pt x="2217" y="56"/>
                  </a:cubicBezTo>
                  <a:cubicBezTo>
                    <a:pt x="2205" y="18"/>
                    <a:pt x="2177" y="1"/>
                    <a:pt x="2149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186350" y="2933025"/>
              <a:ext cx="192425" cy="1103900"/>
            </a:xfrm>
            <a:custGeom>
              <a:rect b="b" l="l" r="r" t="t"/>
              <a:pathLst>
                <a:path extrusionOk="0" h="44156" w="7697">
                  <a:moveTo>
                    <a:pt x="2648" y="0"/>
                  </a:moveTo>
                  <a:cubicBezTo>
                    <a:pt x="2622" y="0"/>
                    <a:pt x="2598" y="27"/>
                    <a:pt x="2598" y="66"/>
                  </a:cubicBezTo>
                  <a:cubicBezTo>
                    <a:pt x="3959" y="5830"/>
                    <a:pt x="1267" y="11435"/>
                    <a:pt x="412" y="17072"/>
                  </a:cubicBezTo>
                  <a:cubicBezTo>
                    <a:pt x="1" y="19796"/>
                    <a:pt x="64" y="22583"/>
                    <a:pt x="1141" y="25148"/>
                  </a:cubicBezTo>
                  <a:cubicBezTo>
                    <a:pt x="2344" y="28030"/>
                    <a:pt x="4498" y="30373"/>
                    <a:pt x="5764" y="33224"/>
                  </a:cubicBezTo>
                  <a:cubicBezTo>
                    <a:pt x="6525" y="34902"/>
                    <a:pt x="7000" y="36739"/>
                    <a:pt x="7126" y="38607"/>
                  </a:cubicBezTo>
                  <a:cubicBezTo>
                    <a:pt x="7190" y="39494"/>
                    <a:pt x="7158" y="40412"/>
                    <a:pt x="7063" y="41331"/>
                  </a:cubicBezTo>
                  <a:cubicBezTo>
                    <a:pt x="7000" y="42218"/>
                    <a:pt x="6715" y="43104"/>
                    <a:pt x="6683" y="44023"/>
                  </a:cubicBezTo>
                  <a:cubicBezTo>
                    <a:pt x="6683" y="44101"/>
                    <a:pt x="6755" y="44155"/>
                    <a:pt x="6833" y="44155"/>
                  </a:cubicBezTo>
                  <a:cubicBezTo>
                    <a:pt x="6881" y="44155"/>
                    <a:pt x="6932" y="44134"/>
                    <a:pt x="6968" y="44086"/>
                  </a:cubicBezTo>
                  <a:cubicBezTo>
                    <a:pt x="7348" y="43389"/>
                    <a:pt x="7443" y="42598"/>
                    <a:pt x="7538" y="41837"/>
                  </a:cubicBezTo>
                  <a:cubicBezTo>
                    <a:pt x="7665" y="41077"/>
                    <a:pt x="7696" y="40317"/>
                    <a:pt x="7696" y="39526"/>
                  </a:cubicBezTo>
                  <a:cubicBezTo>
                    <a:pt x="7696" y="37942"/>
                    <a:pt x="7475" y="36359"/>
                    <a:pt x="7000" y="34839"/>
                  </a:cubicBezTo>
                  <a:cubicBezTo>
                    <a:pt x="6081" y="31735"/>
                    <a:pt x="4023" y="29297"/>
                    <a:pt x="2471" y="26541"/>
                  </a:cubicBezTo>
                  <a:cubicBezTo>
                    <a:pt x="1711" y="25180"/>
                    <a:pt x="1141" y="23755"/>
                    <a:pt x="887" y="22234"/>
                  </a:cubicBezTo>
                  <a:cubicBezTo>
                    <a:pt x="666" y="20841"/>
                    <a:pt x="697" y="19384"/>
                    <a:pt x="856" y="17959"/>
                  </a:cubicBezTo>
                  <a:cubicBezTo>
                    <a:pt x="1172" y="15046"/>
                    <a:pt x="2059" y="12195"/>
                    <a:pt x="2661" y="9314"/>
                  </a:cubicBezTo>
                  <a:cubicBezTo>
                    <a:pt x="3326" y="6242"/>
                    <a:pt x="3706" y="3075"/>
                    <a:pt x="2693" y="35"/>
                  </a:cubicBezTo>
                  <a:cubicBezTo>
                    <a:pt x="2680" y="10"/>
                    <a:pt x="2664" y="0"/>
                    <a:pt x="2648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074725" y="3107075"/>
              <a:ext cx="95825" cy="822875"/>
            </a:xfrm>
            <a:custGeom>
              <a:rect b="b" l="l" r="r" t="t"/>
              <a:pathLst>
                <a:path extrusionOk="0" h="32915" w="3833">
                  <a:moveTo>
                    <a:pt x="3547" y="0"/>
                  </a:moveTo>
                  <a:cubicBezTo>
                    <a:pt x="3516" y="0"/>
                    <a:pt x="3484" y="24"/>
                    <a:pt x="3484" y="71"/>
                  </a:cubicBezTo>
                  <a:cubicBezTo>
                    <a:pt x="3357" y="2257"/>
                    <a:pt x="2534" y="4252"/>
                    <a:pt x="1711" y="6215"/>
                  </a:cubicBezTo>
                  <a:cubicBezTo>
                    <a:pt x="887" y="8147"/>
                    <a:pt x="222" y="10079"/>
                    <a:pt x="95" y="12201"/>
                  </a:cubicBezTo>
                  <a:cubicBezTo>
                    <a:pt x="0" y="14386"/>
                    <a:pt x="475" y="16476"/>
                    <a:pt x="1299" y="18503"/>
                  </a:cubicBezTo>
                  <a:cubicBezTo>
                    <a:pt x="2122" y="20593"/>
                    <a:pt x="2819" y="22651"/>
                    <a:pt x="3009" y="24931"/>
                  </a:cubicBezTo>
                  <a:cubicBezTo>
                    <a:pt x="3199" y="27528"/>
                    <a:pt x="2914" y="30093"/>
                    <a:pt x="2471" y="32627"/>
                  </a:cubicBezTo>
                  <a:cubicBezTo>
                    <a:pt x="2451" y="32800"/>
                    <a:pt x="2595" y="32914"/>
                    <a:pt x="2725" y="32914"/>
                  </a:cubicBezTo>
                  <a:cubicBezTo>
                    <a:pt x="2810" y="32914"/>
                    <a:pt x="2889" y="32866"/>
                    <a:pt x="2914" y="32754"/>
                  </a:cubicBezTo>
                  <a:cubicBezTo>
                    <a:pt x="3769" y="28415"/>
                    <a:pt x="3832" y="23855"/>
                    <a:pt x="2249" y="19706"/>
                  </a:cubicBezTo>
                  <a:cubicBezTo>
                    <a:pt x="1837" y="18661"/>
                    <a:pt x="1394" y="17648"/>
                    <a:pt x="1077" y="16603"/>
                  </a:cubicBezTo>
                  <a:cubicBezTo>
                    <a:pt x="729" y="15462"/>
                    <a:pt x="570" y="14291"/>
                    <a:pt x="539" y="13087"/>
                  </a:cubicBezTo>
                  <a:cubicBezTo>
                    <a:pt x="507" y="10839"/>
                    <a:pt x="1140" y="8780"/>
                    <a:pt x="1964" y="6722"/>
                  </a:cubicBezTo>
                  <a:cubicBezTo>
                    <a:pt x="2819" y="4600"/>
                    <a:pt x="3832" y="2415"/>
                    <a:pt x="3611" y="71"/>
                  </a:cubicBezTo>
                  <a:cubicBezTo>
                    <a:pt x="3611" y="24"/>
                    <a:pt x="3579" y="0"/>
                    <a:pt x="3547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969425" y="3223625"/>
              <a:ext cx="108500" cy="614150"/>
            </a:xfrm>
            <a:custGeom>
              <a:rect b="b" l="l" r="r" t="t"/>
              <a:pathLst>
                <a:path extrusionOk="0" h="24566" w="4340">
                  <a:moveTo>
                    <a:pt x="2465" y="0"/>
                  </a:moveTo>
                  <a:cubicBezTo>
                    <a:pt x="2442" y="0"/>
                    <a:pt x="2418" y="11"/>
                    <a:pt x="2407" y="33"/>
                  </a:cubicBezTo>
                  <a:cubicBezTo>
                    <a:pt x="1045" y="2978"/>
                    <a:pt x="0" y="6335"/>
                    <a:pt x="855" y="9597"/>
                  </a:cubicBezTo>
                  <a:cubicBezTo>
                    <a:pt x="1267" y="11149"/>
                    <a:pt x="2027" y="12606"/>
                    <a:pt x="2629" y="14094"/>
                  </a:cubicBezTo>
                  <a:cubicBezTo>
                    <a:pt x="3231" y="15646"/>
                    <a:pt x="3642" y="17293"/>
                    <a:pt x="3769" y="18939"/>
                  </a:cubicBezTo>
                  <a:cubicBezTo>
                    <a:pt x="3864" y="19858"/>
                    <a:pt x="3864" y="20776"/>
                    <a:pt x="3801" y="21695"/>
                  </a:cubicBezTo>
                  <a:cubicBezTo>
                    <a:pt x="3769" y="22201"/>
                    <a:pt x="3706" y="22740"/>
                    <a:pt x="3611" y="23215"/>
                  </a:cubicBezTo>
                  <a:cubicBezTo>
                    <a:pt x="3579" y="23436"/>
                    <a:pt x="3516" y="23626"/>
                    <a:pt x="3484" y="23848"/>
                  </a:cubicBezTo>
                  <a:cubicBezTo>
                    <a:pt x="3452" y="24070"/>
                    <a:pt x="3516" y="24260"/>
                    <a:pt x="3547" y="24513"/>
                  </a:cubicBezTo>
                  <a:cubicBezTo>
                    <a:pt x="3547" y="24550"/>
                    <a:pt x="3569" y="24566"/>
                    <a:pt x="3593" y="24566"/>
                  </a:cubicBezTo>
                  <a:cubicBezTo>
                    <a:pt x="3611" y="24566"/>
                    <a:pt x="3629" y="24558"/>
                    <a:pt x="3642" y="24545"/>
                  </a:cubicBezTo>
                  <a:cubicBezTo>
                    <a:pt x="3832" y="24196"/>
                    <a:pt x="3959" y="24006"/>
                    <a:pt x="4022" y="23626"/>
                  </a:cubicBezTo>
                  <a:cubicBezTo>
                    <a:pt x="4086" y="23215"/>
                    <a:pt x="4149" y="22803"/>
                    <a:pt x="4212" y="22423"/>
                  </a:cubicBezTo>
                  <a:cubicBezTo>
                    <a:pt x="4307" y="21600"/>
                    <a:pt x="4339" y="20808"/>
                    <a:pt x="4307" y="20016"/>
                  </a:cubicBezTo>
                  <a:cubicBezTo>
                    <a:pt x="4276" y="18433"/>
                    <a:pt x="3991" y="16849"/>
                    <a:pt x="3547" y="15329"/>
                  </a:cubicBezTo>
                  <a:cubicBezTo>
                    <a:pt x="3041" y="13777"/>
                    <a:pt x="2312" y="12321"/>
                    <a:pt x="1742" y="10800"/>
                  </a:cubicBezTo>
                  <a:cubicBezTo>
                    <a:pt x="1140" y="9185"/>
                    <a:pt x="887" y="7539"/>
                    <a:pt x="1109" y="5828"/>
                  </a:cubicBezTo>
                  <a:cubicBezTo>
                    <a:pt x="1330" y="3865"/>
                    <a:pt x="2027" y="1965"/>
                    <a:pt x="2534" y="96"/>
                  </a:cubicBezTo>
                  <a:cubicBezTo>
                    <a:pt x="2554" y="35"/>
                    <a:pt x="2509" y="0"/>
                    <a:pt x="2465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4333725" y="3646375"/>
              <a:ext cx="620725" cy="1388000"/>
            </a:xfrm>
            <a:custGeom>
              <a:rect b="b" l="l" r="r" t="t"/>
              <a:pathLst>
                <a:path extrusionOk="0" h="55520" w="24829">
                  <a:moveTo>
                    <a:pt x="3871" y="1"/>
                  </a:moveTo>
                  <a:cubicBezTo>
                    <a:pt x="2479" y="1"/>
                    <a:pt x="1191" y="1464"/>
                    <a:pt x="602" y="3169"/>
                  </a:cubicBezTo>
                  <a:cubicBezTo>
                    <a:pt x="0" y="4911"/>
                    <a:pt x="633" y="10865"/>
                    <a:pt x="918" y="12733"/>
                  </a:cubicBezTo>
                  <a:cubicBezTo>
                    <a:pt x="2977" y="25148"/>
                    <a:pt x="3420" y="32178"/>
                    <a:pt x="7284" y="42851"/>
                  </a:cubicBezTo>
                  <a:cubicBezTo>
                    <a:pt x="8867" y="47253"/>
                    <a:pt x="10704" y="51781"/>
                    <a:pt x="13903" y="54188"/>
                  </a:cubicBezTo>
                  <a:cubicBezTo>
                    <a:pt x="15073" y="55065"/>
                    <a:pt x="16476" y="55519"/>
                    <a:pt x="17872" y="55519"/>
                  </a:cubicBezTo>
                  <a:cubicBezTo>
                    <a:pt x="20254" y="55519"/>
                    <a:pt x="22614" y="54197"/>
                    <a:pt x="23752" y="51401"/>
                  </a:cubicBezTo>
                  <a:cubicBezTo>
                    <a:pt x="24765" y="48931"/>
                    <a:pt x="24829" y="45922"/>
                    <a:pt x="24227" y="43262"/>
                  </a:cubicBezTo>
                  <a:cubicBezTo>
                    <a:pt x="20332" y="26066"/>
                    <a:pt x="12826" y="16312"/>
                    <a:pt x="9469" y="8933"/>
                  </a:cubicBezTo>
                  <a:cubicBezTo>
                    <a:pt x="7822" y="5323"/>
                    <a:pt x="4814" y="34"/>
                    <a:pt x="3959" y="3"/>
                  </a:cubicBezTo>
                  <a:cubicBezTo>
                    <a:pt x="3929" y="1"/>
                    <a:pt x="3900" y="1"/>
                    <a:pt x="3871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487250" y="3206225"/>
              <a:ext cx="540000" cy="600000"/>
            </a:xfrm>
            <a:custGeom>
              <a:rect b="b" l="l" r="r" t="t"/>
              <a:pathLst>
                <a:path extrusionOk="0" h="24000" w="21600">
                  <a:moveTo>
                    <a:pt x="16437" y="1"/>
                  </a:moveTo>
                  <a:lnTo>
                    <a:pt x="16437" y="1"/>
                  </a:lnTo>
                  <a:cubicBezTo>
                    <a:pt x="14949" y="951"/>
                    <a:pt x="13365" y="1711"/>
                    <a:pt x="11655" y="2186"/>
                  </a:cubicBezTo>
                  <a:cubicBezTo>
                    <a:pt x="9853" y="2679"/>
                    <a:pt x="8016" y="2922"/>
                    <a:pt x="6194" y="2922"/>
                  </a:cubicBezTo>
                  <a:cubicBezTo>
                    <a:pt x="4974" y="2922"/>
                    <a:pt x="3760" y="2813"/>
                    <a:pt x="2566" y="2597"/>
                  </a:cubicBezTo>
                  <a:lnTo>
                    <a:pt x="2566" y="2597"/>
                  </a:lnTo>
                  <a:cubicBezTo>
                    <a:pt x="2883" y="3263"/>
                    <a:pt x="3104" y="4149"/>
                    <a:pt x="3421" y="5194"/>
                  </a:cubicBezTo>
                  <a:cubicBezTo>
                    <a:pt x="5036" y="10800"/>
                    <a:pt x="2819" y="12858"/>
                    <a:pt x="1" y="12858"/>
                  </a:cubicBezTo>
                  <a:cubicBezTo>
                    <a:pt x="1" y="20994"/>
                    <a:pt x="3287" y="24000"/>
                    <a:pt x="7297" y="24000"/>
                  </a:cubicBezTo>
                  <a:cubicBezTo>
                    <a:pt x="13340" y="24000"/>
                    <a:pt x="21028" y="17177"/>
                    <a:pt x="21599" y="10800"/>
                  </a:cubicBezTo>
                  <a:cubicBezTo>
                    <a:pt x="19477" y="10008"/>
                    <a:pt x="17736" y="7886"/>
                    <a:pt x="17292" y="6334"/>
                  </a:cubicBezTo>
                  <a:cubicBezTo>
                    <a:pt x="16659" y="4244"/>
                    <a:pt x="16152" y="2027"/>
                    <a:pt x="16437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556925" y="3225225"/>
              <a:ext cx="353925" cy="274750"/>
            </a:xfrm>
            <a:custGeom>
              <a:rect b="b" l="l" r="r" t="t"/>
              <a:pathLst>
                <a:path extrusionOk="0" h="10990" w="14157">
                  <a:moveTo>
                    <a:pt x="14157" y="1"/>
                  </a:moveTo>
                  <a:lnTo>
                    <a:pt x="381" y="3801"/>
                  </a:lnTo>
                  <a:cubicBezTo>
                    <a:pt x="381" y="3801"/>
                    <a:pt x="444" y="3959"/>
                    <a:pt x="1014" y="6810"/>
                  </a:cubicBezTo>
                  <a:cubicBezTo>
                    <a:pt x="1616" y="10040"/>
                    <a:pt x="1" y="10990"/>
                    <a:pt x="1" y="10990"/>
                  </a:cubicBezTo>
                  <a:cubicBezTo>
                    <a:pt x="1" y="10990"/>
                    <a:pt x="6050" y="10958"/>
                    <a:pt x="9185" y="7158"/>
                  </a:cubicBezTo>
                  <a:cubicBezTo>
                    <a:pt x="12320" y="3389"/>
                    <a:pt x="14157" y="1"/>
                    <a:pt x="14157" y="1"/>
                  </a:cubicBezTo>
                  <a:close/>
                </a:path>
              </a:pathLst>
            </a:custGeom>
            <a:solidFill>
              <a:srgbClr val="AC5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663075" y="3537950"/>
              <a:ext cx="1049850" cy="1497150"/>
            </a:xfrm>
            <a:custGeom>
              <a:rect b="b" l="l" r="r" t="t"/>
              <a:pathLst>
                <a:path extrusionOk="0" h="59886" w="41994">
                  <a:moveTo>
                    <a:pt x="30862" y="1"/>
                  </a:moveTo>
                  <a:cubicBezTo>
                    <a:pt x="28853" y="1"/>
                    <a:pt x="26671" y="324"/>
                    <a:pt x="24576" y="1268"/>
                  </a:cubicBezTo>
                  <a:cubicBezTo>
                    <a:pt x="17925" y="4276"/>
                    <a:pt x="10325" y="30213"/>
                    <a:pt x="6429" y="36357"/>
                  </a:cubicBezTo>
                  <a:cubicBezTo>
                    <a:pt x="3262" y="41392"/>
                    <a:pt x="3072" y="48043"/>
                    <a:pt x="1426" y="53680"/>
                  </a:cubicBezTo>
                  <a:cubicBezTo>
                    <a:pt x="919" y="55453"/>
                    <a:pt x="0" y="58937"/>
                    <a:pt x="2407" y="59760"/>
                  </a:cubicBezTo>
                  <a:cubicBezTo>
                    <a:pt x="2649" y="59846"/>
                    <a:pt x="2902" y="59885"/>
                    <a:pt x="3162" y="59885"/>
                  </a:cubicBezTo>
                  <a:cubicBezTo>
                    <a:pt x="4911" y="59885"/>
                    <a:pt x="6973" y="58128"/>
                    <a:pt x="8076" y="57163"/>
                  </a:cubicBezTo>
                  <a:cubicBezTo>
                    <a:pt x="12035" y="53648"/>
                    <a:pt x="15138" y="49024"/>
                    <a:pt x="17957" y="44559"/>
                  </a:cubicBezTo>
                  <a:cubicBezTo>
                    <a:pt x="29643" y="26159"/>
                    <a:pt x="41994" y="9280"/>
                    <a:pt x="38827" y="1553"/>
                  </a:cubicBezTo>
                  <a:cubicBezTo>
                    <a:pt x="38827" y="1553"/>
                    <a:pt x="35260" y="1"/>
                    <a:pt x="30862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119900" y="3461675"/>
              <a:ext cx="1319050" cy="1421450"/>
            </a:xfrm>
            <a:custGeom>
              <a:rect b="b" l="l" r="r" t="t"/>
              <a:pathLst>
                <a:path extrusionOk="0" h="56858" w="52762">
                  <a:moveTo>
                    <a:pt x="42309" y="1"/>
                  </a:moveTo>
                  <a:cubicBezTo>
                    <a:pt x="40614" y="1"/>
                    <a:pt x="38694" y="161"/>
                    <a:pt x="36515" y="518"/>
                  </a:cubicBezTo>
                  <a:cubicBezTo>
                    <a:pt x="36515" y="518"/>
                    <a:pt x="32115" y="12212"/>
                    <a:pt x="23920" y="12212"/>
                  </a:cubicBezTo>
                  <a:cubicBezTo>
                    <a:pt x="23802" y="12212"/>
                    <a:pt x="23682" y="12209"/>
                    <a:pt x="23562" y="12204"/>
                  </a:cubicBezTo>
                  <a:cubicBezTo>
                    <a:pt x="15107" y="11856"/>
                    <a:pt x="14790" y="2704"/>
                    <a:pt x="14790" y="2704"/>
                  </a:cubicBezTo>
                  <a:lnTo>
                    <a:pt x="8266" y="3337"/>
                  </a:lnTo>
                  <a:cubicBezTo>
                    <a:pt x="8266" y="3337"/>
                    <a:pt x="0" y="19710"/>
                    <a:pt x="2882" y="36051"/>
                  </a:cubicBezTo>
                  <a:cubicBezTo>
                    <a:pt x="4402" y="44792"/>
                    <a:pt x="6619" y="51727"/>
                    <a:pt x="8456" y="56857"/>
                  </a:cubicBezTo>
                  <a:cubicBezTo>
                    <a:pt x="21884" y="56256"/>
                    <a:pt x="35311" y="56192"/>
                    <a:pt x="48771" y="56192"/>
                  </a:cubicBezTo>
                  <a:cubicBezTo>
                    <a:pt x="48644" y="54767"/>
                    <a:pt x="48612" y="53279"/>
                    <a:pt x="48739" y="51949"/>
                  </a:cubicBezTo>
                  <a:cubicBezTo>
                    <a:pt x="49246" y="47230"/>
                    <a:pt x="51051" y="38806"/>
                    <a:pt x="52761" y="30762"/>
                  </a:cubicBezTo>
                  <a:cubicBezTo>
                    <a:pt x="48834" y="25885"/>
                    <a:pt x="46427" y="19710"/>
                    <a:pt x="46142" y="13091"/>
                  </a:cubicBezTo>
                  <a:cubicBezTo>
                    <a:pt x="45952" y="8816"/>
                    <a:pt x="46934" y="4730"/>
                    <a:pt x="48771" y="1057"/>
                  </a:cubicBezTo>
                  <a:cubicBezTo>
                    <a:pt x="47086" y="399"/>
                    <a:pt x="44976" y="1"/>
                    <a:pt x="42309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5509250" y="3968225"/>
              <a:ext cx="84925" cy="133875"/>
            </a:xfrm>
            <a:custGeom>
              <a:rect b="b" l="l" r="r" t="t"/>
              <a:pathLst>
                <a:path extrusionOk="0" h="5355" w="3397">
                  <a:moveTo>
                    <a:pt x="2541" y="746"/>
                  </a:moveTo>
                  <a:cubicBezTo>
                    <a:pt x="2538" y="749"/>
                    <a:pt x="2535" y="752"/>
                    <a:pt x="2532" y="755"/>
                  </a:cubicBezTo>
                  <a:lnTo>
                    <a:pt x="2532" y="755"/>
                  </a:lnTo>
                  <a:cubicBezTo>
                    <a:pt x="2511" y="746"/>
                    <a:pt x="2479" y="746"/>
                    <a:pt x="2541" y="746"/>
                  </a:cubicBezTo>
                  <a:close/>
                  <a:moveTo>
                    <a:pt x="2541" y="746"/>
                  </a:moveTo>
                  <a:cubicBezTo>
                    <a:pt x="2566" y="746"/>
                    <a:pt x="2557" y="751"/>
                    <a:pt x="2543" y="757"/>
                  </a:cubicBezTo>
                  <a:lnTo>
                    <a:pt x="2543" y="757"/>
                  </a:lnTo>
                  <a:cubicBezTo>
                    <a:pt x="2542" y="754"/>
                    <a:pt x="2541" y="750"/>
                    <a:pt x="2541" y="746"/>
                  </a:cubicBezTo>
                  <a:close/>
                  <a:moveTo>
                    <a:pt x="2987" y="4222"/>
                  </a:moveTo>
                  <a:cubicBezTo>
                    <a:pt x="2986" y="4237"/>
                    <a:pt x="2985" y="4252"/>
                    <a:pt x="2985" y="4252"/>
                  </a:cubicBezTo>
                  <a:cubicBezTo>
                    <a:pt x="2985" y="4252"/>
                    <a:pt x="2985" y="4246"/>
                    <a:pt x="2985" y="4230"/>
                  </a:cubicBezTo>
                  <a:cubicBezTo>
                    <a:pt x="2985" y="4227"/>
                    <a:pt x="2986" y="4225"/>
                    <a:pt x="2987" y="4222"/>
                  </a:cubicBezTo>
                  <a:close/>
                  <a:moveTo>
                    <a:pt x="2390" y="1"/>
                  </a:moveTo>
                  <a:cubicBezTo>
                    <a:pt x="2246" y="1"/>
                    <a:pt x="2102" y="40"/>
                    <a:pt x="1971" y="113"/>
                  </a:cubicBezTo>
                  <a:cubicBezTo>
                    <a:pt x="1338" y="461"/>
                    <a:pt x="1021" y="1253"/>
                    <a:pt x="768" y="1886"/>
                  </a:cubicBezTo>
                  <a:cubicBezTo>
                    <a:pt x="483" y="2551"/>
                    <a:pt x="198" y="3248"/>
                    <a:pt x="39" y="3976"/>
                  </a:cubicBezTo>
                  <a:cubicBezTo>
                    <a:pt x="1" y="4226"/>
                    <a:pt x="184" y="4382"/>
                    <a:pt x="369" y="4382"/>
                  </a:cubicBezTo>
                  <a:cubicBezTo>
                    <a:pt x="489" y="4382"/>
                    <a:pt x="610" y="4316"/>
                    <a:pt x="673" y="4166"/>
                  </a:cubicBezTo>
                  <a:cubicBezTo>
                    <a:pt x="926" y="3628"/>
                    <a:pt x="1084" y="3090"/>
                    <a:pt x="1306" y="2551"/>
                  </a:cubicBezTo>
                  <a:cubicBezTo>
                    <a:pt x="1338" y="2456"/>
                    <a:pt x="1369" y="2393"/>
                    <a:pt x="1433" y="2298"/>
                  </a:cubicBezTo>
                  <a:cubicBezTo>
                    <a:pt x="1433" y="2278"/>
                    <a:pt x="1445" y="2234"/>
                    <a:pt x="1447" y="2219"/>
                  </a:cubicBezTo>
                  <a:lnTo>
                    <a:pt x="1447" y="2219"/>
                  </a:lnTo>
                  <a:cubicBezTo>
                    <a:pt x="1473" y="2185"/>
                    <a:pt x="1496" y="2135"/>
                    <a:pt x="1496" y="2108"/>
                  </a:cubicBezTo>
                  <a:cubicBezTo>
                    <a:pt x="1591" y="1950"/>
                    <a:pt x="1654" y="1791"/>
                    <a:pt x="1749" y="1633"/>
                  </a:cubicBezTo>
                  <a:cubicBezTo>
                    <a:pt x="1844" y="1475"/>
                    <a:pt x="1908" y="1348"/>
                    <a:pt x="2003" y="1221"/>
                  </a:cubicBezTo>
                  <a:cubicBezTo>
                    <a:pt x="2034" y="1158"/>
                    <a:pt x="2098" y="1095"/>
                    <a:pt x="2129" y="1063"/>
                  </a:cubicBezTo>
                  <a:cubicBezTo>
                    <a:pt x="2138" y="1046"/>
                    <a:pt x="2140" y="1041"/>
                    <a:pt x="2138" y="1041"/>
                  </a:cubicBezTo>
                  <a:lnTo>
                    <a:pt x="2138" y="1041"/>
                  </a:lnTo>
                  <a:cubicBezTo>
                    <a:pt x="2138" y="1041"/>
                    <a:pt x="2138" y="1041"/>
                    <a:pt x="2137" y="1041"/>
                  </a:cubicBezTo>
                  <a:lnTo>
                    <a:pt x="2137" y="1041"/>
                  </a:lnTo>
                  <a:cubicBezTo>
                    <a:pt x="2142" y="1035"/>
                    <a:pt x="2149" y="1031"/>
                    <a:pt x="2161" y="1031"/>
                  </a:cubicBezTo>
                  <a:cubicBezTo>
                    <a:pt x="2161" y="1000"/>
                    <a:pt x="2193" y="968"/>
                    <a:pt x="2224" y="968"/>
                  </a:cubicBezTo>
                  <a:cubicBezTo>
                    <a:pt x="2256" y="905"/>
                    <a:pt x="2320" y="873"/>
                    <a:pt x="2351" y="841"/>
                  </a:cubicBezTo>
                  <a:cubicBezTo>
                    <a:pt x="2383" y="810"/>
                    <a:pt x="2415" y="810"/>
                    <a:pt x="2415" y="778"/>
                  </a:cubicBezTo>
                  <a:cubicBezTo>
                    <a:pt x="2424" y="778"/>
                    <a:pt x="2434" y="778"/>
                    <a:pt x="2443" y="777"/>
                  </a:cubicBezTo>
                  <a:lnTo>
                    <a:pt x="2443" y="777"/>
                  </a:lnTo>
                  <a:cubicBezTo>
                    <a:pt x="2447" y="778"/>
                    <a:pt x="2458" y="778"/>
                    <a:pt x="2478" y="778"/>
                  </a:cubicBezTo>
                  <a:cubicBezTo>
                    <a:pt x="2494" y="778"/>
                    <a:pt x="2502" y="778"/>
                    <a:pt x="2510" y="774"/>
                  </a:cubicBezTo>
                  <a:lnTo>
                    <a:pt x="2510" y="774"/>
                  </a:lnTo>
                  <a:cubicBezTo>
                    <a:pt x="2511" y="776"/>
                    <a:pt x="2519" y="778"/>
                    <a:pt x="2541" y="778"/>
                  </a:cubicBezTo>
                  <a:cubicBezTo>
                    <a:pt x="2550" y="769"/>
                    <a:pt x="2547" y="763"/>
                    <a:pt x="2539" y="758"/>
                  </a:cubicBezTo>
                  <a:lnTo>
                    <a:pt x="2539" y="758"/>
                  </a:lnTo>
                  <a:cubicBezTo>
                    <a:pt x="2533" y="760"/>
                    <a:pt x="2527" y="763"/>
                    <a:pt x="2522" y="765"/>
                  </a:cubicBezTo>
                  <a:lnTo>
                    <a:pt x="2522" y="765"/>
                  </a:lnTo>
                  <a:cubicBezTo>
                    <a:pt x="2525" y="762"/>
                    <a:pt x="2528" y="759"/>
                    <a:pt x="2532" y="755"/>
                  </a:cubicBezTo>
                  <a:lnTo>
                    <a:pt x="2532" y="755"/>
                  </a:lnTo>
                  <a:cubicBezTo>
                    <a:pt x="2535" y="756"/>
                    <a:pt x="2537" y="757"/>
                    <a:pt x="2539" y="758"/>
                  </a:cubicBezTo>
                  <a:lnTo>
                    <a:pt x="2539" y="758"/>
                  </a:lnTo>
                  <a:cubicBezTo>
                    <a:pt x="2540" y="758"/>
                    <a:pt x="2542" y="757"/>
                    <a:pt x="2543" y="757"/>
                  </a:cubicBezTo>
                  <a:lnTo>
                    <a:pt x="2543" y="757"/>
                  </a:lnTo>
                  <a:cubicBezTo>
                    <a:pt x="2549" y="778"/>
                    <a:pt x="2577" y="778"/>
                    <a:pt x="2605" y="778"/>
                  </a:cubicBezTo>
                  <a:cubicBezTo>
                    <a:pt x="2628" y="790"/>
                    <a:pt x="2668" y="810"/>
                    <a:pt x="2668" y="810"/>
                  </a:cubicBezTo>
                  <a:cubicBezTo>
                    <a:pt x="2649" y="803"/>
                    <a:pt x="2637" y="801"/>
                    <a:pt x="2632" y="801"/>
                  </a:cubicBezTo>
                  <a:cubicBezTo>
                    <a:pt x="2608" y="801"/>
                    <a:pt x="2674" y="841"/>
                    <a:pt x="2700" y="841"/>
                  </a:cubicBezTo>
                  <a:cubicBezTo>
                    <a:pt x="2700" y="873"/>
                    <a:pt x="2731" y="873"/>
                    <a:pt x="2763" y="905"/>
                  </a:cubicBezTo>
                  <a:cubicBezTo>
                    <a:pt x="2790" y="905"/>
                    <a:pt x="2816" y="927"/>
                    <a:pt x="2843" y="934"/>
                  </a:cubicBezTo>
                  <a:lnTo>
                    <a:pt x="2843" y="934"/>
                  </a:lnTo>
                  <a:cubicBezTo>
                    <a:pt x="2877" y="988"/>
                    <a:pt x="2926" y="1046"/>
                    <a:pt x="2953" y="1126"/>
                  </a:cubicBezTo>
                  <a:cubicBezTo>
                    <a:pt x="3111" y="1380"/>
                    <a:pt x="3048" y="1728"/>
                    <a:pt x="2985" y="2013"/>
                  </a:cubicBezTo>
                  <a:cubicBezTo>
                    <a:pt x="2921" y="2425"/>
                    <a:pt x="2795" y="2805"/>
                    <a:pt x="2668" y="3216"/>
                  </a:cubicBezTo>
                  <a:cubicBezTo>
                    <a:pt x="2605" y="3406"/>
                    <a:pt x="2510" y="3628"/>
                    <a:pt x="2446" y="3850"/>
                  </a:cubicBezTo>
                  <a:cubicBezTo>
                    <a:pt x="2415" y="3913"/>
                    <a:pt x="2415" y="3913"/>
                    <a:pt x="2383" y="3945"/>
                  </a:cubicBezTo>
                  <a:cubicBezTo>
                    <a:pt x="2383" y="3945"/>
                    <a:pt x="2383" y="3976"/>
                    <a:pt x="2351" y="4008"/>
                  </a:cubicBezTo>
                  <a:cubicBezTo>
                    <a:pt x="2288" y="4135"/>
                    <a:pt x="2224" y="4230"/>
                    <a:pt x="2193" y="4388"/>
                  </a:cubicBezTo>
                  <a:cubicBezTo>
                    <a:pt x="2129" y="4546"/>
                    <a:pt x="2098" y="4673"/>
                    <a:pt x="2066" y="4863"/>
                  </a:cubicBezTo>
                  <a:cubicBezTo>
                    <a:pt x="2066" y="4863"/>
                    <a:pt x="2066" y="4895"/>
                    <a:pt x="2066" y="4895"/>
                  </a:cubicBezTo>
                  <a:lnTo>
                    <a:pt x="2034" y="4958"/>
                  </a:lnTo>
                  <a:cubicBezTo>
                    <a:pt x="2034" y="4988"/>
                    <a:pt x="2036" y="5002"/>
                    <a:pt x="2039" y="5006"/>
                  </a:cubicBezTo>
                  <a:lnTo>
                    <a:pt x="2039" y="5006"/>
                  </a:lnTo>
                  <a:cubicBezTo>
                    <a:pt x="2022" y="5151"/>
                    <a:pt x="2155" y="5312"/>
                    <a:pt x="2288" y="5338"/>
                  </a:cubicBezTo>
                  <a:cubicBezTo>
                    <a:pt x="2322" y="5350"/>
                    <a:pt x="2354" y="5355"/>
                    <a:pt x="2385" y="5355"/>
                  </a:cubicBezTo>
                  <a:cubicBezTo>
                    <a:pt x="2491" y="5355"/>
                    <a:pt x="2574" y="5291"/>
                    <a:pt x="2642" y="5202"/>
                  </a:cubicBezTo>
                  <a:lnTo>
                    <a:pt x="2642" y="5202"/>
                  </a:lnTo>
                  <a:cubicBezTo>
                    <a:pt x="2629" y="5225"/>
                    <a:pt x="2617" y="5250"/>
                    <a:pt x="2605" y="5275"/>
                  </a:cubicBezTo>
                  <a:cubicBezTo>
                    <a:pt x="2763" y="5085"/>
                    <a:pt x="2858" y="4831"/>
                    <a:pt x="2921" y="4610"/>
                  </a:cubicBezTo>
                  <a:cubicBezTo>
                    <a:pt x="2985" y="4483"/>
                    <a:pt x="3016" y="4388"/>
                    <a:pt x="3016" y="4261"/>
                  </a:cubicBezTo>
                  <a:cubicBezTo>
                    <a:pt x="3008" y="4212"/>
                    <a:pt x="3002" y="4192"/>
                    <a:pt x="2997" y="4189"/>
                  </a:cubicBezTo>
                  <a:lnTo>
                    <a:pt x="2997" y="4189"/>
                  </a:lnTo>
                  <a:cubicBezTo>
                    <a:pt x="3016" y="4124"/>
                    <a:pt x="3016" y="4093"/>
                    <a:pt x="3016" y="4040"/>
                  </a:cubicBezTo>
                  <a:cubicBezTo>
                    <a:pt x="3080" y="3818"/>
                    <a:pt x="3111" y="3628"/>
                    <a:pt x="3143" y="3406"/>
                  </a:cubicBezTo>
                  <a:cubicBezTo>
                    <a:pt x="3238" y="2963"/>
                    <a:pt x="3333" y="2520"/>
                    <a:pt x="3365" y="2045"/>
                  </a:cubicBezTo>
                  <a:cubicBezTo>
                    <a:pt x="3365" y="1728"/>
                    <a:pt x="3396" y="1380"/>
                    <a:pt x="3301" y="1031"/>
                  </a:cubicBezTo>
                  <a:cubicBezTo>
                    <a:pt x="3270" y="968"/>
                    <a:pt x="3238" y="873"/>
                    <a:pt x="3206" y="810"/>
                  </a:cubicBezTo>
                  <a:cubicBezTo>
                    <a:pt x="3206" y="746"/>
                    <a:pt x="3175" y="715"/>
                    <a:pt x="3175" y="651"/>
                  </a:cubicBezTo>
                  <a:lnTo>
                    <a:pt x="3175" y="651"/>
                  </a:lnTo>
                  <a:cubicBezTo>
                    <a:pt x="3184" y="690"/>
                    <a:pt x="3188" y="705"/>
                    <a:pt x="3189" y="705"/>
                  </a:cubicBezTo>
                  <a:cubicBezTo>
                    <a:pt x="3190" y="705"/>
                    <a:pt x="3175" y="632"/>
                    <a:pt x="3175" y="588"/>
                  </a:cubicBezTo>
                  <a:cubicBezTo>
                    <a:pt x="3111" y="398"/>
                    <a:pt x="3048" y="303"/>
                    <a:pt x="2890" y="176"/>
                  </a:cubicBezTo>
                  <a:cubicBezTo>
                    <a:pt x="2735" y="56"/>
                    <a:pt x="2562" y="1"/>
                    <a:pt x="239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486475" y="3929700"/>
              <a:ext cx="143325" cy="180275"/>
            </a:xfrm>
            <a:custGeom>
              <a:rect b="b" l="l" r="r" t="t"/>
              <a:pathLst>
                <a:path extrusionOk="0" h="7211" w="5733">
                  <a:moveTo>
                    <a:pt x="3589" y="1"/>
                  </a:moveTo>
                  <a:cubicBezTo>
                    <a:pt x="3462" y="1"/>
                    <a:pt x="3331" y="13"/>
                    <a:pt x="3199" y="39"/>
                  </a:cubicBezTo>
                  <a:cubicBezTo>
                    <a:pt x="2122" y="229"/>
                    <a:pt x="1330" y="1305"/>
                    <a:pt x="919" y="2256"/>
                  </a:cubicBezTo>
                  <a:cubicBezTo>
                    <a:pt x="665" y="2826"/>
                    <a:pt x="475" y="3459"/>
                    <a:pt x="285" y="4061"/>
                  </a:cubicBezTo>
                  <a:cubicBezTo>
                    <a:pt x="222" y="4346"/>
                    <a:pt x="127" y="4599"/>
                    <a:pt x="95" y="4884"/>
                  </a:cubicBezTo>
                  <a:cubicBezTo>
                    <a:pt x="32" y="5106"/>
                    <a:pt x="0" y="5359"/>
                    <a:pt x="127" y="5549"/>
                  </a:cubicBezTo>
                  <a:cubicBezTo>
                    <a:pt x="173" y="5595"/>
                    <a:pt x="220" y="5625"/>
                    <a:pt x="278" y="5625"/>
                  </a:cubicBezTo>
                  <a:cubicBezTo>
                    <a:pt x="300" y="5625"/>
                    <a:pt x="323" y="5621"/>
                    <a:pt x="349" y="5612"/>
                  </a:cubicBezTo>
                  <a:cubicBezTo>
                    <a:pt x="634" y="5486"/>
                    <a:pt x="729" y="4979"/>
                    <a:pt x="855" y="4631"/>
                  </a:cubicBezTo>
                  <a:cubicBezTo>
                    <a:pt x="982" y="4124"/>
                    <a:pt x="1140" y="3649"/>
                    <a:pt x="1299" y="3174"/>
                  </a:cubicBezTo>
                  <a:cubicBezTo>
                    <a:pt x="1489" y="2699"/>
                    <a:pt x="1710" y="2192"/>
                    <a:pt x="1995" y="1749"/>
                  </a:cubicBezTo>
                  <a:cubicBezTo>
                    <a:pt x="2249" y="1337"/>
                    <a:pt x="2470" y="957"/>
                    <a:pt x="2882" y="672"/>
                  </a:cubicBezTo>
                  <a:cubicBezTo>
                    <a:pt x="3129" y="528"/>
                    <a:pt x="3404" y="457"/>
                    <a:pt x="3671" y="457"/>
                  </a:cubicBezTo>
                  <a:cubicBezTo>
                    <a:pt x="4225" y="457"/>
                    <a:pt x="4748" y="760"/>
                    <a:pt x="4941" y="1337"/>
                  </a:cubicBezTo>
                  <a:cubicBezTo>
                    <a:pt x="5257" y="2224"/>
                    <a:pt x="5036" y="3332"/>
                    <a:pt x="4846" y="4187"/>
                  </a:cubicBezTo>
                  <a:cubicBezTo>
                    <a:pt x="4751" y="4726"/>
                    <a:pt x="4592" y="5264"/>
                    <a:pt x="4434" y="5771"/>
                  </a:cubicBezTo>
                  <a:cubicBezTo>
                    <a:pt x="4339" y="6119"/>
                    <a:pt x="4117" y="6531"/>
                    <a:pt x="4117" y="6911"/>
                  </a:cubicBezTo>
                  <a:cubicBezTo>
                    <a:pt x="4117" y="7069"/>
                    <a:pt x="4278" y="7210"/>
                    <a:pt x="4427" y="7210"/>
                  </a:cubicBezTo>
                  <a:cubicBezTo>
                    <a:pt x="4488" y="7210"/>
                    <a:pt x="4547" y="7187"/>
                    <a:pt x="4592" y="7133"/>
                  </a:cubicBezTo>
                  <a:cubicBezTo>
                    <a:pt x="4846" y="6816"/>
                    <a:pt x="4941" y="6404"/>
                    <a:pt x="5036" y="6056"/>
                  </a:cubicBezTo>
                  <a:cubicBezTo>
                    <a:pt x="5162" y="5549"/>
                    <a:pt x="5289" y="5042"/>
                    <a:pt x="5384" y="4536"/>
                  </a:cubicBezTo>
                  <a:cubicBezTo>
                    <a:pt x="5606" y="3491"/>
                    <a:pt x="5732" y="2351"/>
                    <a:pt x="5384" y="1305"/>
                  </a:cubicBezTo>
                  <a:cubicBezTo>
                    <a:pt x="5110" y="511"/>
                    <a:pt x="4409" y="1"/>
                    <a:pt x="3589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447050" y="3893500"/>
              <a:ext cx="225500" cy="228400"/>
            </a:xfrm>
            <a:custGeom>
              <a:rect b="b" l="l" r="r" t="t"/>
              <a:pathLst>
                <a:path extrusionOk="0" h="9136" w="9020">
                  <a:moveTo>
                    <a:pt x="5558" y="1"/>
                  </a:moveTo>
                  <a:cubicBezTo>
                    <a:pt x="5327" y="1"/>
                    <a:pt x="5096" y="21"/>
                    <a:pt x="4871" y="62"/>
                  </a:cubicBezTo>
                  <a:cubicBezTo>
                    <a:pt x="3572" y="283"/>
                    <a:pt x="2686" y="1392"/>
                    <a:pt x="1862" y="2342"/>
                  </a:cubicBezTo>
                  <a:cubicBezTo>
                    <a:pt x="1387" y="2943"/>
                    <a:pt x="1039" y="3704"/>
                    <a:pt x="786" y="4400"/>
                  </a:cubicBezTo>
                  <a:cubicBezTo>
                    <a:pt x="501" y="5129"/>
                    <a:pt x="279" y="5825"/>
                    <a:pt x="57" y="6554"/>
                  </a:cubicBezTo>
                  <a:cubicBezTo>
                    <a:pt x="0" y="6782"/>
                    <a:pt x="171" y="6930"/>
                    <a:pt x="344" y="6930"/>
                  </a:cubicBezTo>
                  <a:cubicBezTo>
                    <a:pt x="460" y="6930"/>
                    <a:pt x="577" y="6864"/>
                    <a:pt x="627" y="6712"/>
                  </a:cubicBezTo>
                  <a:cubicBezTo>
                    <a:pt x="1039" y="5572"/>
                    <a:pt x="1482" y="4432"/>
                    <a:pt x="2052" y="3355"/>
                  </a:cubicBezTo>
                  <a:cubicBezTo>
                    <a:pt x="2337" y="2817"/>
                    <a:pt x="2559" y="2215"/>
                    <a:pt x="3002" y="1740"/>
                  </a:cubicBezTo>
                  <a:cubicBezTo>
                    <a:pt x="3382" y="1297"/>
                    <a:pt x="3857" y="980"/>
                    <a:pt x="4396" y="758"/>
                  </a:cubicBezTo>
                  <a:cubicBezTo>
                    <a:pt x="4764" y="618"/>
                    <a:pt x="5169" y="544"/>
                    <a:pt x="5572" y="544"/>
                  </a:cubicBezTo>
                  <a:cubicBezTo>
                    <a:pt x="6351" y="544"/>
                    <a:pt x="7126" y="819"/>
                    <a:pt x="7626" y="1423"/>
                  </a:cubicBezTo>
                  <a:cubicBezTo>
                    <a:pt x="8323" y="2342"/>
                    <a:pt x="8259" y="3577"/>
                    <a:pt x="8133" y="4654"/>
                  </a:cubicBezTo>
                  <a:cubicBezTo>
                    <a:pt x="8038" y="5350"/>
                    <a:pt x="7911" y="6015"/>
                    <a:pt x="7753" y="6680"/>
                  </a:cubicBezTo>
                  <a:cubicBezTo>
                    <a:pt x="7594" y="7250"/>
                    <a:pt x="7499" y="7915"/>
                    <a:pt x="7246" y="8422"/>
                  </a:cubicBezTo>
                  <a:cubicBezTo>
                    <a:pt x="7046" y="8842"/>
                    <a:pt x="7376" y="9136"/>
                    <a:pt x="7679" y="9136"/>
                  </a:cubicBezTo>
                  <a:cubicBezTo>
                    <a:pt x="7856" y="9136"/>
                    <a:pt x="8023" y="9036"/>
                    <a:pt x="8069" y="8802"/>
                  </a:cubicBezTo>
                  <a:cubicBezTo>
                    <a:pt x="8196" y="8200"/>
                    <a:pt x="8449" y="7630"/>
                    <a:pt x="8576" y="7029"/>
                  </a:cubicBezTo>
                  <a:cubicBezTo>
                    <a:pt x="8734" y="6364"/>
                    <a:pt x="8861" y="5667"/>
                    <a:pt x="8924" y="4970"/>
                  </a:cubicBezTo>
                  <a:cubicBezTo>
                    <a:pt x="9019" y="3767"/>
                    <a:pt x="8924" y="2310"/>
                    <a:pt x="8196" y="1265"/>
                  </a:cubicBezTo>
                  <a:cubicBezTo>
                    <a:pt x="7626" y="411"/>
                    <a:pt x="6591" y="1"/>
                    <a:pt x="5558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517700" y="4405875"/>
              <a:ext cx="82800" cy="143250"/>
            </a:xfrm>
            <a:custGeom>
              <a:rect b="b" l="l" r="r" t="t"/>
              <a:pathLst>
                <a:path extrusionOk="0" h="5730" w="3312">
                  <a:moveTo>
                    <a:pt x="2316" y="834"/>
                  </a:moveTo>
                  <a:cubicBezTo>
                    <a:pt x="2309" y="835"/>
                    <a:pt x="2311" y="839"/>
                    <a:pt x="2330" y="848"/>
                  </a:cubicBezTo>
                  <a:cubicBezTo>
                    <a:pt x="2324" y="842"/>
                    <a:pt x="2320" y="838"/>
                    <a:pt x="2316" y="834"/>
                  </a:cubicBezTo>
                  <a:close/>
                  <a:moveTo>
                    <a:pt x="1893" y="1158"/>
                  </a:moveTo>
                  <a:lnTo>
                    <a:pt x="1893" y="1158"/>
                  </a:lnTo>
                  <a:cubicBezTo>
                    <a:pt x="1893" y="1158"/>
                    <a:pt x="1890" y="1162"/>
                    <a:pt x="1885" y="1168"/>
                  </a:cubicBezTo>
                  <a:lnTo>
                    <a:pt x="1885" y="1168"/>
                  </a:lnTo>
                  <a:cubicBezTo>
                    <a:pt x="1886" y="1167"/>
                    <a:pt x="1886" y="1166"/>
                    <a:pt x="1886" y="1165"/>
                  </a:cubicBezTo>
                  <a:cubicBezTo>
                    <a:pt x="1891" y="1160"/>
                    <a:pt x="1893" y="1158"/>
                    <a:pt x="1893" y="1158"/>
                  </a:cubicBezTo>
                  <a:close/>
                  <a:moveTo>
                    <a:pt x="2963" y="5440"/>
                  </a:moveTo>
                  <a:cubicBezTo>
                    <a:pt x="2946" y="5457"/>
                    <a:pt x="2929" y="5484"/>
                    <a:pt x="2911" y="5516"/>
                  </a:cubicBezTo>
                  <a:lnTo>
                    <a:pt x="2911" y="5516"/>
                  </a:lnTo>
                  <a:cubicBezTo>
                    <a:pt x="2920" y="5492"/>
                    <a:pt x="2927" y="5467"/>
                    <a:pt x="2932" y="5440"/>
                  </a:cubicBezTo>
                  <a:close/>
                  <a:moveTo>
                    <a:pt x="2117" y="0"/>
                  </a:moveTo>
                  <a:cubicBezTo>
                    <a:pt x="1934" y="0"/>
                    <a:pt x="1754" y="64"/>
                    <a:pt x="1601" y="183"/>
                  </a:cubicBezTo>
                  <a:cubicBezTo>
                    <a:pt x="968" y="658"/>
                    <a:pt x="715" y="1513"/>
                    <a:pt x="493" y="2210"/>
                  </a:cubicBezTo>
                  <a:cubicBezTo>
                    <a:pt x="271" y="2970"/>
                    <a:pt x="81" y="3762"/>
                    <a:pt x="18" y="4522"/>
                  </a:cubicBezTo>
                  <a:cubicBezTo>
                    <a:pt x="0" y="4788"/>
                    <a:pt x="181" y="4934"/>
                    <a:pt x="366" y="4934"/>
                  </a:cubicBezTo>
                  <a:cubicBezTo>
                    <a:pt x="511" y="4934"/>
                    <a:pt x="659" y="4844"/>
                    <a:pt x="715" y="4648"/>
                  </a:cubicBezTo>
                  <a:cubicBezTo>
                    <a:pt x="905" y="4078"/>
                    <a:pt x="1031" y="3445"/>
                    <a:pt x="1190" y="2875"/>
                  </a:cubicBezTo>
                  <a:lnTo>
                    <a:pt x="1285" y="2590"/>
                  </a:lnTo>
                  <a:cubicBezTo>
                    <a:pt x="1285" y="2566"/>
                    <a:pt x="1303" y="2505"/>
                    <a:pt x="1298" y="2505"/>
                  </a:cubicBezTo>
                  <a:lnTo>
                    <a:pt x="1298" y="2505"/>
                  </a:lnTo>
                  <a:cubicBezTo>
                    <a:pt x="1296" y="2505"/>
                    <a:pt x="1292" y="2511"/>
                    <a:pt x="1285" y="2527"/>
                  </a:cubicBezTo>
                  <a:cubicBezTo>
                    <a:pt x="1316" y="2463"/>
                    <a:pt x="1316" y="2432"/>
                    <a:pt x="1348" y="2368"/>
                  </a:cubicBezTo>
                  <a:cubicBezTo>
                    <a:pt x="1411" y="2178"/>
                    <a:pt x="1475" y="2020"/>
                    <a:pt x="1538" y="1830"/>
                  </a:cubicBezTo>
                  <a:cubicBezTo>
                    <a:pt x="1601" y="1671"/>
                    <a:pt x="1696" y="1513"/>
                    <a:pt x="1760" y="1386"/>
                  </a:cubicBezTo>
                  <a:cubicBezTo>
                    <a:pt x="1785" y="1310"/>
                    <a:pt x="1831" y="1254"/>
                    <a:pt x="1865" y="1202"/>
                  </a:cubicBezTo>
                  <a:lnTo>
                    <a:pt x="1865" y="1202"/>
                  </a:lnTo>
                  <a:cubicBezTo>
                    <a:pt x="1865" y="1203"/>
                    <a:pt x="1866" y="1203"/>
                    <a:pt x="1868" y="1203"/>
                  </a:cubicBezTo>
                  <a:cubicBezTo>
                    <a:pt x="1871" y="1203"/>
                    <a:pt x="1877" y="1201"/>
                    <a:pt x="1886" y="1196"/>
                  </a:cubicBezTo>
                  <a:cubicBezTo>
                    <a:pt x="1886" y="1165"/>
                    <a:pt x="1886" y="1165"/>
                    <a:pt x="1918" y="1165"/>
                  </a:cubicBezTo>
                  <a:cubicBezTo>
                    <a:pt x="1918" y="1133"/>
                    <a:pt x="1950" y="1101"/>
                    <a:pt x="1982" y="1070"/>
                  </a:cubicBezTo>
                  <a:cubicBezTo>
                    <a:pt x="2013" y="1006"/>
                    <a:pt x="2045" y="975"/>
                    <a:pt x="2077" y="911"/>
                  </a:cubicBezTo>
                  <a:cubicBezTo>
                    <a:pt x="2108" y="911"/>
                    <a:pt x="2140" y="880"/>
                    <a:pt x="2172" y="848"/>
                  </a:cubicBezTo>
                  <a:cubicBezTo>
                    <a:pt x="2172" y="848"/>
                    <a:pt x="2173" y="848"/>
                    <a:pt x="2175" y="848"/>
                  </a:cubicBezTo>
                  <a:lnTo>
                    <a:pt x="2175" y="848"/>
                  </a:lnTo>
                  <a:cubicBezTo>
                    <a:pt x="2181" y="848"/>
                    <a:pt x="2190" y="848"/>
                    <a:pt x="2203" y="848"/>
                  </a:cubicBezTo>
                  <a:cubicBezTo>
                    <a:pt x="2215" y="836"/>
                    <a:pt x="2227" y="829"/>
                    <a:pt x="2237" y="824"/>
                  </a:cubicBezTo>
                  <a:lnTo>
                    <a:pt x="2237" y="824"/>
                  </a:lnTo>
                  <a:cubicBezTo>
                    <a:pt x="2235" y="825"/>
                    <a:pt x="2235" y="826"/>
                    <a:pt x="2236" y="826"/>
                  </a:cubicBezTo>
                  <a:cubicBezTo>
                    <a:pt x="2238" y="826"/>
                    <a:pt x="2246" y="823"/>
                    <a:pt x="2267" y="816"/>
                  </a:cubicBezTo>
                  <a:lnTo>
                    <a:pt x="2267" y="816"/>
                  </a:lnTo>
                  <a:cubicBezTo>
                    <a:pt x="2267" y="816"/>
                    <a:pt x="2267" y="816"/>
                    <a:pt x="2267" y="816"/>
                  </a:cubicBezTo>
                  <a:cubicBezTo>
                    <a:pt x="2293" y="816"/>
                    <a:pt x="2297" y="816"/>
                    <a:pt x="2316" y="834"/>
                  </a:cubicBezTo>
                  <a:lnTo>
                    <a:pt x="2316" y="834"/>
                  </a:lnTo>
                  <a:cubicBezTo>
                    <a:pt x="2316" y="834"/>
                    <a:pt x="2317" y="834"/>
                    <a:pt x="2318" y="834"/>
                  </a:cubicBezTo>
                  <a:cubicBezTo>
                    <a:pt x="2327" y="834"/>
                    <a:pt x="2343" y="837"/>
                    <a:pt x="2358" y="840"/>
                  </a:cubicBezTo>
                  <a:lnTo>
                    <a:pt x="2358" y="840"/>
                  </a:lnTo>
                  <a:cubicBezTo>
                    <a:pt x="2357" y="846"/>
                    <a:pt x="2425" y="880"/>
                    <a:pt x="2425" y="880"/>
                  </a:cubicBezTo>
                  <a:cubicBezTo>
                    <a:pt x="2457" y="911"/>
                    <a:pt x="2488" y="911"/>
                    <a:pt x="2520" y="943"/>
                  </a:cubicBezTo>
                  <a:lnTo>
                    <a:pt x="2615" y="943"/>
                  </a:lnTo>
                  <a:cubicBezTo>
                    <a:pt x="2636" y="954"/>
                    <a:pt x="2640" y="957"/>
                    <a:pt x="2635" y="957"/>
                  </a:cubicBezTo>
                  <a:cubicBezTo>
                    <a:pt x="2625" y="957"/>
                    <a:pt x="2583" y="943"/>
                    <a:pt x="2583" y="943"/>
                  </a:cubicBezTo>
                  <a:lnTo>
                    <a:pt x="2583" y="943"/>
                  </a:lnTo>
                  <a:cubicBezTo>
                    <a:pt x="2647" y="1006"/>
                    <a:pt x="2710" y="1070"/>
                    <a:pt x="2773" y="1133"/>
                  </a:cubicBezTo>
                  <a:cubicBezTo>
                    <a:pt x="2932" y="1386"/>
                    <a:pt x="2932" y="1798"/>
                    <a:pt x="2900" y="2083"/>
                  </a:cubicBezTo>
                  <a:cubicBezTo>
                    <a:pt x="2868" y="2527"/>
                    <a:pt x="2805" y="2970"/>
                    <a:pt x="2710" y="3413"/>
                  </a:cubicBezTo>
                  <a:cubicBezTo>
                    <a:pt x="2647" y="3635"/>
                    <a:pt x="2615" y="3888"/>
                    <a:pt x="2520" y="4110"/>
                  </a:cubicBezTo>
                  <a:cubicBezTo>
                    <a:pt x="2520" y="4173"/>
                    <a:pt x="2520" y="4173"/>
                    <a:pt x="2488" y="4205"/>
                  </a:cubicBezTo>
                  <a:cubicBezTo>
                    <a:pt x="2488" y="4237"/>
                    <a:pt x="2488" y="4268"/>
                    <a:pt x="2457" y="4300"/>
                  </a:cubicBezTo>
                  <a:cubicBezTo>
                    <a:pt x="2393" y="4427"/>
                    <a:pt x="2362" y="4553"/>
                    <a:pt x="2330" y="4712"/>
                  </a:cubicBezTo>
                  <a:cubicBezTo>
                    <a:pt x="2267" y="4902"/>
                    <a:pt x="2267" y="5060"/>
                    <a:pt x="2267" y="5218"/>
                  </a:cubicBezTo>
                  <a:cubicBezTo>
                    <a:pt x="2267" y="5233"/>
                    <a:pt x="2267" y="5243"/>
                    <a:pt x="2267" y="5250"/>
                  </a:cubicBezTo>
                  <a:cubicBezTo>
                    <a:pt x="2246" y="5271"/>
                    <a:pt x="2239" y="5291"/>
                    <a:pt x="2236" y="5312"/>
                  </a:cubicBezTo>
                  <a:lnTo>
                    <a:pt x="2236" y="5312"/>
                  </a:lnTo>
                  <a:cubicBezTo>
                    <a:pt x="2236" y="5313"/>
                    <a:pt x="2235" y="5313"/>
                    <a:pt x="2235" y="5313"/>
                  </a:cubicBezTo>
                  <a:cubicBezTo>
                    <a:pt x="2203" y="5503"/>
                    <a:pt x="2362" y="5693"/>
                    <a:pt x="2520" y="5725"/>
                  </a:cubicBezTo>
                  <a:cubicBezTo>
                    <a:pt x="2543" y="5728"/>
                    <a:pt x="2565" y="5730"/>
                    <a:pt x="2586" y="5730"/>
                  </a:cubicBezTo>
                  <a:cubicBezTo>
                    <a:pt x="2713" y="5730"/>
                    <a:pt x="2814" y="5675"/>
                    <a:pt x="2875" y="5585"/>
                  </a:cubicBezTo>
                  <a:lnTo>
                    <a:pt x="2875" y="5585"/>
                  </a:lnTo>
                  <a:cubicBezTo>
                    <a:pt x="2873" y="5590"/>
                    <a:pt x="2870" y="5594"/>
                    <a:pt x="2868" y="5598"/>
                  </a:cubicBezTo>
                  <a:cubicBezTo>
                    <a:pt x="3027" y="5408"/>
                    <a:pt x="3090" y="5092"/>
                    <a:pt x="3153" y="4870"/>
                  </a:cubicBezTo>
                  <a:cubicBezTo>
                    <a:pt x="3185" y="4743"/>
                    <a:pt x="3185" y="4617"/>
                    <a:pt x="3185" y="4490"/>
                  </a:cubicBezTo>
                  <a:cubicBezTo>
                    <a:pt x="3184" y="4482"/>
                    <a:pt x="3182" y="4475"/>
                    <a:pt x="3181" y="4468"/>
                  </a:cubicBezTo>
                  <a:lnTo>
                    <a:pt x="3181" y="4468"/>
                  </a:lnTo>
                  <a:cubicBezTo>
                    <a:pt x="3182" y="4466"/>
                    <a:pt x="3184" y="4462"/>
                    <a:pt x="3185" y="4458"/>
                  </a:cubicBezTo>
                  <a:cubicBezTo>
                    <a:pt x="3185" y="4332"/>
                    <a:pt x="3185" y="4332"/>
                    <a:pt x="3185" y="4237"/>
                  </a:cubicBezTo>
                  <a:cubicBezTo>
                    <a:pt x="3185" y="4015"/>
                    <a:pt x="3217" y="3793"/>
                    <a:pt x="3248" y="3540"/>
                  </a:cubicBezTo>
                  <a:cubicBezTo>
                    <a:pt x="3280" y="3065"/>
                    <a:pt x="3312" y="2590"/>
                    <a:pt x="3280" y="2083"/>
                  </a:cubicBezTo>
                  <a:cubicBezTo>
                    <a:pt x="3280" y="1735"/>
                    <a:pt x="3248" y="1355"/>
                    <a:pt x="3090" y="1006"/>
                  </a:cubicBezTo>
                  <a:cubicBezTo>
                    <a:pt x="3058" y="943"/>
                    <a:pt x="3027" y="848"/>
                    <a:pt x="2995" y="753"/>
                  </a:cubicBezTo>
                  <a:cubicBezTo>
                    <a:pt x="2963" y="721"/>
                    <a:pt x="2932" y="690"/>
                    <a:pt x="2932" y="626"/>
                  </a:cubicBezTo>
                  <a:lnTo>
                    <a:pt x="2932" y="626"/>
                  </a:lnTo>
                  <a:cubicBezTo>
                    <a:pt x="2941" y="666"/>
                    <a:pt x="2945" y="681"/>
                    <a:pt x="2946" y="681"/>
                  </a:cubicBezTo>
                  <a:cubicBezTo>
                    <a:pt x="2947" y="681"/>
                    <a:pt x="2932" y="607"/>
                    <a:pt x="2932" y="563"/>
                  </a:cubicBezTo>
                  <a:cubicBezTo>
                    <a:pt x="2837" y="341"/>
                    <a:pt x="2742" y="278"/>
                    <a:pt x="2583" y="151"/>
                  </a:cubicBezTo>
                  <a:cubicBezTo>
                    <a:pt x="2436" y="48"/>
                    <a:pt x="2275" y="0"/>
                    <a:pt x="2117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492000" y="4364350"/>
              <a:ext cx="143350" cy="189675"/>
            </a:xfrm>
            <a:custGeom>
              <a:rect b="b" l="l" r="r" t="t"/>
              <a:pathLst>
                <a:path extrusionOk="0" h="7587" w="5734">
                  <a:moveTo>
                    <a:pt x="3452" y="1"/>
                  </a:moveTo>
                  <a:cubicBezTo>
                    <a:pt x="3237" y="1"/>
                    <a:pt x="3014" y="34"/>
                    <a:pt x="2788" y="102"/>
                  </a:cubicBezTo>
                  <a:cubicBezTo>
                    <a:pt x="1648" y="419"/>
                    <a:pt x="951" y="1654"/>
                    <a:pt x="634" y="2731"/>
                  </a:cubicBezTo>
                  <a:cubicBezTo>
                    <a:pt x="413" y="3364"/>
                    <a:pt x="286" y="4061"/>
                    <a:pt x="159" y="4726"/>
                  </a:cubicBezTo>
                  <a:cubicBezTo>
                    <a:pt x="128" y="5043"/>
                    <a:pt x="64" y="5328"/>
                    <a:pt x="33" y="5613"/>
                  </a:cubicBezTo>
                  <a:cubicBezTo>
                    <a:pt x="1" y="5898"/>
                    <a:pt x="1" y="6151"/>
                    <a:pt x="159" y="6309"/>
                  </a:cubicBezTo>
                  <a:cubicBezTo>
                    <a:pt x="199" y="6370"/>
                    <a:pt x="252" y="6392"/>
                    <a:pt x="302" y="6392"/>
                  </a:cubicBezTo>
                  <a:cubicBezTo>
                    <a:pt x="330" y="6392"/>
                    <a:pt x="358" y="6384"/>
                    <a:pt x="381" y="6373"/>
                  </a:cubicBezTo>
                  <a:cubicBezTo>
                    <a:pt x="698" y="6183"/>
                    <a:pt x="761" y="5644"/>
                    <a:pt x="824" y="5264"/>
                  </a:cubicBezTo>
                  <a:cubicBezTo>
                    <a:pt x="919" y="4726"/>
                    <a:pt x="1014" y="4188"/>
                    <a:pt x="1141" y="3681"/>
                  </a:cubicBezTo>
                  <a:cubicBezTo>
                    <a:pt x="1299" y="3111"/>
                    <a:pt x="1458" y="2572"/>
                    <a:pt x="1711" y="2066"/>
                  </a:cubicBezTo>
                  <a:cubicBezTo>
                    <a:pt x="1933" y="1591"/>
                    <a:pt x="2091" y="1147"/>
                    <a:pt x="2534" y="831"/>
                  </a:cubicBezTo>
                  <a:cubicBezTo>
                    <a:pt x="2840" y="602"/>
                    <a:pt x="3196" y="485"/>
                    <a:pt x="3542" y="485"/>
                  </a:cubicBezTo>
                  <a:cubicBezTo>
                    <a:pt x="4057" y="485"/>
                    <a:pt x="4549" y="744"/>
                    <a:pt x="4815" y="1274"/>
                  </a:cubicBezTo>
                  <a:cubicBezTo>
                    <a:pt x="5226" y="2161"/>
                    <a:pt x="5131" y="3364"/>
                    <a:pt x="5036" y="4346"/>
                  </a:cubicBezTo>
                  <a:cubicBezTo>
                    <a:pt x="4973" y="4916"/>
                    <a:pt x="4910" y="5486"/>
                    <a:pt x="4783" y="6056"/>
                  </a:cubicBezTo>
                  <a:cubicBezTo>
                    <a:pt x="4688" y="6436"/>
                    <a:pt x="4530" y="6911"/>
                    <a:pt x="4561" y="7291"/>
                  </a:cubicBezTo>
                  <a:cubicBezTo>
                    <a:pt x="4582" y="7460"/>
                    <a:pt x="4744" y="7587"/>
                    <a:pt x="4897" y="7587"/>
                  </a:cubicBezTo>
                  <a:cubicBezTo>
                    <a:pt x="4973" y="7587"/>
                    <a:pt x="5047" y="7555"/>
                    <a:pt x="5100" y="7481"/>
                  </a:cubicBezTo>
                  <a:cubicBezTo>
                    <a:pt x="5353" y="7133"/>
                    <a:pt x="5385" y="6689"/>
                    <a:pt x="5448" y="6278"/>
                  </a:cubicBezTo>
                  <a:cubicBezTo>
                    <a:pt x="5543" y="5739"/>
                    <a:pt x="5606" y="5169"/>
                    <a:pt x="5670" y="4599"/>
                  </a:cubicBezTo>
                  <a:cubicBezTo>
                    <a:pt x="5733" y="3459"/>
                    <a:pt x="5733" y="2256"/>
                    <a:pt x="5258" y="1179"/>
                  </a:cubicBezTo>
                  <a:cubicBezTo>
                    <a:pt x="4910" y="434"/>
                    <a:pt x="4232" y="1"/>
                    <a:pt x="3452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449950" y="4323925"/>
              <a:ext cx="232900" cy="237900"/>
            </a:xfrm>
            <a:custGeom>
              <a:rect b="b" l="l" r="r" t="t"/>
              <a:pathLst>
                <a:path extrusionOk="0" h="9516" w="9316">
                  <a:moveTo>
                    <a:pt x="5549" y="1"/>
                  </a:moveTo>
                  <a:cubicBezTo>
                    <a:pt x="5161" y="1"/>
                    <a:pt x="4773" y="57"/>
                    <a:pt x="4406" y="167"/>
                  </a:cubicBezTo>
                  <a:cubicBezTo>
                    <a:pt x="3045" y="579"/>
                    <a:pt x="2221" y="1846"/>
                    <a:pt x="1493" y="2986"/>
                  </a:cubicBezTo>
                  <a:cubicBezTo>
                    <a:pt x="1018" y="3651"/>
                    <a:pt x="765" y="4506"/>
                    <a:pt x="543" y="5298"/>
                  </a:cubicBezTo>
                  <a:cubicBezTo>
                    <a:pt x="353" y="6090"/>
                    <a:pt x="163" y="6881"/>
                    <a:pt x="36" y="7673"/>
                  </a:cubicBezTo>
                  <a:cubicBezTo>
                    <a:pt x="0" y="7907"/>
                    <a:pt x="179" y="8039"/>
                    <a:pt x="358" y="8039"/>
                  </a:cubicBezTo>
                  <a:cubicBezTo>
                    <a:pt x="494" y="8039"/>
                    <a:pt x="629" y="7963"/>
                    <a:pt x="670" y="7800"/>
                  </a:cubicBezTo>
                  <a:cubicBezTo>
                    <a:pt x="986" y="6533"/>
                    <a:pt x="1303" y="5266"/>
                    <a:pt x="1778" y="4031"/>
                  </a:cubicBezTo>
                  <a:cubicBezTo>
                    <a:pt x="2000" y="3429"/>
                    <a:pt x="2190" y="2733"/>
                    <a:pt x="2601" y="2194"/>
                  </a:cubicBezTo>
                  <a:cubicBezTo>
                    <a:pt x="2981" y="1688"/>
                    <a:pt x="3425" y="1276"/>
                    <a:pt x="3963" y="991"/>
                  </a:cubicBezTo>
                  <a:cubicBezTo>
                    <a:pt x="4452" y="740"/>
                    <a:pt x="5020" y="599"/>
                    <a:pt x="5579" y="599"/>
                  </a:cubicBezTo>
                  <a:cubicBezTo>
                    <a:pt x="6288" y="599"/>
                    <a:pt x="6982" y="826"/>
                    <a:pt x="7478" y="1339"/>
                  </a:cubicBezTo>
                  <a:cubicBezTo>
                    <a:pt x="8365" y="2226"/>
                    <a:pt x="8428" y="3524"/>
                    <a:pt x="8428" y="4696"/>
                  </a:cubicBezTo>
                  <a:cubicBezTo>
                    <a:pt x="8428" y="5456"/>
                    <a:pt x="8365" y="6153"/>
                    <a:pt x="8270" y="6913"/>
                  </a:cubicBezTo>
                  <a:cubicBezTo>
                    <a:pt x="8175" y="7515"/>
                    <a:pt x="8143" y="8243"/>
                    <a:pt x="7922" y="8813"/>
                  </a:cubicBezTo>
                  <a:cubicBezTo>
                    <a:pt x="7770" y="9249"/>
                    <a:pt x="8118" y="9515"/>
                    <a:pt x="8436" y="9515"/>
                  </a:cubicBezTo>
                  <a:cubicBezTo>
                    <a:pt x="8648" y="9515"/>
                    <a:pt x="8846" y="9396"/>
                    <a:pt x="8872" y="9130"/>
                  </a:cubicBezTo>
                  <a:cubicBezTo>
                    <a:pt x="8903" y="8465"/>
                    <a:pt x="9094" y="7831"/>
                    <a:pt x="9157" y="7166"/>
                  </a:cubicBezTo>
                  <a:cubicBezTo>
                    <a:pt x="9252" y="6438"/>
                    <a:pt x="9315" y="5678"/>
                    <a:pt x="9284" y="4949"/>
                  </a:cubicBezTo>
                  <a:cubicBezTo>
                    <a:pt x="9284" y="3651"/>
                    <a:pt x="8967" y="2099"/>
                    <a:pt x="8080" y="1086"/>
                  </a:cubicBezTo>
                  <a:cubicBezTo>
                    <a:pt x="7450" y="343"/>
                    <a:pt x="6500" y="1"/>
                    <a:pt x="5549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879950" y="3859875"/>
              <a:ext cx="120550" cy="127925"/>
            </a:xfrm>
            <a:custGeom>
              <a:rect b="b" l="l" r="r" t="t"/>
              <a:pathLst>
                <a:path extrusionOk="0" h="5117" w="4822">
                  <a:moveTo>
                    <a:pt x="1084" y="703"/>
                  </a:moveTo>
                  <a:lnTo>
                    <a:pt x="1084" y="703"/>
                  </a:lnTo>
                  <a:cubicBezTo>
                    <a:pt x="1084" y="703"/>
                    <a:pt x="1081" y="707"/>
                    <a:pt x="1076" y="713"/>
                  </a:cubicBezTo>
                  <a:lnTo>
                    <a:pt x="1076" y="713"/>
                  </a:lnTo>
                  <a:lnTo>
                    <a:pt x="1078" y="710"/>
                  </a:lnTo>
                  <a:cubicBezTo>
                    <a:pt x="1082" y="705"/>
                    <a:pt x="1084" y="703"/>
                    <a:pt x="1084" y="703"/>
                  </a:cubicBezTo>
                  <a:close/>
                  <a:moveTo>
                    <a:pt x="1041" y="783"/>
                  </a:moveTo>
                  <a:cubicBezTo>
                    <a:pt x="1038" y="798"/>
                    <a:pt x="1033" y="808"/>
                    <a:pt x="1032" y="808"/>
                  </a:cubicBezTo>
                  <a:cubicBezTo>
                    <a:pt x="1031" y="808"/>
                    <a:pt x="1033" y="800"/>
                    <a:pt x="1041" y="783"/>
                  </a:cubicBezTo>
                  <a:close/>
                  <a:moveTo>
                    <a:pt x="4751" y="3592"/>
                  </a:moveTo>
                  <a:cubicBezTo>
                    <a:pt x="4751" y="3604"/>
                    <a:pt x="4752" y="3617"/>
                    <a:pt x="4755" y="3629"/>
                  </a:cubicBezTo>
                  <a:lnTo>
                    <a:pt x="4755" y="3629"/>
                  </a:lnTo>
                  <a:cubicBezTo>
                    <a:pt x="4753" y="3627"/>
                    <a:pt x="4752" y="3625"/>
                    <a:pt x="4751" y="3623"/>
                  </a:cubicBezTo>
                  <a:cubicBezTo>
                    <a:pt x="4751" y="3592"/>
                    <a:pt x="4751" y="3592"/>
                    <a:pt x="4751" y="3592"/>
                  </a:cubicBezTo>
                  <a:close/>
                  <a:moveTo>
                    <a:pt x="1080" y="1"/>
                  </a:moveTo>
                  <a:cubicBezTo>
                    <a:pt x="1004" y="1"/>
                    <a:pt x="924" y="16"/>
                    <a:pt x="824" y="45"/>
                  </a:cubicBezTo>
                  <a:cubicBezTo>
                    <a:pt x="476" y="108"/>
                    <a:pt x="222" y="362"/>
                    <a:pt x="159" y="742"/>
                  </a:cubicBezTo>
                  <a:cubicBezTo>
                    <a:pt x="1" y="1502"/>
                    <a:pt x="444" y="2293"/>
                    <a:pt x="761" y="2958"/>
                  </a:cubicBezTo>
                  <a:cubicBezTo>
                    <a:pt x="1109" y="3655"/>
                    <a:pt x="1489" y="4352"/>
                    <a:pt x="1964" y="4954"/>
                  </a:cubicBezTo>
                  <a:cubicBezTo>
                    <a:pt x="2060" y="5069"/>
                    <a:pt x="2173" y="5117"/>
                    <a:pt x="2279" y="5117"/>
                  </a:cubicBezTo>
                  <a:cubicBezTo>
                    <a:pt x="2521" y="5117"/>
                    <a:pt x="2721" y="4861"/>
                    <a:pt x="2566" y="4573"/>
                  </a:cubicBezTo>
                  <a:cubicBezTo>
                    <a:pt x="2313" y="4035"/>
                    <a:pt x="1964" y="3497"/>
                    <a:pt x="1679" y="2958"/>
                  </a:cubicBezTo>
                  <a:cubicBezTo>
                    <a:pt x="1648" y="2863"/>
                    <a:pt x="1616" y="2768"/>
                    <a:pt x="1553" y="2705"/>
                  </a:cubicBezTo>
                  <a:cubicBezTo>
                    <a:pt x="1553" y="2686"/>
                    <a:pt x="1531" y="2635"/>
                    <a:pt x="1519" y="2615"/>
                  </a:cubicBezTo>
                  <a:lnTo>
                    <a:pt x="1519" y="2615"/>
                  </a:lnTo>
                  <a:cubicBezTo>
                    <a:pt x="1512" y="2561"/>
                    <a:pt x="1485" y="2511"/>
                    <a:pt x="1458" y="2483"/>
                  </a:cubicBezTo>
                  <a:cubicBezTo>
                    <a:pt x="1394" y="2293"/>
                    <a:pt x="1331" y="2135"/>
                    <a:pt x="1236" y="1945"/>
                  </a:cubicBezTo>
                  <a:cubicBezTo>
                    <a:pt x="1204" y="1787"/>
                    <a:pt x="1141" y="1628"/>
                    <a:pt x="1078" y="1470"/>
                  </a:cubicBezTo>
                  <a:cubicBezTo>
                    <a:pt x="1078" y="1407"/>
                    <a:pt x="1046" y="1312"/>
                    <a:pt x="1046" y="1248"/>
                  </a:cubicBezTo>
                  <a:cubicBezTo>
                    <a:pt x="1046" y="1240"/>
                    <a:pt x="1046" y="1232"/>
                    <a:pt x="1046" y="1217"/>
                  </a:cubicBezTo>
                  <a:cubicBezTo>
                    <a:pt x="1046" y="1185"/>
                    <a:pt x="1014" y="1153"/>
                    <a:pt x="1014" y="1090"/>
                  </a:cubicBezTo>
                  <a:cubicBezTo>
                    <a:pt x="1014" y="1037"/>
                    <a:pt x="1014" y="984"/>
                    <a:pt x="1014" y="932"/>
                  </a:cubicBezTo>
                  <a:cubicBezTo>
                    <a:pt x="1014" y="900"/>
                    <a:pt x="1014" y="868"/>
                    <a:pt x="1014" y="837"/>
                  </a:cubicBezTo>
                  <a:cubicBezTo>
                    <a:pt x="1034" y="816"/>
                    <a:pt x="1042" y="796"/>
                    <a:pt x="1044" y="776"/>
                  </a:cubicBezTo>
                  <a:lnTo>
                    <a:pt x="1044" y="776"/>
                  </a:lnTo>
                  <a:cubicBezTo>
                    <a:pt x="1045" y="775"/>
                    <a:pt x="1045" y="774"/>
                    <a:pt x="1046" y="773"/>
                  </a:cubicBezTo>
                  <a:lnTo>
                    <a:pt x="1058" y="748"/>
                  </a:lnTo>
                  <a:lnTo>
                    <a:pt x="1058" y="748"/>
                  </a:lnTo>
                  <a:cubicBezTo>
                    <a:pt x="1059" y="748"/>
                    <a:pt x="1059" y="748"/>
                    <a:pt x="1059" y="748"/>
                  </a:cubicBezTo>
                  <a:cubicBezTo>
                    <a:pt x="1062" y="748"/>
                    <a:pt x="1068" y="746"/>
                    <a:pt x="1078" y="742"/>
                  </a:cubicBezTo>
                  <a:cubicBezTo>
                    <a:pt x="1109" y="710"/>
                    <a:pt x="1109" y="710"/>
                    <a:pt x="1141" y="678"/>
                  </a:cubicBezTo>
                  <a:lnTo>
                    <a:pt x="1141" y="678"/>
                  </a:lnTo>
                  <a:cubicBezTo>
                    <a:pt x="1152" y="673"/>
                    <a:pt x="1166" y="666"/>
                    <a:pt x="1178" y="660"/>
                  </a:cubicBezTo>
                  <a:lnTo>
                    <a:pt x="1178" y="660"/>
                  </a:lnTo>
                  <a:cubicBezTo>
                    <a:pt x="1196" y="656"/>
                    <a:pt x="1236" y="647"/>
                    <a:pt x="1236" y="647"/>
                  </a:cubicBezTo>
                  <a:cubicBezTo>
                    <a:pt x="1268" y="647"/>
                    <a:pt x="1299" y="647"/>
                    <a:pt x="1331" y="615"/>
                  </a:cubicBezTo>
                  <a:cubicBezTo>
                    <a:pt x="1356" y="615"/>
                    <a:pt x="1381" y="595"/>
                    <a:pt x="1406" y="587"/>
                  </a:cubicBezTo>
                  <a:lnTo>
                    <a:pt x="1406" y="587"/>
                  </a:lnTo>
                  <a:cubicBezTo>
                    <a:pt x="1450" y="599"/>
                    <a:pt x="1493" y="599"/>
                    <a:pt x="1533" y="599"/>
                  </a:cubicBezTo>
                  <a:cubicBezTo>
                    <a:pt x="1576" y="599"/>
                    <a:pt x="1616" y="599"/>
                    <a:pt x="1648" y="615"/>
                  </a:cubicBezTo>
                  <a:cubicBezTo>
                    <a:pt x="1964" y="678"/>
                    <a:pt x="2218" y="995"/>
                    <a:pt x="2408" y="1217"/>
                  </a:cubicBezTo>
                  <a:cubicBezTo>
                    <a:pt x="2693" y="1533"/>
                    <a:pt x="2946" y="1913"/>
                    <a:pt x="3168" y="2293"/>
                  </a:cubicBezTo>
                  <a:cubicBezTo>
                    <a:pt x="3294" y="2515"/>
                    <a:pt x="3421" y="2705"/>
                    <a:pt x="3516" y="2927"/>
                  </a:cubicBezTo>
                  <a:cubicBezTo>
                    <a:pt x="3548" y="2990"/>
                    <a:pt x="3548" y="2990"/>
                    <a:pt x="3579" y="3022"/>
                  </a:cubicBezTo>
                  <a:cubicBezTo>
                    <a:pt x="3579" y="3053"/>
                    <a:pt x="3611" y="3085"/>
                    <a:pt x="3611" y="3117"/>
                  </a:cubicBezTo>
                  <a:cubicBezTo>
                    <a:pt x="3643" y="3275"/>
                    <a:pt x="3706" y="3370"/>
                    <a:pt x="3801" y="3528"/>
                  </a:cubicBezTo>
                  <a:cubicBezTo>
                    <a:pt x="3896" y="3655"/>
                    <a:pt x="3959" y="3813"/>
                    <a:pt x="4086" y="3940"/>
                  </a:cubicBezTo>
                  <a:cubicBezTo>
                    <a:pt x="4094" y="3945"/>
                    <a:pt x="4100" y="3949"/>
                    <a:pt x="4106" y="3952"/>
                  </a:cubicBezTo>
                  <a:lnTo>
                    <a:pt x="4106" y="3952"/>
                  </a:lnTo>
                  <a:cubicBezTo>
                    <a:pt x="4108" y="3957"/>
                    <a:pt x="4112" y="3964"/>
                    <a:pt x="4118" y="3972"/>
                  </a:cubicBezTo>
                  <a:cubicBezTo>
                    <a:pt x="4149" y="3972"/>
                    <a:pt x="4149" y="4003"/>
                    <a:pt x="4181" y="4003"/>
                  </a:cubicBezTo>
                  <a:cubicBezTo>
                    <a:pt x="4209" y="4041"/>
                    <a:pt x="4218" y="4053"/>
                    <a:pt x="4216" y="4053"/>
                  </a:cubicBezTo>
                  <a:cubicBezTo>
                    <a:pt x="4213" y="4053"/>
                    <a:pt x="4165" y="3999"/>
                    <a:pt x="4153" y="3999"/>
                  </a:cubicBezTo>
                  <a:cubicBezTo>
                    <a:pt x="4151" y="3999"/>
                    <a:pt x="4149" y="4000"/>
                    <a:pt x="4149" y="4003"/>
                  </a:cubicBezTo>
                  <a:cubicBezTo>
                    <a:pt x="4209" y="4102"/>
                    <a:pt x="4330" y="4152"/>
                    <a:pt x="4451" y="4152"/>
                  </a:cubicBezTo>
                  <a:cubicBezTo>
                    <a:pt x="4524" y="4152"/>
                    <a:pt x="4597" y="4134"/>
                    <a:pt x="4656" y="4098"/>
                  </a:cubicBezTo>
                  <a:cubicBezTo>
                    <a:pt x="4773" y="4005"/>
                    <a:pt x="4821" y="3876"/>
                    <a:pt x="4800" y="3752"/>
                  </a:cubicBezTo>
                  <a:lnTo>
                    <a:pt x="4800" y="3752"/>
                  </a:lnTo>
                  <a:cubicBezTo>
                    <a:pt x="4804" y="3762"/>
                    <a:pt x="4809" y="3772"/>
                    <a:pt x="4814" y="3782"/>
                  </a:cubicBezTo>
                  <a:cubicBezTo>
                    <a:pt x="4783" y="3528"/>
                    <a:pt x="4624" y="3275"/>
                    <a:pt x="4498" y="3053"/>
                  </a:cubicBezTo>
                  <a:cubicBezTo>
                    <a:pt x="4434" y="2927"/>
                    <a:pt x="4371" y="2832"/>
                    <a:pt x="4244" y="2768"/>
                  </a:cubicBezTo>
                  <a:cubicBezTo>
                    <a:pt x="4232" y="2756"/>
                    <a:pt x="4222" y="2746"/>
                    <a:pt x="4214" y="2739"/>
                  </a:cubicBezTo>
                  <a:lnTo>
                    <a:pt x="4214" y="2739"/>
                  </a:lnTo>
                  <a:cubicBezTo>
                    <a:pt x="4214" y="2738"/>
                    <a:pt x="4213" y="2738"/>
                    <a:pt x="4213" y="2737"/>
                  </a:cubicBezTo>
                  <a:cubicBezTo>
                    <a:pt x="4181" y="2642"/>
                    <a:pt x="4149" y="2642"/>
                    <a:pt x="4118" y="2578"/>
                  </a:cubicBezTo>
                  <a:cubicBezTo>
                    <a:pt x="3959" y="2420"/>
                    <a:pt x="3801" y="2230"/>
                    <a:pt x="3674" y="2040"/>
                  </a:cubicBezTo>
                  <a:cubicBezTo>
                    <a:pt x="3358" y="1660"/>
                    <a:pt x="3041" y="1280"/>
                    <a:pt x="2693" y="963"/>
                  </a:cubicBezTo>
                  <a:cubicBezTo>
                    <a:pt x="2439" y="678"/>
                    <a:pt x="2154" y="425"/>
                    <a:pt x="1806" y="298"/>
                  </a:cubicBezTo>
                  <a:cubicBezTo>
                    <a:pt x="1743" y="267"/>
                    <a:pt x="1648" y="235"/>
                    <a:pt x="1553" y="203"/>
                  </a:cubicBezTo>
                  <a:cubicBezTo>
                    <a:pt x="1521" y="171"/>
                    <a:pt x="1458" y="171"/>
                    <a:pt x="1426" y="140"/>
                  </a:cubicBezTo>
                  <a:lnTo>
                    <a:pt x="1426" y="140"/>
                  </a:lnTo>
                  <a:cubicBezTo>
                    <a:pt x="1449" y="155"/>
                    <a:pt x="1461" y="161"/>
                    <a:pt x="1465" y="161"/>
                  </a:cubicBezTo>
                  <a:cubicBezTo>
                    <a:pt x="1477" y="161"/>
                    <a:pt x="1411" y="101"/>
                    <a:pt x="1363" y="76"/>
                  </a:cubicBezTo>
                  <a:cubicBezTo>
                    <a:pt x="1258" y="24"/>
                    <a:pt x="1173" y="1"/>
                    <a:pt x="108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841175" y="3816825"/>
              <a:ext cx="184800" cy="184625"/>
            </a:xfrm>
            <a:custGeom>
              <a:rect b="b" l="l" r="r" t="t"/>
              <a:pathLst>
                <a:path extrusionOk="0" h="7385" w="7392">
                  <a:moveTo>
                    <a:pt x="2347" y="0"/>
                  </a:moveTo>
                  <a:cubicBezTo>
                    <a:pt x="1643" y="0"/>
                    <a:pt x="995" y="367"/>
                    <a:pt x="602" y="1038"/>
                  </a:cubicBezTo>
                  <a:cubicBezTo>
                    <a:pt x="0" y="2084"/>
                    <a:pt x="348" y="3445"/>
                    <a:pt x="855" y="4459"/>
                  </a:cubicBezTo>
                  <a:cubicBezTo>
                    <a:pt x="1140" y="5060"/>
                    <a:pt x="1520" y="5662"/>
                    <a:pt x="1900" y="6232"/>
                  </a:cubicBezTo>
                  <a:cubicBezTo>
                    <a:pt x="2058" y="6485"/>
                    <a:pt x="2249" y="6707"/>
                    <a:pt x="2407" y="6961"/>
                  </a:cubicBezTo>
                  <a:cubicBezTo>
                    <a:pt x="2565" y="7151"/>
                    <a:pt x="2755" y="7372"/>
                    <a:pt x="2977" y="7372"/>
                  </a:cubicBezTo>
                  <a:cubicBezTo>
                    <a:pt x="3001" y="7380"/>
                    <a:pt x="3024" y="7384"/>
                    <a:pt x="3047" y="7384"/>
                  </a:cubicBezTo>
                  <a:cubicBezTo>
                    <a:pt x="3115" y="7384"/>
                    <a:pt x="3175" y="7348"/>
                    <a:pt x="3199" y="7277"/>
                  </a:cubicBezTo>
                  <a:cubicBezTo>
                    <a:pt x="3294" y="6929"/>
                    <a:pt x="2945" y="6485"/>
                    <a:pt x="2724" y="6169"/>
                  </a:cubicBezTo>
                  <a:cubicBezTo>
                    <a:pt x="2439" y="5725"/>
                    <a:pt x="2153" y="5250"/>
                    <a:pt x="1868" y="4775"/>
                  </a:cubicBezTo>
                  <a:cubicBezTo>
                    <a:pt x="1583" y="4300"/>
                    <a:pt x="1362" y="3794"/>
                    <a:pt x="1172" y="3255"/>
                  </a:cubicBezTo>
                  <a:cubicBezTo>
                    <a:pt x="1013" y="2749"/>
                    <a:pt x="823" y="2305"/>
                    <a:pt x="918" y="1767"/>
                  </a:cubicBezTo>
                  <a:cubicBezTo>
                    <a:pt x="1047" y="997"/>
                    <a:pt x="1653" y="435"/>
                    <a:pt x="2368" y="435"/>
                  </a:cubicBezTo>
                  <a:cubicBezTo>
                    <a:pt x="2535" y="435"/>
                    <a:pt x="2708" y="466"/>
                    <a:pt x="2882" y="532"/>
                  </a:cubicBezTo>
                  <a:cubicBezTo>
                    <a:pt x="3800" y="880"/>
                    <a:pt x="4560" y="1798"/>
                    <a:pt x="5162" y="2590"/>
                  </a:cubicBezTo>
                  <a:cubicBezTo>
                    <a:pt x="5510" y="3034"/>
                    <a:pt x="5827" y="3509"/>
                    <a:pt x="6144" y="4015"/>
                  </a:cubicBezTo>
                  <a:cubicBezTo>
                    <a:pt x="6365" y="4364"/>
                    <a:pt x="6555" y="4807"/>
                    <a:pt x="6841" y="5060"/>
                  </a:cubicBezTo>
                  <a:cubicBezTo>
                    <a:pt x="6897" y="5107"/>
                    <a:pt x="6970" y="5129"/>
                    <a:pt x="7044" y="5129"/>
                  </a:cubicBezTo>
                  <a:cubicBezTo>
                    <a:pt x="7217" y="5129"/>
                    <a:pt x="7392" y="5007"/>
                    <a:pt x="7347" y="4807"/>
                  </a:cubicBezTo>
                  <a:cubicBezTo>
                    <a:pt x="7284" y="4395"/>
                    <a:pt x="7031" y="4047"/>
                    <a:pt x="6809" y="3730"/>
                  </a:cubicBezTo>
                  <a:cubicBezTo>
                    <a:pt x="6492" y="3255"/>
                    <a:pt x="6144" y="2780"/>
                    <a:pt x="5795" y="2369"/>
                  </a:cubicBezTo>
                  <a:cubicBezTo>
                    <a:pt x="5067" y="1482"/>
                    <a:pt x="4244" y="595"/>
                    <a:pt x="3135" y="152"/>
                  </a:cubicBezTo>
                  <a:cubicBezTo>
                    <a:pt x="2871" y="50"/>
                    <a:pt x="2605" y="0"/>
                    <a:pt x="2347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811075" y="3769625"/>
              <a:ext cx="259525" cy="262050"/>
            </a:xfrm>
            <a:custGeom>
              <a:rect b="b" l="l" r="r" t="t"/>
              <a:pathLst>
                <a:path extrusionOk="0" h="10482" w="10381">
                  <a:moveTo>
                    <a:pt x="3722" y="0"/>
                  </a:moveTo>
                  <a:cubicBezTo>
                    <a:pt x="2464" y="0"/>
                    <a:pt x="1318" y="817"/>
                    <a:pt x="697" y="1881"/>
                  </a:cubicBezTo>
                  <a:cubicBezTo>
                    <a:pt x="1" y="3116"/>
                    <a:pt x="254" y="4605"/>
                    <a:pt x="507" y="5935"/>
                  </a:cubicBezTo>
                  <a:cubicBezTo>
                    <a:pt x="634" y="6758"/>
                    <a:pt x="1046" y="7550"/>
                    <a:pt x="1426" y="8278"/>
                  </a:cubicBezTo>
                  <a:cubicBezTo>
                    <a:pt x="1806" y="8975"/>
                    <a:pt x="2217" y="9672"/>
                    <a:pt x="2692" y="10337"/>
                  </a:cubicBezTo>
                  <a:cubicBezTo>
                    <a:pt x="2757" y="10439"/>
                    <a:pt x="2847" y="10481"/>
                    <a:pt x="2936" y="10481"/>
                  </a:cubicBezTo>
                  <a:cubicBezTo>
                    <a:pt x="3151" y="10481"/>
                    <a:pt x="3365" y="10235"/>
                    <a:pt x="3231" y="9989"/>
                  </a:cubicBezTo>
                  <a:cubicBezTo>
                    <a:pt x="2597" y="8849"/>
                    <a:pt x="1964" y="7708"/>
                    <a:pt x="1457" y="6505"/>
                  </a:cubicBezTo>
                  <a:cubicBezTo>
                    <a:pt x="1204" y="5872"/>
                    <a:pt x="856" y="5270"/>
                    <a:pt x="761" y="4605"/>
                  </a:cubicBezTo>
                  <a:cubicBezTo>
                    <a:pt x="697" y="3972"/>
                    <a:pt x="729" y="3370"/>
                    <a:pt x="951" y="2768"/>
                  </a:cubicBezTo>
                  <a:cubicBezTo>
                    <a:pt x="1325" y="1645"/>
                    <a:pt x="2406" y="614"/>
                    <a:pt x="3680" y="614"/>
                  </a:cubicBezTo>
                  <a:cubicBezTo>
                    <a:pt x="3699" y="614"/>
                    <a:pt x="3718" y="614"/>
                    <a:pt x="3738" y="615"/>
                  </a:cubicBezTo>
                  <a:cubicBezTo>
                    <a:pt x="4973" y="646"/>
                    <a:pt x="5923" y="1565"/>
                    <a:pt x="6714" y="2420"/>
                  </a:cubicBezTo>
                  <a:cubicBezTo>
                    <a:pt x="7221" y="2958"/>
                    <a:pt x="7696" y="3528"/>
                    <a:pt x="8108" y="4130"/>
                  </a:cubicBezTo>
                  <a:cubicBezTo>
                    <a:pt x="8488" y="4637"/>
                    <a:pt x="8963" y="5175"/>
                    <a:pt x="9216" y="5745"/>
                  </a:cubicBezTo>
                  <a:cubicBezTo>
                    <a:pt x="9309" y="5971"/>
                    <a:pt x="9478" y="6061"/>
                    <a:pt x="9651" y="6061"/>
                  </a:cubicBezTo>
                  <a:cubicBezTo>
                    <a:pt x="10009" y="6061"/>
                    <a:pt x="10381" y="5675"/>
                    <a:pt x="10103" y="5333"/>
                  </a:cubicBezTo>
                  <a:cubicBezTo>
                    <a:pt x="9660" y="4827"/>
                    <a:pt x="9375" y="4225"/>
                    <a:pt x="8963" y="3686"/>
                  </a:cubicBezTo>
                  <a:cubicBezTo>
                    <a:pt x="8520" y="3085"/>
                    <a:pt x="8045" y="2515"/>
                    <a:pt x="7538" y="1976"/>
                  </a:cubicBezTo>
                  <a:cubicBezTo>
                    <a:pt x="6619" y="1058"/>
                    <a:pt x="5321" y="140"/>
                    <a:pt x="3991" y="13"/>
                  </a:cubicBezTo>
                  <a:cubicBezTo>
                    <a:pt x="3901" y="5"/>
                    <a:pt x="3811" y="0"/>
                    <a:pt x="3722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990000" y="4230425"/>
              <a:ext cx="95825" cy="132800"/>
            </a:xfrm>
            <a:custGeom>
              <a:rect b="b" l="l" r="r" t="t"/>
              <a:pathLst>
                <a:path extrusionOk="0" h="5312" w="3833">
                  <a:moveTo>
                    <a:pt x="1154" y="883"/>
                  </a:moveTo>
                  <a:cubicBezTo>
                    <a:pt x="1147" y="893"/>
                    <a:pt x="1141" y="899"/>
                    <a:pt x="1141" y="899"/>
                  </a:cubicBezTo>
                  <a:cubicBezTo>
                    <a:pt x="1141" y="904"/>
                    <a:pt x="1142" y="906"/>
                    <a:pt x="1143" y="906"/>
                  </a:cubicBezTo>
                  <a:cubicBezTo>
                    <a:pt x="1146" y="906"/>
                    <a:pt x="1152" y="892"/>
                    <a:pt x="1154" y="883"/>
                  </a:cubicBezTo>
                  <a:close/>
                  <a:moveTo>
                    <a:pt x="1133" y="0"/>
                  </a:moveTo>
                  <a:cubicBezTo>
                    <a:pt x="832" y="0"/>
                    <a:pt x="546" y="180"/>
                    <a:pt x="381" y="456"/>
                  </a:cubicBezTo>
                  <a:cubicBezTo>
                    <a:pt x="1" y="1121"/>
                    <a:pt x="127" y="2039"/>
                    <a:pt x="222" y="2736"/>
                  </a:cubicBezTo>
                  <a:cubicBezTo>
                    <a:pt x="317" y="3527"/>
                    <a:pt x="444" y="4319"/>
                    <a:pt x="698" y="5048"/>
                  </a:cubicBezTo>
                  <a:cubicBezTo>
                    <a:pt x="763" y="5231"/>
                    <a:pt x="904" y="5311"/>
                    <a:pt x="1043" y="5311"/>
                  </a:cubicBezTo>
                  <a:cubicBezTo>
                    <a:pt x="1240" y="5311"/>
                    <a:pt x="1431" y="5149"/>
                    <a:pt x="1394" y="4889"/>
                  </a:cubicBezTo>
                  <a:cubicBezTo>
                    <a:pt x="1331" y="4287"/>
                    <a:pt x="1173" y="3686"/>
                    <a:pt x="1109" y="3052"/>
                  </a:cubicBezTo>
                  <a:cubicBezTo>
                    <a:pt x="1078" y="2957"/>
                    <a:pt x="1078" y="2862"/>
                    <a:pt x="1078" y="2767"/>
                  </a:cubicBezTo>
                  <a:cubicBezTo>
                    <a:pt x="1052" y="2767"/>
                    <a:pt x="1047" y="2686"/>
                    <a:pt x="1046" y="2686"/>
                  </a:cubicBezTo>
                  <a:cubicBezTo>
                    <a:pt x="1046" y="2686"/>
                    <a:pt x="1046" y="2691"/>
                    <a:pt x="1046" y="2704"/>
                  </a:cubicBezTo>
                  <a:cubicBezTo>
                    <a:pt x="1046" y="2641"/>
                    <a:pt x="1046" y="2609"/>
                    <a:pt x="1046" y="2546"/>
                  </a:cubicBezTo>
                  <a:cubicBezTo>
                    <a:pt x="1014" y="2356"/>
                    <a:pt x="1014" y="2166"/>
                    <a:pt x="1014" y="1976"/>
                  </a:cubicBezTo>
                  <a:cubicBezTo>
                    <a:pt x="1014" y="1817"/>
                    <a:pt x="1014" y="1627"/>
                    <a:pt x="1014" y="1469"/>
                  </a:cubicBezTo>
                  <a:cubicBezTo>
                    <a:pt x="1014" y="1374"/>
                    <a:pt x="1046" y="1311"/>
                    <a:pt x="1046" y="1247"/>
                  </a:cubicBezTo>
                  <a:cubicBezTo>
                    <a:pt x="1046" y="1247"/>
                    <a:pt x="1046" y="1216"/>
                    <a:pt x="1046" y="1216"/>
                  </a:cubicBezTo>
                  <a:cubicBezTo>
                    <a:pt x="1078" y="1184"/>
                    <a:pt x="1078" y="1121"/>
                    <a:pt x="1078" y="1089"/>
                  </a:cubicBezTo>
                  <a:cubicBezTo>
                    <a:pt x="1078" y="1026"/>
                    <a:pt x="1109" y="962"/>
                    <a:pt x="1141" y="899"/>
                  </a:cubicBezTo>
                  <a:cubicBezTo>
                    <a:pt x="1149" y="882"/>
                    <a:pt x="1153" y="877"/>
                    <a:pt x="1154" y="877"/>
                  </a:cubicBezTo>
                  <a:lnTo>
                    <a:pt x="1154" y="877"/>
                  </a:lnTo>
                  <a:cubicBezTo>
                    <a:pt x="1155" y="877"/>
                    <a:pt x="1155" y="879"/>
                    <a:pt x="1154" y="883"/>
                  </a:cubicBezTo>
                  <a:lnTo>
                    <a:pt x="1154" y="883"/>
                  </a:lnTo>
                  <a:cubicBezTo>
                    <a:pt x="1163" y="871"/>
                    <a:pt x="1173" y="853"/>
                    <a:pt x="1173" y="836"/>
                  </a:cubicBezTo>
                  <a:cubicBezTo>
                    <a:pt x="1181" y="827"/>
                    <a:pt x="1187" y="821"/>
                    <a:pt x="1192" y="816"/>
                  </a:cubicBezTo>
                  <a:lnTo>
                    <a:pt x="1192" y="816"/>
                  </a:lnTo>
                  <a:cubicBezTo>
                    <a:pt x="1193" y="819"/>
                    <a:pt x="1194" y="820"/>
                    <a:pt x="1196" y="820"/>
                  </a:cubicBezTo>
                  <a:cubicBezTo>
                    <a:pt x="1204" y="820"/>
                    <a:pt x="1220" y="804"/>
                    <a:pt x="1236" y="772"/>
                  </a:cubicBezTo>
                  <a:lnTo>
                    <a:pt x="1236" y="772"/>
                  </a:lnTo>
                  <a:cubicBezTo>
                    <a:pt x="1212" y="796"/>
                    <a:pt x="1206" y="802"/>
                    <a:pt x="1192" y="816"/>
                  </a:cubicBezTo>
                  <a:lnTo>
                    <a:pt x="1192" y="816"/>
                  </a:lnTo>
                  <a:cubicBezTo>
                    <a:pt x="1190" y="810"/>
                    <a:pt x="1193" y="795"/>
                    <a:pt x="1204" y="772"/>
                  </a:cubicBezTo>
                  <a:cubicBezTo>
                    <a:pt x="1236" y="772"/>
                    <a:pt x="1268" y="772"/>
                    <a:pt x="1268" y="741"/>
                  </a:cubicBezTo>
                  <a:lnTo>
                    <a:pt x="1584" y="741"/>
                  </a:lnTo>
                  <a:cubicBezTo>
                    <a:pt x="1679" y="772"/>
                    <a:pt x="1774" y="772"/>
                    <a:pt x="1838" y="836"/>
                  </a:cubicBezTo>
                  <a:cubicBezTo>
                    <a:pt x="2091" y="994"/>
                    <a:pt x="2249" y="1374"/>
                    <a:pt x="2376" y="1659"/>
                  </a:cubicBezTo>
                  <a:cubicBezTo>
                    <a:pt x="2503" y="2071"/>
                    <a:pt x="2629" y="2514"/>
                    <a:pt x="2724" y="2926"/>
                  </a:cubicBezTo>
                  <a:cubicBezTo>
                    <a:pt x="2756" y="3147"/>
                    <a:pt x="2819" y="3401"/>
                    <a:pt x="2819" y="3654"/>
                  </a:cubicBezTo>
                  <a:cubicBezTo>
                    <a:pt x="2851" y="3717"/>
                    <a:pt x="2851" y="3717"/>
                    <a:pt x="2851" y="3749"/>
                  </a:cubicBezTo>
                  <a:cubicBezTo>
                    <a:pt x="2851" y="3781"/>
                    <a:pt x="2851" y="3812"/>
                    <a:pt x="2851" y="3844"/>
                  </a:cubicBezTo>
                  <a:cubicBezTo>
                    <a:pt x="2851" y="4002"/>
                    <a:pt x="2851" y="4129"/>
                    <a:pt x="2883" y="4287"/>
                  </a:cubicBezTo>
                  <a:cubicBezTo>
                    <a:pt x="2914" y="4478"/>
                    <a:pt x="2946" y="4604"/>
                    <a:pt x="3041" y="4794"/>
                  </a:cubicBezTo>
                  <a:cubicBezTo>
                    <a:pt x="3043" y="4797"/>
                    <a:pt x="3044" y="4799"/>
                    <a:pt x="3046" y="4801"/>
                  </a:cubicBezTo>
                  <a:lnTo>
                    <a:pt x="3046" y="4801"/>
                  </a:lnTo>
                  <a:cubicBezTo>
                    <a:pt x="3042" y="4797"/>
                    <a:pt x="3039" y="4794"/>
                    <a:pt x="3037" y="4794"/>
                  </a:cubicBezTo>
                  <a:lnTo>
                    <a:pt x="3037" y="4794"/>
                  </a:lnTo>
                  <a:cubicBezTo>
                    <a:pt x="3033" y="4794"/>
                    <a:pt x="3033" y="4802"/>
                    <a:pt x="3041" y="4826"/>
                  </a:cubicBezTo>
                  <a:cubicBezTo>
                    <a:pt x="3073" y="4826"/>
                    <a:pt x="3073" y="4858"/>
                    <a:pt x="3073" y="4889"/>
                  </a:cubicBezTo>
                  <a:cubicBezTo>
                    <a:pt x="3086" y="4915"/>
                    <a:pt x="3093" y="4929"/>
                    <a:pt x="3097" y="4935"/>
                  </a:cubicBezTo>
                  <a:lnTo>
                    <a:pt x="3097" y="4935"/>
                  </a:lnTo>
                  <a:cubicBezTo>
                    <a:pt x="3152" y="5050"/>
                    <a:pt x="3278" y="5127"/>
                    <a:pt x="3396" y="5127"/>
                  </a:cubicBezTo>
                  <a:cubicBezTo>
                    <a:pt x="3426" y="5127"/>
                    <a:pt x="3456" y="5122"/>
                    <a:pt x="3484" y="5111"/>
                  </a:cubicBezTo>
                  <a:cubicBezTo>
                    <a:pt x="3706" y="5079"/>
                    <a:pt x="3769" y="4889"/>
                    <a:pt x="3769" y="4699"/>
                  </a:cubicBezTo>
                  <a:cubicBezTo>
                    <a:pt x="3769" y="4763"/>
                    <a:pt x="3769" y="4794"/>
                    <a:pt x="3769" y="4889"/>
                  </a:cubicBezTo>
                  <a:cubicBezTo>
                    <a:pt x="3833" y="4636"/>
                    <a:pt x="3769" y="4319"/>
                    <a:pt x="3706" y="4097"/>
                  </a:cubicBezTo>
                  <a:cubicBezTo>
                    <a:pt x="3675" y="3973"/>
                    <a:pt x="3644" y="3848"/>
                    <a:pt x="3582" y="3723"/>
                  </a:cubicBezTo>
                  <a:lnTo>
                    <a:pt x="3582" y="3723"/>
                  </a:lnTo>
                  <a:cubicBezTo>
                    <a:pt x="3586" y="3722"/>
                    <a:pt x="3586" y="3712"/>
                    <a:pt x="3579" y="3686"/>
                  </a:cubicBezTo>
                  <a:cubicBezTo>
                    <a:pt x="3548" y="3591"/>
                    <a:pt x="3516" y="3591"/>
                    <a:pt x="3516" y="3527"/>
                  </a:cubicBezTo>
                  <a:cubicBezTo>
                    <a:pt x="3421" y="3306"/>
                    <a:pt x="3358" y="3084"/>
                    <a:pt x="3263" y="2862"/>
                  </a:cubicBezTo>
                  <a:cubicBezTo>
                    <a:pt x="3104" y="2387"/>
                    <a:pt x="2946" y="1944"/>
                    <a:pt x="2724" y="1501"/>
                  </a:cubicBezTo>
                  <a:cubicBezTo>
                    <a:pt x="2566" y="1184"/>
                    <a:pt x="2376" y="836"/>
                    <a:pt x="2123" y="582"/>
                  </a:cubicBezTo>
                  <a:cubicBezTo>
                    <a:pt x="2059" y="519"/>
                    <a:pt x="1996" y="456"/>
                    <a:pt x="1901" y="424"/>
                  </a:cubicBezTo>
                  <a:cubicBezTo>
                    <a:pt x="1869" y="392"/>
                    <a:pt x="1838" y="361"/>
                    <a:pt x="1806" y="329"/>
                  </a:cubicBezTo>
                  <a:lnTo>
                    <a:pt x="1806" y="329"/>
                  </a:lnTo>
                  <a:cubicBezTo>
                    <a:pt x="1821" y="344"/>
                    <a:pt x="1829" y="350"/>
                    <a:pt x="1832" y="350"/>
                  </a:cubicBezTo>
                  <a:cubicBezTo>
                    <a:pt x="1841" y="350"/>
                    <a:pt x="1798" y="290"/>
                    <a:pt x="1774" y="266"/>
                  </a:cubicBezTo>
                  <a:cubicBezTo>
                    <a:pt x="1584" y="107"/>
                    <a:pt x="1489" y="44"/>
                    <a:pt x="1268" y="12"/>
                  </a:cubicBezTo>
                  <a:cubicBezTo>
                    <a:pt x="1223" y="4"/>
                    <a:pt x="1178" y="0"/>
                    <a:pt x="113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959925" y="4186775"/>
              <a:ext cx="155200" cy="182600"/>
            </a:xfrm>
            <a:custGeom>
              <a:rect b="b" l="l" r="r" t="t"/>
              <a:pathLst>
                <a:path extrusionOk="0" h="7304" w="6208">
                  <a:moveTo>
                    <a:pt x="2372" y="1"/>
                  </a:moveTo>
                  <a:cubicBezTo>
                    <a:pt x="1901" y="1"/>
                    <a:pt x="1425" y="175"/>
                    <a:pt x="1014" y="523"/>
                  </a:cubicBezTo>
                  <a:cubicBezTo>
                    <a:pt x="127" y="1283"/>
                    <a:pt x="0" y="2677"/>
                    <a:pt x="95" y="3785"/>
                  </a:cubicBezTo>
                  <a:cubicBezTo>
                    <a:pt x="190" y="4482"/>
                    <a:pt x="317" y="5178"/>
                    <a:pt x="507" y="5843"/>
                  </a:cubicBezTo>
                  <a:cubicBezTo>
                    <a:pt x="570" y="6129"/>
                    <a:pt x="665" y="6414"/>
                    <a:pt x="760" y="6667"/>
                  </a:cubicBezTo>
                  <a:cubicBezTo>
                    <a:pt x="824" y="6920"/>
                    <a:pt x="950" y="7174"/>
                    <a:pt x="1140" y="7269"/>
                  </a:cubicBezTo>
                  <a:cubicBezTo>
                    <a:pt x="1177" y="7293"/>
                    <a:pt x="1213" y="7303"/>
                    <a:pt x="1248" y="7303"/>
                  </a:cubicBezTo>
                  <a:cubicBezTo>
                    <a:pt x="1303" y="7303"/>
                    <a:pt x="1355" y="7276"/>
                    <a:pt x="1394" y="7237"/>
                  </a:cubicBezTo>
                  <a:cubicBezTo>
                    <a:pt x="1584" y="6952"/>
                    <a:pt x="1425" y="6414"/>
                    <a:pt x="1330" y="6033"/>
                  </a:cubicBezTo>
                  <a:cubicBezTo>
                    <a:pt x="1204" y="5527"/>
                    <a:pt x="1077" y="4988"/>
                    <a:pt x="982" y="4450"/>
                  </a:cubicBezTo>
                  <a:cubicBezTo>
                    <a:pt x="887" y="3912"/>
                    <a:pt x="824" y="3342"/>
                    <a:pt x="824" y="2772"/>
                  </a:cubicBezTo>
                  <a:cubicBezTo>
                    <a:pt x="855" y="2233"/>
                    <a:pt x="824" y="1758"/>
                    <a:pt x="1077" y="1283"/>
                  </a:cubicBezTo>
                  <a:cubicBezTo>
                    <a:pt x="1379" y="760"/>
                    <a:pt x="1911" y="441"/>
                    <a:pt x="2454" y="441"/>
                  </a:cubicBezTo>
                  <a:cubicBezTo>
                    <a:pt x="2766" y="441"/>
                    <a:pt x="3080" y="546"/>
                    <a:pt x="3357" y="776"/>
                  </a:cubicBezTo>
                  <a:cubicBezTo>
                    <a:pt x="4117" y="1410"/>
                    <a:pt x="4497" y="2550"/>
                    <a:pt x="4814" y="3468"/>
                  </a:cubicBezTo>
                  <a:cubicBezTo>
                    <a:pt x="4972" y="4038"/>
                    <a:pt x="5131" y="4577"/>
                    <a:pt x="5257" y="5147"/>
                  </a:cubicBezTo>
                  <a:cubicBezTo>
                    <a:pt x="5352" y="5558"/>
                    <a:pt x="5384" y="6033"/>
                    <a:pt x="5574" y="6382"/>
                  </a:cubicBezTo>
                  <a:cubicBezTo>
                    <a:pt x="5635" y="6474"/>
                    <a:pt x="5756" y="6529"/>
                    <a:pt x="5871" y="6529"/>
                  </a:cubicBezTo>
                  <a:cubicBezTo>
                    <a:pt x="5994" y="6529"/>
                    <a:pt x="6111" y="6466"/>
                    <a:pt x="6144" y="6319"/>
                  </a:cubicBezTo>
                  <a:cubicBezTo>
                    <a:pt x="6207" y="5907"/>
                    <a:pt x="6049" y="5495"/>
                    <a:pt x="5954" y="5083"/>
                  </a:cubicBezTo>
                  <a:cubicBezTo>
                    <a:pt x="5827" y="4545"/>
                    <a:pt x="5669" y="4007"/>
                    <a:pt x="5479" y="3468"/>
                  </a:cubicBezTo>
                  <a:cubicBezTo>
                    <a:pt x="5099" y="2423"/>
                    <a:pt x="4592" y="1283"/>
                    <a:pt x="3706" y="523"/>
                  </a:cubicBezTo>
                  <a:cubicBezTo>
                    <a:pt x="3310" y="175"/>
                    <a:pt x="2843" y="1"/>
                    <a:pt x="2372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926675" y="4142050"/>
              <a:ext cx="237450" cy="245150"/>
            </a:xfrm>
            <a:custGeom>
              <a:rect b="b" l="l" r="r" t="t"/>
              <a:pathLst>
                <a:path extrusionOk="0" h="9806" w="9498">
                  <a:moveTo>
                    <a:pt x="4148" y="0"/>
                  </a:moveTo>
                  <a:cubicBezTo>
                    <a:pt x="3258" y="0"/>
                    <a:pt x="2361" y="375"/>
                    <a:pt x="1679" y="950"/>
                  </a:cubicBezTo>
                  <a:cubicBezTo>
                    <a:pt x="602" y="1869"/>
                    <a:pt x="349" y="3357"/>
                    <a:pt x="127" y="4687"/>
                  </a:cubicBezTo>
                  <a:cubicBezTo>
                    <a:pt x="0" y="5511"/>
                    <a:pt x="95" y="6397"/>
                    <a:pt x="222" y="7189"/>
                  </a:cubicBezTo>
                  <a:cubicBezTo>
                    <a:pt x="349" y="7981"/>
                    <a:pt x="507" y="8773"/>
                    <a:pt x="729" y="9564"/>
                  </a:cubicBezTo>
                  <a:cubicBezTo>
                    <a:pt x="767" y="9732"/>
                    <a:pt x="890" y="9805"/>
                    <a:pt x="1015" y="9805"/>
                  </a:cubicBezTo>
                  <a:cubicBezTo>
                    <a:pt x="1198" y="9805"/>
                    <a:pt x="1387" y="9650"/>
                    <a:pt x="1330" y="9406"/>
                  </a:cubicBezTo>
                  <a:cubicBezTo>
                    <a:pt x="1109" y="8139"/>
                    <a:pt x="887" y="6841"/>
                    <a:pt x="824" y="5542"/>
                  </a:cubicBezTo>
                  <a:cubicBezTo>
                    <a:pt x="792" y="4877"/>
                    <a:pt x="697" y="4181"/>
                    <a:pt x="824" y="3516"/>
                  </a:cubicBezTo>
                  <a:cubicBezTo>
                    <a:pt x="950" y="2882"/>
                    <a:pt x="1204" y="2344"/>
                    <a:pt x="1615" y="1837"/>
                  </a:cubicBezTo>
                  <a:cubicBezTo>
                    <a:pt x="2193" y="1115"/>
                    <a:pt x="3136" y="594"/>
                    <a:pt x="4070" y="594"/>
                  </a:cubicBezTo>
                  <a:cubicBezTo>
                    <a:pt x="4365" y="594"/>
                    <a:pt x="4659" y="646"/>
                    <a:pt x="4941" y="760"/>
                  </a:cubicBezTo>
                  <a:cubicBezTo>
                    <a:pt x="6112" y="1204"/>
                    <a:pt x="6714" y="2375"/>
                    <a:pt x="7189" y="3452"/>
                  </a:cubicBezTo>
                  <a:cubicBezTo>
                    <a:pt x="7474" y="4117"/>
                    <a:pt x="7728" y="4814"/>
                    <a:pt x="7918" y="5542"/>
                  </a:cubicBezTo>
                  <a:cubicBezTo>
                    <a:pt x="8108" y="6144"/>
                    <a:pt x="8361" y="6777"/>
                    <a:pt x="8393" y="7411"/>
                  </a:cubicBezTo>
                  <a:cubicBezTo>
                    <a:pt x="8421" y="7749"/>
                    <a:pt x="8662" y="7892"/>
                    <a:pt x="8901" y="7892"/>
                  </a:cubicBezTo>
                  <a:cubicBezTo>
                    <a:pt x="9200" y="7892"/>
                    <a:pt x="9497" y="7668"/>
                    <a:pt x="9374" y="7316"/>
                  </a:cubicBezTo>
                  <a:cubicBezTo>
                    <a:pt x="9153" y="6714"/>
                    <a:pt x="9058" y="6049"/>
                    <a:pt x="8868" y="5384"/>
                  </a:cubicBezTo>
                  <a:cubicBezTo>
                    <a:pt x="8646" y="4687"/>
                    <a:pt x="8393" y="3991"/>
                    <a:pt x="8076" y="3326"/>
                  </a:cubicBezTo>
                  <a:cubicBezTo>
                    <a:pt x="7537" y="2154"/>
                    <a:pt x="6619" y="855"/>
                    <a:pt x="5416" y="285"/>
                  </a:cubicBezTo>
                  <a:cubicBezTo>
                    <a:pt x="5012" y="89"/>
                    <a:pt x="4581" y="0"/>
                    <a:pt x="4148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324950" y="4222000"/>
              <a:ext cx="77625" cy="114675"/>
            </a:xfrm>
            <a:custGeom>
              <a:rect b="b" l="l" r="r" t="t"/>
              <a:pathLst>
                <a:path extrusionOk="0" h="4587" w="3105">
                  <a:moveTo>
                    <a:pt x="1489" y="571"/>
                  </a:moveTo>
                  <a:cubicBezTo>
                    <a:pt x="1679" y="1046"/>
                    <a:pt x="2028" y="1426"/>
                    <a:pt x="2218" y="1901"/>
                  </a:cubicBezTo>
                  <a:cubicBezTo>
                    <a:pt x="2249" y="2028"/>
                    <a:pt x="2313" y="2123"/>
                    <a:pt x="2344" y="2249"/>
                  </a:cubicBezTo>
                  <a:cubicBezTo>
                    <a:pt x="2376" y="2344"/>
                    <a:pt x="2408" y="2439"/>
                    <a:pt x="2471" y="2503"/>
                  </a:cubicBezTo>
                  <a:cubicBezTo>
                    <a:pt x="2249" y="2756"/>
                    <a:pt x="2091" y="3041"/>
                    <a:pt x="1901" y="3358"/>
                  </a:cubicBezTo>
                  <a:cubicBezTo>
                    <a:pt x="1743" y="3611"/>
                    <a:pt x="1584" y="3896"/>
                    <a:pt x="1331" y="4118"/>
                  </a:cubicBezTo>
                  <a:cubicBezTo>
                    <a:pt x="1078" y="3548"/>
                    <a:pt x="666" y="3041"/>
                    <a:pt x="349" y="2503"/>
                  </a:cubicBezTo>
                  <a:cubicBezTo>
                    <a:pt x="317" y="2503"/>
                    <a:pt x="317" y="2471"/>
                    <a:pt x="286" y="2471"/>
                  </a:cubicBezTo>
                  <a:cubicBezTo>
                    <a:pt x="317" y="2439"/>
                    <a:pt x="349" y="2408"/>
                    <a:pt x="349" y="2376"/>
                  </a:cubicBezTo>
                  <a:cubicBezTo>
                    <a:pt x="507" y="1964"/>
                    <a:pt x="666" y="1616"/>
                    <a:pt x="919" y="1268"/>
                  </a:cubicBezTo>
                  <a:cubicBezTo>
                    <a:pt x="1046" y="1109"/>
                    <a:pt x="1173" y="951"/>
                    <a:pt x="1299" y="793"/>
                  </a:cubicBezTo>
                  <a:cubicBezTo>
                    <a:pt x="1363" y="698"/>
                    <a:pt x="1426" y="634"/>
                    <a:pt x="1489" y="571"/>
                  </a:cubicBezTo>
                  <a:close/>
                  <a:moveTo>
                    <a:pt x="1514" y="1"/>
                  </a:moveTo>
                  <a:cubicBezTo>
                    <a:pt x="1479" y="1"/>
                    <a:pt x="1447" y="11"/>
                    <a:pt x="1426" y="33"/>
                  </a:cubicBezTo>
                  <a:cubicBezTo>
                    <a:pt x="1331" y="128"/>
                    <a:pt x="1236" y="159"/>
                    <a:pt x="1173" y="254"/>
                  </a:cubicBezTo>
                  <a:cubicBezTo>
                    <a:pt x="1109" y="349"/>
                    <a:pt x="1014" y="413"/>
                    <a:pt x="951" y="508"/>
                  </a:cubicBezTo>
                  <a:cubicBezTo>
                    <a:pt x="824" y="698"/>
                    <a:pt x="666" y="888"/>
                    <a:pt x="507" y="1078"/>
                  </a:cubicBezTo>
                  <a:cubicBezTo>
                    <a:pt x="254" y="1426"/>
                    <a:pt x="1" y="1869"/>
                    <a:pt x="32" y="2313"/>
                  </a:cubicBezTo>
                  <a:cubicBezTo>
                    <a:pt x="32" y="2376"/>
                    <a:pt x="64" y="2439"/>
                    <a:pt x="127" y="2471"/>
                  </a:cubicBezTo>
                  <a:cubicBezTo>
                    <a:pt x="64" y="2503"/>
                    <a:pt x="1" y="2598"/>
                    <a:pt x="64" y="2661"/>
                  </a:cubicBezTo>
                  <a:cubicBezTo>
                    <a:pt x="412" y="3263"/>
                    <a:pt x="856" y="3801"/>
                    <a:pt x="1078" y="4466"/>
                  </a:cubicBezTo>
                  <a:cubicBezTo>
                    <a:pt x="1100" y="4535"/>
                    <a:pt x="1173" y="4587"/>
                    <a:pt x="1258" y="4587"/>
                  </a:cubicBezTo>
                  <a:cubicBezTo>
                    <a:pt x="1292" y="4587"/>
                    <a:pt x="1327" y="4579"/>
                    <a:pt x="1363" y="4561"/>
                  </a:cubicBezTo>
                  <a:cubicBezTo>
                    <a:pt x="2123" y="4118"/>
                    <a:pt x="2344" y="3199"/>
                    <a:pt x="2946" y="2598"/>
                  </a:cubicBezTo>
                  <a:cubicBezTo>
                    <a:pt x="3104" y="2471"/>
                    <a:pt x="2946" y="2249"/>
                    <a:pt x="2788" y="2249"/>
                  </a:cubicBezTo>
                  <a:cubicBezTo>
                    <a:pt x="2756" y="2186"/>
                    <a:pt x="2724" y="2154"/>
                    <a:pt x="2724" y="2123"/>
                  </a:cubicBezTo>
                  <a:cubicBezTo>
                    <a:pt x="2629" y="1901"/>
                    <a:pt x="2566" y="1679"/>
                    <a:pt x="2471" y="1489"/>
                  </a:cubicBezTo>
                  <a:cubicBezTo>
                    <a:pt x="2218" y="1014"/>
                    <a:pt x="1838" y="666"/>
                    <a:pt x="1711" y="128"/>
                  </a:cubicBezTo>
                  <a:cubicBezTo>
                    <a:pt x="1669" y="43"/>
                    <a:pt x="1584" y="1"/>
                    <a:pt x="1514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5324950" y="4291100"/>
              <a:ext cx="77625" cy="114975"/>
            </a:xfrm>
            <a:custGeom>
              <a:rect b="b" l="l" r="r" t="t"/>
              <a:pathLst>
                <a:path extrusionOk="0" h="4599" w="3105">
                  <a:moveTo>
                    <a:pt x="1489" y="594"/>
                  </a:moveTo>
                  <a:cubicBezTo>
                    <a:pt x="1679" y="1037"/>
                    <a:pt x="2028" y="1417"/>
                    <a:pt x="2218" y="1892"/>
                  </a:cubicBezTo>
                  <a:cubicBezTo>
                    <a:pt x="2249" y="2019"/>
                    <a:pt x="2313" y="2146"/>
                    <a:pt x="2344" y="2272"/>
                  </a:cubicBezTo>
                  <a:cubicBezTo>
                    <a:pt x="2376" y="2336"/>
                    <a:pt x="2408" y="2431"/>
                    <a:pt x="2471" y="2494"/>
                  </a:cubicBezTo>
                  <a:cubicBezTo>
                    <a:pt x="2249" y="2779"/>
                    <a:pt x="2091" y="3064"/>
                    <a:pt x="1901" y="3349"/>
                  </a:cubicBezTo>
                  <a:cubicBezTo>
                    <a:pt x="1743" y="3634"/>
                    <a:pt x="1584" y="3919"/>
                    <a:pt x="1331" y="4109"/>
                  </a:cubicBezTo>
                  <a:cubicBezTo>
                    <a:pt x="1078" y="3539"/>
                    <a:pt x="666" y="3032"/>
                    <a:pt x="349" y="2526"/>
                  </a:cubicBezTo>
                  <a:cubicBezTo>
                    <a:pt x="317" y="2494"/>
                    <a:pt x="317" y="2494"/>
                    <a:pt x="286" y="2462"/>
                  </a:cubicBezTo>
                  <a:cubicBezTo>
                    <a:pt x="317" y="2462"/>
                    <a:pt x="349" y="2431"/>
                    <a:pt x="349" y="2367"/>
                  </a:cubicBezTo>
                  <a:cubicBezTo>
                    <a:pt x="507" y="1987"/>
                    <a:pt x="666" y="1639"/>
                    <a:pt x="919" y="1290"/>
                  </a:cubicBezTo>
                  <a:cubicBezTo>
                    <a:pt x="1046" y="1100"/>
                    <a:pt x="1173" y="942"/>
                    <a:pt x="1299" y="784"/>
                  </a:cubicBezTo>
                  <a:cubicBezTo>
                    <a:pt x="1363" y="720"/>
                    <a:pt x="1426" y="657"/>
                    <a:pt x="1489" y="594"/>
                  </a:cubicBezTo>
                  <a:close/>
                  <a:moveTo>
                    <a:pt x="1534" y="0"/>
                  </a:moveTo>
                  <a:cubicBezTo>
                    <a:pt x="1491" y="0"/>
                    <a:pt x="1451" y="18"/>
                    <a:pt x="1426" y="55"/>
                  </a:cubicBezTo>
                  <a:cubicBezTo>
                    <a:pt x="1331" y="119"/>
                    <a:pt x="1236" y="182"/>
                    <a:pt x="1173" y="277"/>
                  </a:cubicBezTo>
                  <a:cubicBezTo>
                    <a:pt x="1109" y="340"/>
                    <a:pt x="1014" y="435"/>
                    <a:pt x="951" y="499"/>
                  </a:cubicBezTo>
                  <a:cubicBezTo>
                    <a:pt x="824" y="689"/>
                    <a:pt x="666" y="879"/>
                    <a:pt x="507" y="1100"/>
                  </a:cubicBezTo>
                  <a:cubicBezTo>
                    <a:pt x="254" y="1449"/>
                    <a:pt x="1" y="1892"/>
                    <a:pt x="32" y="2336"/>
                  </a:cubicBezTo>
                  <a:cubicBezTo>
                    <a:pt x="32" y="2399"/>
                    <a:pt x="64" y="2431"/>
                    <a:pt x="127" y="2462"/>
                  </a:cubicBezTo>
                  <a:cubicBezTo>
                    <a:pt x="64" y="2526"/>
                    <a:pt x="1" y="2589"/>
                    <a:pt x="64" y="2684"/>
                  </a:cubicBezTo>
                  <a:cubicBezTo>
                    <a:pt x="412" y="3254"/>
                    <a:pt x="856" y="3792"/>
                    <a:pt x="1078" y="4457"/>
                  </a:cubicBezTo>
                  <a:cubicBezTo>
                    <a:pt x="1099" y="4542"/>
                    <a:pt x="1162" y="4598"/>
                    <a:pt x="1239" y="4598"/>
                  </a:cubicBezTo>
                  <a:cubicBezTo>
                    <a:pt x="1278" y="4598"/>
                    <a:pt x="1320" y="4584"/>
                    <a:pt x="1363" y="4552"/>
                  </a:cubicBezTo>
                  <a:cubicBezTo>
                    <a:pt x="2123" y="4109"/>
                    <a:pt x="2344" y="3222"/>
                    <a:pt x="2946" y="2621"/>
                  </a:cubicBezTo>
                  <a:cubicBezTo>
                    <a:pt x="3104" y="2462"/>
                    <a:pt x="2946" y="2241"/>
                    <a:pt x="2788" y="2241"/>
                  </a:cubicBezTo>
                  <a:cubicBezTo>
                    <a:pt x="2756" y="2209"/>
                    <a:pt x="2724" y="2177"/>
                    <a:pt x="2724" y="2114"/>
                  </a:cubicBezTo>
                  <a:cubicBezTo>
                    <a:pt x="2629" y="1924"/>
                    <a:pt x="2566" y="1702"/>
                    <a:pt x="2471" y="1512"/>
                  </a:cubicBezTo>
                  <a:cubicBezTo>
                    <a:pt x="2218" y="1037"/>
                    <a:pt x="1838" y="657"/>
                    <a:pt x="1711" y="119"/>
                  </a:cubicBezTo>
                  <a:cubicBezTo>
                    <a:pt x="1673" y="42"/>
                    <a:pt x="1599" y="0"/>
                    <a:pt x="153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6057300" y="4538700"/>
              <a:ext cx="77625" cy="114675"/>
            </a:xfrm>
            <a:custGeom>
              <a:rect b="b" l="l" r="r" t="t"/>
              <a:pathLst>
                <a:path extrusionOk="0" h="4587" w="3105">
                  <a:moveTo>
                    <a:pt x="1489" y="570"/>
                  </a:moveTo>
                  <a:cubicBezTo>
                    <a:pt x="1679" y="1045"/>
                    <a:pt x="2027" y="1425"/>
                    <a:pt x="2217" y="1901"/>
                  </a:cubicBezTo>
                  <a:cubicBezTo>
                    <a:pt x="2249" y="2027"/>
                    <a:pt x="2312" y="2122"/>
                    <a:pt x="2344" y="2249"/>
                  </a:cubicBezTo>
                  <a:cubicBezTo>
                    <a:pt x="2376" y="2344"/>
                    <a:pt x="2408" y="2439"/>
                    <a:pt x="2471" y="2502"/>
                  </a:cubicBezTo>
                  <a:cubicBezTo>
                    <a:pt x="2249" y="2756"/>
                    <a:pt x="2091" y="3041"/>
                    <a:pt x="1901" y="3357"/>
                  </a:cubicBezTo>
                  <a:cubicBezTo>
                    <a:pt x="1742" y="3611"/>
                    <a:pt x="1584" y="3896"/>
                    <a:pt x="1331" y="4117"/>
                  </a:cubicBezTo>
                  <a:cubicBezTo>
                    <a:pt x="1077" y="3547"/>
                    <a:pt x="666" y="3041"/>
                    <a:pt x="349" y="2502"/>
                  </a:cubicBezTo>
                  <a:cubicBezTo>
                    <a:pt x="317" y="2502"/>
                    <a:pt x="317" y="2471"/>
                    <a:pt x="286" y="2471"/>
                  </a:cubicBezTo>
                  <a:cubicBezTo>
                    <a:pt x="317" y="2439"/>
                    <a:pt x="349" y="2407"/>
                    <a:pt x="349" y="2376"/>
                  </a:cubicBezTo>
                  <a:cubicBezTo>
                    <a:pt x="507" y="1964"/>
                    <a:pt x="666" y="1616"/>
                    <a:pt x="919" y="1267"/>
                  </a:cubicBezTo>
                  <a:cubicBezTo>
                    <a:pt x="1046" y="1109"/>
                    <a:pt x="1172" y="950"/>
                    <a:pt x="1299" y="792"/>
                  </a:cubicBezTo>
                  <a:cubicBezTo>
                    <a:pt x="1362" y="697"/>
                    <a:pt x="1426" y="634"/>
                    <a:pt x="1489" y="570"/>
                  </a:cubicBezTo>
                  <a:close/>
                  <a:moveTo>
                    <a:pt x="1514" y="0"/>
                  </a:moveTo>
                  <a:cubicBezTo>
                    <a:pt x="1479" y="0"/>
                    <a:pt x="1447" y="11"/>
                    <a:pt x="1426" y="32"/>
                  </a:cubicBezTo>
                  <a:cubicBezTo>
                    <a:pt x="1331" y="127"/>
                    <a:pt x="1236" y="159"/>
                    <a:pt x="1172" y="254"/>
                  </a:cubicBezTo>
                  <a:cubicBezTo>
                    <a:pt x="1109" y="349"/>
                    <a:pt x="1014" y="412"/>
                    <a:pt x="951" y="507"/>
                  </a:cubicBezTo>
                  <a:cubicBezTo>
                    <a:pt x="824" y="697"/>
                    <a:pt x="666" y="887"/>
                    <a:pt x="507" y="1077"/>
                  </a:cubicBezTo>
                  <a:cubicBezTo>
                    <a:pt x="254" y="1425"/>
                    <a:pt x="1" y="1869"/>
                    <a:pt x="32" y="2312"/>
                  </a:cubicBezTo>
                  <a:cubicBezTo>
                    <a:pt x="32" y="2376"/>
                    <a:pt x="64" y="2439"/>
                    <a:pt x="127" y="2471"/>
                  </a:cubicBezTo>
                  <a:cubicBezTo>
                    <a:pt x="64" y="2502"/>
                    <a:pt x="1" y="2597"/>
                    <a:pt x="64" y="2661"/>
                  </a:cubicBezTo>
                  <a:cubicBezTo>
                    <a:pt x="412" y="3262"/>
                    <a:pt x="856" y="3801"/>
                    <a:pt x="1077" y="4466"/>
                  </a:cubicBezTo>
                  <a:cubicBezTo>
                    <a:pt x="1100" y="4534"/>
                    <a:pt x="1172" y="4586"/>
                    <a:pt x="1258" y="4586"/>
                  </a:cubicBezTo>
                  <a:cubicBezTo>
                    <a:pt x="1292" y="4586"/>
                    <a:pt x="1327" y="4578"/>
                    <a:pt x="1362" y="4561"/>
                  </a:cubicBezTo>
                  <a:cubicBezTo>
                    <a:pt x="2122" y="4117"/>
                    <a:pt x="2344" y="3199"/>
                    <a:pt x="2946" y="2597"/>
                  </a:cubicBezTo>
                  <a:cubicBezTo>
                    <a:pt x="3104" y="2471"/>
                    <a:pt x="2946" y="2249"/>
                    <a:pt x="2788" y="2249"/>
                  </a:cubicBezTo>
                  <a:cubicBezTo>
                    <a:pt x="2756" y="2186"/>
                    <a:pt x="2724" y="2154"/>
                    <a:pt x="2724" y="2122"/>
                  </a:cubicBezTo>
                  <a:cubicBezTo>
                    <a:pt x="2629" y="1901"/>
                    <a:pt x="2566" y="1679"/>
                    <a:pt x="2471" y="1489"/>
                  </a:cubicBezTo>
                  <a:cubicBezTo>
                    <a:pt x="2217" y="1014"/>
                    <a:pt x="1837" y="665"/>
                    <a:pt x="1711" y="127"/>
                  </a:cubicBezTo>
                  <a:cubicBezTo>
                    <a:pt x="1669" y="43"/>
                    <a:pt x="1584" y="0"/>
                    <a:pt x="151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6057300" y="4607775"/>
              <a:ext cx="77625" cy="114975"/>
            </a:xfrm>
            <a:custGeom>
              <a:rect b="b" l="l" r="r" t="t"/>
              <a:pathLst>
                <a:path extrusionOk="0" h="4599" w="3105">
                  <a:moveTo>
                    <a:pt x="1489" y="594"/>
                  </a:moveTo>
                  <a:cubicBezTo>
                    <a:pt x="1679" y="1038"/>
                    <a:pt x="2027" y="1418"/>
                    <a:pt x="2217" y="1893"/>
                  </a:cubicBezTo>
                  <a:cubicBezTo>
                    <a:pt x="2249" y="2019"/>
                    <a:pt x="2312" y="2146"/>
                    <a:pt x="2344" y="2273"/>
                  </a:cubicBezTo>
                  <a:cubicBezTo>
                    <a:pt x="2376" y="2336"/>
                    <a:pt x="2408" y="2431"/>
                    <a:pt x="2471" y="2494"/>
                  </a:cubicBezTo>
                  <a:cubicBezTo>
                    <a:pt x="2249" y="2779"/>
                    <a:pt x="2091" y="3064"/>
                    <a:pt x="1901" y="3349"/>
                  </a:cubicBezTo>
                  <a:cubicBezTo>
                    <a:pt x="1742" y="3635"/>
                    <a:pt x="1584" y="3920"/>
                    <a:pt x="1331" y="4110"/>
                  </a:cubicBezTo>
                  <a:cubicBezTo>
                    <a:pt x="1077" y="3540"/>
                    <a:pt x="666" y="3033"/>
                    <a:pt x="349" y="2526"/>
                  </a:cubicBezTo>
                  <a:cubicBezTo>
                    <a:pt x="317" y="2494"/>
                    <a:pt x="317" y="2494"/>
                    <a:pt x="286" y="2463"/>
                  </a:cubicBezTo>
                  <a:cubicBezTo>
                    <a:pt x="317" y="2463"/>
                    <a:pt x="349" y="2431"/>
                    <a:pt x="349" y="2368"/>
                  </a:cubicBezTo>
                  <a:cubicBezTo>
                    <a:pt x="507" y="1988"/>
                    <a:pt x="666" y="1639"/>
                    <a:pt x="919" y="1291"/>
                  </a:cubicBezTo>
                  <a:cubicBezTo>
                    <a:pt x="1046" y="1101"/>
                    <a:pt x="1172" y="943"/>
                    <a:pt x="1299" y="784"/>
                  </a:cubicBezTo>
                  <a:cubicBezTo>
                    <a:pt x="1362" y="721"/>
                    <a:pt x="1426" y="658"/>
                    <a:pt x="1489" y="594"/>
                  </a:cubicBezTo>
                  <a:close/>
                  <a:moveTo>
                    <a:pt x="1533" y="1"/>
                  </a:moveTo>
                  <a:cubicBezTo>
                    <a:pt x="1491" y="1"/>
                    <a:pt x="1451" y="18"/>
                    <a:pt x="1426" y="56"/>
                  </a:cubicBezTo>
                  <a:cubicBezTo>
                    <a:pt x="1331" y="119"/>
                    <a:pt x="1236" y="183"/>
                    <a:pt x="1172" y="278"/>
                  </a:cubicBezTo>
                  <a:cubicBezTo>
                    <a:pt x="1109" y="341"/>
                    <a:pt x="1014" y="436"/>
                    <a:pt x="951" y="499"/>
                  </a:cubicBezTo>
                  <a:cubicBezTo>
                    <a:pt x="824" y="689"/>
                    <a:pt x="666" y="879"/>
                    <a:pt x="507" y="1101"/>
                  </a:cubicBezTo>
                  <a:cubicBezTo>
                    <a:pt x="254" y="1449"/>
                    <a:pt x="1" y="1893"/>
                    <a:pt x="32" y="2336"/>
                  </a:cubicBezTo>
                  <a:cubicBezTo>
                    <a:pt x="32" y="2399"/>
                    <a:pt x="64" y="2431"/>
                    <a:pt x="127" y="2463"/>
                  </a:cubicBezTo>
                  <a:cubicBezTo>
                    <a:pt x="64" y="2526"/>
                    <a:pt x="1" y="2589"/>
                    <a:pt x="64" y="2684"/>
                  </a:cubicBezTo>
                  <a:cubicBezTo>
                    <a:pt x="412" y="3254"/>
                    <a:pt x="856" y="3793"/>
                    <a:pt x="1077" y="4458"/>
                  </a:cubicBezTo>
                  <a:cubicBezTo>
                    <a:pt x="1099" y="4542"/>
                    <a:pt x="1162" y="4599"/>
                    <a:pt x="1239" y="4599"/>
                  </a:cubicBezTo>
                  <a:cubicBezTo>
                    <a:pt x="1278" y="4599"/>
                    <a:pt x="1320" y="4585"/>
                    <a:pt x="1362" y="4553"/>
                  </a:cubicBezTo>
                  <a:cubicBezTo>
                    <a:pt x="2122" y="4110"/>
                    <a:pt x="2344" y="3223"/>
                    <a:pt x="2946" y="2621"/>
                  </a:cubicBezTo>
                  <a:cubicBezTo>
                    <a:pt x="3104" y="2463"/>
                    <a:pt x="2946" y="2241"/>
                    <a:pt x="2788" y="2241"/>
                  </a:cubicBezTo>
                  <a:cubicBezTo>
                    <a:pt x="2756" y="2209"/>
                    <a:pt x="2724" y="2178"/>
                    <a:pt x="2724" y="2114"/>
                  </a:cubicBezTo>
                  <a:cubicBezTo>
                    <a:pt x="2629" y="1924"/>
                    <a:pt x="2566" y="1703"/>
                    <a:pt x="2471" y="1513"/>
                  </a:cubicBezTo>
                  <a:cubicBezTo>
                    <a:pt x="2217" y="1038"/>
                    <a:pt x="1837" y="658"/>
                    <a:pt x="1711" y="119"/>
                  </a:cubicBezTo>
                  <a:cubicBezTo>
                    <a:pt x="1672" y="43"/>
                    <a:pt x="1599" y="1"/>
                    <a:pt x="1533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800000" y="4291100"/>
              <a:ext cx="77600" cy="114975"/>
            </a:xfrm>
            <a:custGeom>
              <a:rect b="b" l="l" r="r" t="t"/>
              <a:pathLst>
                <a:path extrusionOk="0" h="4599" w="3104">
                  <a:moveTo>
                    <a:pt x="1489" y="594"/>
                  </a:moveTo>
                  <a:cubicBezTo>
                    <a:pt x="1679" y="1037"/>
                    <a:pt x="2027" y="1417"/>
                    <a:pt x="2217" y="1892"/>
                  </a:cubicBezTo>
                  <a:cubicBezTo>
                    <a:pt x="2249" y="2019"/>
                    <a:pt x="2312" y="2146"/>
                    <a:pt x="2344" y="2272"/>
                  </a:cubicBezTo>
                  <a:cubicBezTo>
                    <a:pt x="2375" y="2336"/>
                    <a:pt x="2407" y="2431"/>
                    <a:pt x="2470" y="2494"/>
                  </a:cubicBezTo>
                  <a:cubicBezTo>
                    <a:pt x="2249" y="2779"/>
                    <a:pt x="2090" y="3064"/>
                    <a:pt x="1900" y="3349"/>
                  </a:cubicBezTo>
                  <a:cubicBezTo>
                    <a:pt x="1742" y="3634"/>
                    <a:pt x="1584" y="3919"/>
                    <a:pt x="1330" y="4109"/>
                  </a:cubicBezTo>
                  <a:cubicBezTo>
                    <a:pt x="1077" y="3539"/>
                    <a:pt x="665" y="3032"/>
                    <a:pt x="349" y="2526"/>
                  </a:cubicBezTo>
                  <a:cubicBezTo>
                    <a:pt x="317" y="2494"/>
                    <a:pt x="317" y="2494"/>
                    <a:pt x="285" y="2462"/>
                  </a:cubicBezTo>
                  <a:cubicBezTo>
                    <a:pt x="317" y="2462"/>
                    <a:pt x="349" y="2431"/>
                    <a:pt x="349" y="2367"/>
                  </a:cubicBezTo>
                  <a:cubicBezTo>
                    <a:pt x="507" y="1987"/>
                    <a:pt x="665" y="1639"/>
                    <a:pt x="919" y="1290"/>
                  </a:cubicBezTo>
                  <a:cubicBezTo>
                    <a:pt x="1045" y="1100"/>
                    <a:pt x="1172" y="942"/>
                    <a:pt x="1299" y="784"/>
                  </a:cubicBezTo>
                  <a:cubicBezTo>
                    <a:pt x="1362" y="720"/>
                    <a:pt x="1425" y="657"/>
                    <a:pt x="1489" y="594"/>
                  </a:cubicBezTo>
                  <a:close/>
                  <a:moveTo>
                    <a:pt x="1533" y="0"/>
                  </a:moveTo>
                  <a:cubicBezTo>
                    <a:pt x="1490" y="0"/>
                    <a:pt x="1450" y="18"/>
                    <a:pt x="1425" y="55"/>
                  </a:cubicBezTo>
                  <a:cubicBezTo>
                    <a:pt x="1330" y="119"/>
                    <a:pt x="1235" y="182"/>
                    <a:pt x="1172" y="277"/>
                  </a:cubicBezTo>
                  <a:cubicBezTo>
                    <a:pt x="1109" y="340"/>
                    <a:pt x="1014" y="435"/>
                    <a:pt x="950" y="499"/>
                  </a:cubicBezTo>
                  <a:cubicBezTo>
                    <a:pt x="824" y="689"/>
                    <a:pt x="665" y="879"/>
                    <a:pt x="507" y="1100"/>
                  </a:cubicBezTo>
                  <a:cubicBezTo>
                    <a:pt x="254" y="1449"/>
                    <a:pt x="0" y="1892"/>
                    <a:pt x="32" y="2336"/>
                  </a:cubicBezTo>
                  <a:cubicBezTo>
                    <a:pt x="32" y="2399"/>
                    <a:pt x="64" y="2431"/>
                    <a:pt x="127" y="2462"/>
                  </a:cubicBezTo>
                  <a:cubicBezTo>
                    <a:pt x="64" y="2526"/>
                    <a:pt x="0" y="2589"/>
                    <a:pt x="64" y="2684"/>
                  </a:cubicBezTo>
                  <a:cubicBezTo>
                    <a:pt x="412" y="3254"/>
                    <a:pt x="855" y="3792"/>
                    <a:pt x="1077" y="4457"/>
                  </a:cubicBezTo>
                  <a:cubicBezTo>
                    <a:pt x="1098" y="4542"/>
                    <a:pt x="1161" y="4598"/>
                    <a:pt x="1239" y="4598"/>
                  </a:cubicBezTo>
                  <a:cubicBezTo>
                    <a:pt x="1278" y="4598"/>
                    <a:pt x="1320" y="4584"/>
                    <a:pt x="1362" y="4552"/>
                  </a:cubicBezTo>
                  <a:cubicBezTo>
                    <a:pt x="2122" y="4109"/>
                    <a:pt x="2344" y="3222"/>
                    <a:pt x="2945" y="2621"/>
                  </a:cubicBezTo>
                  <a:cubicBezTo>
                    <a:pt x="3104" y="2462"/>
                    <a:pt x="2945" y="2241"/>
                    <a:pt x="2787" y="2241"/>
                  </a:cubicBezTo>
                  <a:cubicBezTo>
                    <a:pt x="2755" y="2209"/>
                    <a:pt x="2724" y="2177"/>
                    <a:pt x="2724" y="2114"/>
                  </a:cubicBezTo>
                  <a:cubicBezTo>
                    <a:pt x="2629" y="1924"/>
                    <a:pt x="2565" y="1702"/>
                    <a:pt x="2470" y="1512"/>
                  </a:cubicBezTo>
                  <a:cubicBezTo>
                    <a:pt x="2217" y="1037"/>
                    <a:pt x="1837" y="657"/>
                    <a:pt x="1710" y="119"/>
                  </a:cubicBezTo>
                  <a:cubicBezTo>
                    <a:pt x="1672" y="42"/>
                    <a:pt x="1599" y="0"/>
                    <a:pt x="153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5800000" y="4360550"/>
              <a:ext cx="77600" cy="114675"/>
            </a:xfrm>
            <a:custGeom>
              <a:rect b="b" l="l" r="r" t="t"/>
              <a:pathLst>
                <a:path extrusionOk="0" h="4587" w="3104">
                  <a:moveTo>
                    <a:pt x="1489" y="571"/>
                  </a:moveTo>
                  <a:cubicBezTo>
                    <a:pt x="1679" y="1046"/>
                    <a:pt x="2027" y="1426"/>
                    <a:pt x="2217" y="1901"/>
                  </a:cubicBezTo>
                  <a:cubicBezTo>
                    <a:pt x="2249" y="2028"/>
                    <a:pt x="2312" y="2123"/>
                    <a:pt x="2344" y="2249"/>
                  </a:cubicBezTo>
                  <a:cubicBezTo>
                    <a:pt x="2375" y="2344"/>
                    <a:pt x="2407" y="2439"/>
                    <a:pt x="2470" y="2503"/>
                  </a:cubicBezTo>
                  <a:cubicBezTo>
                    <a:pt x="2249" y="2756"/>
                    <a:pt x="2090" y="3041"/>
                    <a:pt x="1900" y="3358"/>
                  </a:cubicBezTo>
                  <a:cubicBezTo>
                    <a:pt x="1742" y="3611"/>
                    <a:pt x="1584" y="3896"/>
                    <a:pt x="1330" y="4118"/>
                  </a:cubicBezTo>
                  <a:cubicBezTo>
                    <a:pt x="1077" y="3548"/>
                    <a:pt x="665" y="3041"/>
                    <a:pt x="349" y="2503"/>
                  </a:cubicBezTo>
                  <a:cubicBezTo>
                    <a:pt x="317" y="2503"/>
                    <a:pt x="317" y="2471"/>
                    <a:pt x="285" y="2471"/>
                  </a:cubicBezTo>
                  <a:cubicBezTo>
                    <a:pt x="317" y="2439"/>
                    <a:pt x="349" y="2408"/>
                    <a:pt x="349" y="2376"/>
                  </a:cubicBezTo>
                  <a:cubicBezTo>
                    <a:pt x="507" y="1964"/>
                    <a:pt x="665" y="1616"/>
                    <a:pt x="919" y="1268"/>
                  </a:cubicBezTo>
                  <a:cubicBezTo>
                    <a:pt x="1045" y="1109"/>
                    <a:pt x="1172" y="951"/>
                    <a:pt x="1299" y="793"/>
                  </a:cubicBezTo>
                  <a:cubicBezTo>
                    <a:pt x="1362" y="698"/>
                    <a:pt x="1425" y="634"/>
                    <a:pt x="1489" y="571"/>
                  </a:cubicBezTo>
                  <a:close/>
                  <a:moveTo>
                    <a:pt x="1513" y="1"/>
                  </a:moveTo>
                  <a:cubicBezTo>
                    <a:pt x="1478" y="1"/>
                    <a:pt x="1446" y="11"/>
                    <a:pt x="1425" y="33"/>
                  </a:cubicBezTo>
                  <a:cubicBezTo>
                    <a:pt x="1330" y="128"/>
                    <a:pt x="1235" y="159"/>
                    <a:pt x="1172" y="254"/>
                  </a:cubicBezTo>
                  <a:cubicBezTo>
                    <a:pt x="1109" y="349"/>
                    <a:pt x="1014" y="413"/>
                    <a:pt x="950" y="508"/>
                  </a:cubicBezTo>
                  <a:cubicBezTo>
                    <a:pt x="824" y="698"/>
                    <a:pt x="665" y="888"/>
                    <a:pt x="507" y="1078"/>
                  </a:cubicBezTo>
                  <a:cubicBezTo>
                    <a:pt x="254" y="1426"/>
                    <a:pt x="0" y="1869"/>
                    <a:pt x="32" y="2313"/>
                  </a:cubicBezTo>
                  <a:cubicBezTo>
                    <a:pt x="32" y="2376"/>
                    <a:pt x="64" y="2439"/>
                    <a:pt x="127" y="2471"/>
                  </a:cubicBezTo>
                  <a:cubicBezTo>
                    <a:pt x="64" y="2503"/>
                    <a:pt x="0" y="2598"/>
                    <a:pt x="64" y="2661"/>
                  </a:cubicBezTo>
                  <a:cubicBezTo>
                    <a:pt x="412" y="3263"/>
                    <a:pt x="855" y="3801"/>
                    <a:pt x="1077" y="4466"/>
                  </a:cubicBezTo>
                  <a:cubicBezTo>
                    <a:pt x="1100" y="4535"/>
                    <a:pt x="1172" y="4587"/>
                    <a:pt x="1258" y="4587"/>
                  </a:cubicBezTo>
                  <a:cubicBezTo>
                    <a:pt x="1291" y="4587"/>
                    <a:pt x="1327" y="4579"/>
                    <a:pt x="1362" y="4561"/>
                  </a:cubicBezTo>
                  <a:cubicBezTo>
                    <a:pt x="2122" y="4118"/>
                    <a:pt x="2344" y="3199"/>
                    <a:pt x="2945" y="2598"/>
                  </a:cubicBezTo>
                  <a:cubicBezTo>
                    <a:pt x="3104" y="2471"/>
                    <a:pt x="2945" y="2249"/>
                    <a:pt x="2787" y="2249"/>
                  </a:cubicBezTo>
                  <a:cubicBezTo>
                    <a:pt x="2755" y="2186"/>
                    <a:pt x="2724" y="2154"/>
                    <a:pt x="2724" y="2123"/>
                  </a:cubicBezTo>
                  <a:cubicBezTo>
                    <a:pt x="2629" y="1901"/>
                    <a:pt x="2565" y="1679"/>
                    <a:pt x="2470" y="1489"/>
                  </a:cubicBezTo>
                  <a:cubicBezTo>
                    <a:pt x="2217" y="1014"/>
                    <a:pt x="1837" y="666"/>
                    <a:pt x="1710" y="128"/>
                  </a:cubicBezTo>
                  <a:cubicBezTo>
                    <a:pt x="1668" y="43"/>
                    <a:pt x="1584" y="1"/>
                    <a:pt x="1513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404125" y="3568850"/>
              <a:ext cx="77625" cy="114650"/>
            </a:xfrm>
            <a:custGeom>
              <a:rect b="b" l="l" r="r" t="t"/>
              <a:pathLst>
                <a:path extrusionOk="0" h="4586" w="3105">
                  <a:moveTo>
                    <a:pt x="1489" y="570"/>
                  </a:moveTo>
                  <a:cubicBezTo>
                    <a:pt x="1679" y="1045"/>
                    <a:pt x="2027" y="1425"/>
                    <a:pt x="2218" y="1900"/>
                  </a:cubicBezTo>
                  <a:cubicBezTo>
                    <a:pt x="2249" y="2027"/>
                    <a:pt x="2313" y="2122"/>
                    <a:pt x="2344" y="2248"/>
                  </a:cubicBezTo>
                  <a:cubicBezTo>
                    <a:pt x="2376" y="2344"/>
                    <a:pt x="2408" y="2439"/>
                    <a:pt x="2471" y="2502"/>
                  </a:cubicBezTo>
                  <a:cubicBezTo>
                    <a:pt x="2249" y="2755"/>
                    <a:pt x="2091" y="3040"/>
                    <a:pt x="1901" y="3357"/>
                  </a:cubicBezTo>
                  <a:cubicBezTo>
                    <a:pt x="1742" y="3610"/>
                    <a:pt x="1584" y="3895"/>
                    <a:pt x="1331" y="4117"/>
                  </a:cubicBezTo>
                  <a:cubicBezTo>
                    <a:pt x="1077" y="3547"/>
                    <a:pt x="666" y="3040"/>
                    <a:pt x="349" y="2502"/>
                  </a:cubicBezTo>
                  <a:cubicBezTo>
                    <a:pt x="317" y="2502"/>
                    <a:pt x="317" y="2470"/>
                    <a:pt x="286" y="2470"/>
                  </a:cubicBezTo>
                  <a:cubicBezTo>
                    <a:pt x="317" y="2439"/>
                    <a:pt x="349" y="2407"/>
                    <a:pt x="349" y="2375"/>
                  </a:cubicBezTo>
                  <a:cubicBezTo>
                    <a:pt x="507" y="1963"/>
                    <a:pt x="666" y="1615"/>
                    <a:pt x="919" y="1267"/>
                  </a:cubicBezTo>
                  <a:cubicBezTo>
                    <a:pt x="1046" y="1108"/>
                    <a:pt x="1172" y="950"/>
                    <a:pt x="1299" y="792"/>
                  </a:cubicBezTo>
                  <a:cubicBezTo>
                    <a:pt x="1362" y="697"/>
                    <a:pt x="1426" y="633"/>
                    <a:pt x="1489" y="570"/>
                  </a:cubicBezTo>
                  <a:close/>
                  <a:moveTo>
                    <a:pt x="1514" y="0"/>
                  </a:moveTo>
                  <a:cubicBezTo>
                    <a:pt x="1479" y="0"/>
                    <a:pt x="1447" y="11"/>
                    <a:pt x="1426" y="32"/>
                  </a:cubicBezTo>
                  <a:cubicBezTo>
                    <a:pt x="1331" y="127"/>
                    <a:pt x="1236" y="158"/>
                    <a:pt x="1172" y="253"/>
                  </a:cubicBezTo>
                  <a:cubicBezTo>
                    <a:pt x="1109" y="348"/>
                    <a:pt x="1014" y="412"/>
                    <a:pt x="951" y="507"/>
                  </a:cubicBezTo>
                  <a:cubicBezTo>
                    <a:pt x="824" y="697"/>
                    <a:pt x="666" y="887"/>
                    <a:pt x="507" y="1077"/>
                  </a:cubicBezTo>
                  <a:cubicBezTo>
                    <a:pt x="254" y="1425"/>
                    <a:pt x="1" y="1868"/>
                    <a:pt x="32" y="2312"/>
                  </a:cubicBezTo>
                  <a:cubicBezTo>
                    <a:pt x="32" y="2375"/>
                    <a:pt x="64" y="2439"/>
                    <a:pt x="127" y="2470"/>
                  </a:cubicBezTo>
                  <a:cubicBezTo>
                    <a:pt x="64" y="2502"/>
                    <a:pt x="1" y="2597"/>
                    <a:pt x="64" y="2660"/>
                  </a:cubicBezTo>
                  <a:cubicBezTo>
                    <a:pt x="412" y="3262"/>
                    <a:pt x="856" y="3800"/>
                    <a:pt x="1077" y="4434"/>
                  </a:cubicBezTo>
                  <a:cubicBezTo>
                    <a:pt x="1101" y="4526"/>
                    <a:pt x="1175" y="4585"/>
                    <a:pt x="1262" y="4585"/>
                  </a:cubicBezTo>
                  <a:cubicBezTo>
                    <a:pt x="1295" y="4585"/>
                    <a:pt x="1329" y="4577"/>
                    <a:pt x="1362" y="4560"/>
                  </a:cubicBezTo>
                  <a:cubicBezTo>
                    <a:pt x="2123" y="4117"/>
                    <a:pt x="2344" y="3199"/>
                    <a:pt x="2946" y="2597"/>
                  </a:cubicBezTo>
                  <a:cubicBezTo>
                    <a:pt x="3104" y="2470"/>
                    <a:pt x="2946" y="2248"/>
                    <a:pt x="2788" y="2248"/>
                  </a:cubicBezTo>
                  <a:cubicBezTo>
                    <a:pt x="2756" y="2185"/>
                    <a:pt x="2724" y="2153"/>
                    <a:pt x="2724" y="2122"/>
                  </a:cubicBezTo>
                  <a:cubicBezTo>
                    <a:pt x="2629" y="1900"/>
                    <a:pt x="2566" y="1678"/>
                    <a:pt x="2471" y="1488"/>
                  </a:cubicBezTo>
                  <a:cubicBezTo>
                    <a:pt x="2218" y="1013"/>
                    <a:pt x="1837" y="665"/>
                    <a:pt x="1711" y="127"/>
                  </a:cubicBezTo>
                  <a:cubicBezTo>
                    <a:pt x="1669" y="42"/>
                    <a:pt x="1584" y="0"/>
                    <a:pt x="151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404125" y="3637925"/>
              <a:ext cx="77625" cy="114625"/>
            </a:xfrm>
            <a:custGeom>
              <a:rect b="b" l="l" r="r" t="t"/>
              <a:pathLst>
                <a:path extrusionOk="0" h="4585" w="3105">
                  <a:moveTo>
                    <a:pt x="1489" y="594"/>
                  </a:moveTo>
                  <a:cubicBezTo>
                    <a:pt x="1679" y="1037"/>
                    <a:pt x="2027" y="1417"/>
                    <a:pt x="2218" y="1892"/>
                  </a:cubicBezTo>
                  <a:cubicBezTo>
                    <a:pt x="2249" y="2019"/>
                    <a:pt x="2313" y="2146"/>
                    <a:pt x="2344" y="2272"/>
                  </a:cubicBezTo>
                  <a:cubicBezTo>
                    <a:pt x="2376" y="2336"/>
                    <a:pt x="2408" y="2431"/>
                    <a:pt x="2471" y="2494"/>
                  </a:cubicBezTo>
                  <a:cubicBezTo>
                    <a:pt x="2249" y="2779"/>
                    <a:pt x="2091" y="3064"/>
                    <a:pt x="1901" y="3349"/>
                  </a:cubicBezTo>
                  <a:cubicBezTo>
                    <a:pt x="1742" y="3634"/>
                    <a:pt x="1584" y="3919"/>
                    <a:pt x="1331" y="4109"/>
                  </a:cubicBezTo>
                  <a:cubicBezTo>
                    <a:pt x="1077" y="3539"/>
                    <a:pt x="666" y="3032"/>
                    <a:pt x="349" y="2526"/>
                  </a:cubicBezTo>
                  <a:cubicBezTo>
                    <a:pt x="317" y="2494"/>
                    <a:pt x="317" y="2494"/>
                    <a:pt x="286" y="2462"/>
                  </a:cubicBezTo>
                  <a:cubicBezTo>
                    <a:pt x="317" y="2462"/>
                    <a:pt x="349" y="2431"/>
                    <a:pt x="349" y="2367"/>
                  </a:cubicBezTo>
                  <a:cubicBezTo>
                    <a:pt x="507" y="1987"/>
                    <a:pt x="666" y="1639"/>
                    <a:pt x="919" y="1291"/>
                  </a:cubicBezTo>
                  <a:cubicBezTo>
                    <a:pt x="1046" y="1101"/>
                    <a:pt x="1172" y="942"/>
                    <a:pt x="1299" y="784"/>
                  </a:cubicBezTo>
                  <a:cubicBezTo>
                    <a:pt x="1362" y="721"/>
                    <a:pt x="1426" y="657"/>
                    <a:pt x="1489" y="594"/>
                  </a:cubicBezTo>
                  <a:close/>
                  <a:moveTo>
                    <a:pt x="1533" y="0"/>
                  </a:moveTo>
                  <a:cubicBezTo>
                    <a:pt x="1491" y="0"/>
                    <a:pt x="1451" y="18"/>
                    <a:pt x="1426" y="56"/>
                  </a:cubicBezTo>
                  <a:cubicBezTo>
                    <a:pt x="1331" y="119"/>
                    <a:pt x="1236" y="182"/>
                    <a:pt x="1172" y="277"/>
                  </a:cubicBezTo>
                  <a:cubicBezTo>
                    <a:pt x="1109" y="341"/>
                    <a:pt x="1014" y="436"/>
                    <a:pt x="951" y="499"/>
                  </a:cubicBezTo>
                  <a:cubicBezTo>
                    <a:pt x="824" y="689"/>
                    <a:pt x="666" y="879"/>
                    <a:pt x="507" y="1101"/>
                  </a:cubicBezTo>
                  <a:cubicBezTo>
                    <a:pt x="254" y="1449"/>
                    <a:pt x="1" y="1892"/>
                    <a:pt x="32" y="2336"/>
                  </a:cubicBezTo>
                  <a:cubicBezTo>
                    <a:pt x="32" y="2399"/>
                    <a:pt x="64" y="2431"/>
                    <a:pt x="127" y="2462"/>
                  </a:cubicBezTo>
                  <a:cubicBezTo>
                    <a:pt x="64" y="2526"/>
                    <a:pt x="1" y="2589"/>
                    <a:pt x="64" y="2684"/>
                  </a:cubicBezTo>
                  <a:cubicBezTo>
                    <a:pt x="412" y="3254"/>
                    <a:pt x="856" y="3792"/>
                    <a:pt x="1077" y="4458"/>
                  </a:cubicBezTo>
                  <a:cubicBezTo>
                    <a:pt x="1099" y="4542"/>
                    <a:pt x="1162" y="4584"/>
                    <a:pt x="1239" y="4584"/>
                  </a:cubicBezTo>
                  <a:cubicBezTo>
                    <a:pt x="1278" y="4584"/>
                    <a:pt x="1320" y="4574"/>
                    <a:pt x="1362" y="4553"/>
                  </a:cubicBezTo>
                  <a:cubicBezTo>
                    <a:pt x="2123" y="4109"/>
                    <a:pt x="2344" y="3222"/>
                    <a:pt x="2946" y="2621"/>
                  </a:cubicBezTo>
                  <a:cubicBezTo>
                    <a:pt x="3104" y="2462"/>
                    <a:pt x="2946" y="2241"/>
                    <a:pt x="2788" y="2241"/>
                  </a:cubicBezTo>
                  <a:cubicBezTo>
                    <a:pt x="2756" y="2209"/>
                    <a:pt x="2724" y="2177"/>
                    <a:pt x="2724" y="2114"/>
                  </a:cubicBezTo>
                  <a:cubicBezTo>
                    <a:pt x="2629" y="1924"/>
                    <a:pt x="2566" y="1702"/>
                    <a:pt x="2471" y="1512"/>
                  </a:cubicBezTo>
                  <a:cubicBezTo>
                    <a:pt x="2218" y="1037"/>
                    <a:pt x="1837" y="657"/>
                    <a:pt x="1711" y="119"/>
                  </a:cubicBezTo>
                  <a:cubicBezTo>
                    <a:pt x="1672" y="42"/>
                    <a:pt x="1599" y="0"/>
                    <a:pt x="153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762775" y="4118775"/>
              <a:ext cx="104550" cy="98925"/>
            </a:xfrm>
            <a:custGeom>
              <a:rect b="b" l="l" r="r" t="t"/>
              <a:pathLst>
                <a:path extrusionOk="0" h="3957" w="4182">
                  <a:moveTo>
                    <a:pt x="2117" y="1"/>
                  </a:moveTo>
                  <a:cubicBezTo>
                    <a:pt x="2061" y="1"/>
                    <a:pt x="2011" y="33"/>
                    <a:pt x="1996" y="108"/>
                  </a:cubicBezTo>
                  <a:cubicBezTo>
                    <a:pt x="1933" y="456"/>
                    <a:pt x="1838" y="836"/>
                    <a:pt x="1806" y="1216"/>
                  </a:cubicBezTo>
                  <a:cubicBezTo>
                    <a:pt x="1774" y="1311"/>
                    <a:pt x="1743" y="1406"/>
                    <a:pt x="1743" y="1533"/>
                  </a:cubicBezTo>
                  <a:cubicBezTo>
                    <a:pt x="1553" y="1565"/>
                    <a:pt x="1363" y="1596"/>
                    <a:pt x="1173" y="1660"/>
                  </a:cubicBezTo>
                  <a:cubicBezTo>
                    <a:pt x="1078" y="1691"/>
                    <a:pt x="1014" y="1723"/>
                    <a:pt x="919" y="1755"/>
                  </a:cubicBezTo>
                  <a:cubicBezTo>
                    <a:pt x="761" y="1786"/>
                    <a:pt x="602" y="1818"/>
                    <a:pt x="444" y="1881"/>
                  </a:cubicBezTo>
                  <a:cubicBezTo>
                    <a:pt x="349" y="1881"/>
                    <a:pt x="286" y="1976"/>
                    <a:pt x="286" y="2040"/>
                  </a:cubicBezTo>
                  <a:cubicBezTo>
                    <a:pt x="254" y="2071"/>
                    <a:pt x="222" y="2071"/>
                    <a:pt x="191" y="2103"/>
                  </a:cubicBezTo>
                  <a:cubicBezTo>
                    <a:pt x="1" y="2166"/>
                    <a:pt x="32" y="2451"/>
                    <a:pt x="254" y="2483"/>
                  </a:cubicBezTo>
                  <a:cubicBezTo>
                    <a:pt x="303" y="2487"/>
                    <a:pt x="352" y="2488"/>
                    <a:pt x="401" y="2488"/>
                  </a:cubicBezTo>
                  <a:cubicBezTo>
                    <a:pt x="801" y="2488"/>
                    <a:pt x="1221" y="2385"/>
                    <a:pt x="1616" y="2356"/>
                  </a:cubicBezTo>
                  <a:cubicBezTo>
                    <a:pt x="1711" y="2863"/>
                    <a:pt x="1901" y="3370"/>
                    <a:pt x="2091" y="3845"/>
                  </a:cubicBezTo>
                  <a:cubicBezTo>
                    <a:pt x="2134" y="3917"/>
                    <a:pt x="2211" y="3957"/>
                    <a:pt x="2282" y="3957"/>
                  </a:cubicBezTo>
                  <a:cubicBezTo>
                    <a:pt x="2365" y="3957"/>
                    <a:pt x="2439" y="3902"/>
                    <a:pt x="2439" y="3781"/>
                  </a:cubicBezTo>
                  <a:cubicBezTo>
                    <a:pt x="2471" y="3338"/>
                    <a:pt x="2534" y="2863"/>
                    <a:pt x="2566" y="2388"/>
                  </a:cubicBezTo>
                  <a:cubicBezTo>
                    <a:pt x="3041" y="2293"/>
                    <a:pt x="3516" y="2293"/>
                    <a:pt x="3991" y="2135"/>
                  </a:cubicBezTo>
                  <a:cubicBezTo>
                    <a:pt x="4149" y="2103"/>
                    <a:pt x="4181" y="1818"/>
                    <a:pt x="3991" y="1786"/>
                  </a:cubicBezTo>
                  <a:cubicBezTo>
                    <a:pt x="3516" y="1691"/>
                    <a:pt x="3073" y="1565"/>
                    <a:pt x="2566" y="1501"/>
                  </a:cubicBezTo>
                  <a:cubicBezTo>
                    <a:pt x="2534" y="1026"/>
                    <a:pt x="2439" y="551"/>
                    <a:pt x="2281" y="108"/>
                  </a:cubicBezTo>
                  <a:cubicBezTo>
                    <a:pt x="2248" y="41"/>
                    <a:pt x="2179" y="1"/>
                    <a:pt x="2117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128550" y="4386175"/>
              <a:ext cx="105325" cy="99000"/>
            </a:xfrm>
            <a:custGeom>
              <a:rect b="b" l="l" r="r" t="t"/>
              <a:pathLst>
                <a:path extrusionOk="0" h="3960" w="4213">
                  <a:moveTo>
                    <a:pt x="2143" y="1"/>
                  </a:moveTo>
                  <a:cubicBezTo>
                    <a:pt x="2091" y="1"/>
                    <a:pt x="2042" y="25"/>
                    <a:pt x="2028" y="84"/>
                  </a:cubicBezTo>
                  <a:cubicBezTo>
                    <a:pt x="1933" y="464"/>
                    <a:pt x="1869" y="813"/>
                    <a:pt x="1806" y="1193"/>
                  </a:cubicBezTo>
                  <a:cubicBezTo>
                    <a:pt x="1806" y="1288"/>
                    <a:pt x="1774" y="1414"/>
                    <a:pt x="1743" y="1509"/>
                  </a:cubicBezTo>
                  <a:cubicBezTo>
                    <a:pt x="1553" y="1541"/>
                    <a:pt x="1363" y="1604"/>
                    <a:pt x="1204" y="1668"/>
                  </a:cubicBezTo>
                  <a:cubicBezTo>
                    <a:pt x="1109" y="1668"/>
                    <a:pt x="1014" y="1731"/>
                    <a:pt x="951" y="1763"/>
                  </a:cubicBezTo>
                  <a:cubicBezTo>
                    <a:pt x="761" y="1794"/>
                    <a:pt x="603" y="1826"/>
                    <a:pt x="444" y="1858"/>
                  </a:cubicBezTo>
                  <a:cubicBezTo>
                    <a:pt x="349" y="1889"/>
                    <a:pt x="318" y="1953"/>
                    <a:pt x="318" y="2048"/>
                  </a:cubicBezTo>
                  <a:cubicBezTo>
                    <a:pt x="286" y="2048"/>
                    <a:pt x="254" y="2079"/>
                    <a:pt x="191" y="2079"/>
                  </a:cubicBezTo>
                  <a:cubicBezTo>
                    <a:pt x="1" y="2174"/>
                    <a:pt x="33" y="2428"/>
                    <a:pt x="254" y="2459"/>
                  </a:cubicBezTo>
                  <a:cubicBezTo>
                    <a:pt x="332" y="2470"/>
                    <a:pt x="409" y="2474"/>
                    <a:pt x="486" y="2474"/>
                  </a:cubicBezTo>
                  <a:cubicBezTo>
                    <a:pt x="876" y="2474"/>
                    <a:pt x="1251" y="2359"/>
                    <a:pt x="1648" y="2333"/>
                  </a:cubicBezTo>
                  <a:cubicBezTo>
                    <a:pt x="1743" y="2839"/>
                    <a:pt x="1933" y="3346"/>
                    <a:pt x="2123" y="3821"/>
                  </a:cubicBezTo>
                  <a:cubicBezTo>
                    <a:pt x="2153" y="3913"/>
                    <a:pt x="2235" y="3960"/>
                    <a:pt x="2311" y="3960"/>
                  </a:cubicBezTo>
                  <a:cubicBezTo>
                    <a:pt x="2394" y="3960"/>
                    <a:pt x="2471" y="3905"/>
                    <a:pt x="2471" y="3790"/>
                  </a:cubicBezTo>
                  <a:cubicBezTo>
                    <a:pt x="2471" y="3315"/>
                    <a:pt x="2534" y="2871"/>
                    <a:pt x="2566" y="2396"/>
                  </a:cubicBezTo>
                  <a:cubicBezTo>
                    <a:pt x="3041" y="2301"/>
                    <a:pt x="3548" y="2301"/>
                    <a:pt x="3991" y="2143"/>
                  </a:cubicBezTo>
                  <a:cubicBezTo>
                    <a:pt x="4181" y="2079"/>
                    <a:pt x="4213" y="1826"/>
                    <a:pt x="4023" y="1763"/>
                  </a:cubicBezTo>
                  <a:cubicBezTo>
                    <a:pt x="3548" y="1668"/>
                    <a:pt x="3073" y="1541"/>
                    <a:pt x="2598" y="1509"/>
                  </a:cubicBezTo>
                  <a:cubicBezTo>
                    <a:pt x="2566" y="1003"/>
                    <a:pt x="2471" y="559"/>
                    <a:pt x="2281" y="84"/>
                  </a:cubicBezTo>
                  <a:cubicBezTo>
                    <a:pt x="2264" y="33"/>
                    <a:pt x="2202" y="1"/>
                    <a:pt x="2143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327325" y="3911225"/>
              <a:ext cx="105325" cy="98925"/>
            </a:xfrm>
            <a:custGeom>
              <a:rect b="b" l="l" r="r" t="t"/>
              <a:pathLst>
                <a:path extrusionOk="0" h="3957" w="4213">
                  <a:moveTo>
                    <a:pt x="1913" y="1"/>
                  </a:moveTo>
                  <a:cubicBezTo>
                    <a:pt x="1826" y="1"/>
                    <a:pt x="1743" y="56"/>
                    <a:pt x="1743" y="176"/>
                  </a:cubicBezTo>
                  <a:cubicBezTo>
                    <a:pt x="1711" y="619"/>
                    <a:pt x="1679" y="1094"/>
                    <a:pt x="1648" y="1569"/>
                  </a:cubicBezTo>
                  <a:cubicBezTo>
                    <a:pt x="1173" y="1664"/>
                    <a:pt x="666" y="1664"/>
                    <a:pt x="222" y="1823"/>
                  </a:cubicBezTo>
                  <a:cubicBezTo>
                    <a:pt x="32" y="1854"/>
                    <a:pt x="1" y="2139"/>
                    <a:pt x="191" y="2171"/>
                  </a:cubicBezTo>
                  <a:cubicBezTo>
                    <a:pt x="666" y="2266"/>
                    <a:pt x="1141" y="2393"/>
                    <a:pt x="1616" y="2456"/>
                  </a:cubicBezTo>
                  <a:cubicBezTo>
                    <a:pt x="1648" y="2931"/>
                    <a:pt x="1743" y="3406"/>
                    <a:pt x="1933" y="3850"/>
                  </a:cubicBezTo>
                  <a:cubicBezTo>
                    <a:pt x="1949" y="3916"/>
                    <a:pt x="2010" y="3957"/>
                    <a:pt x="2068" y="3957"/>
                  </a:cubicBezTo>
                  <a:cubicBezTo>
                    <a:pt x="2121" y="3957"/>
                    <a:pt x="2171" y="3924"/>
                    <a:pt x="2186" y="3850"/>
                  </a:cubicBezTo>
                  <a:cubicBezTo>
                    <a:pt x="2281" y="3501"/>
                    <a:pt x="2344" y="3121"/>
                    <a:pt x="2408" y="2741"/>
                  </a:cubicBezTo>
                  <a:cubicBezTo>
                    <a:pt x="2408" y="2646"/>
                    <a:pt x="2439" y="2551"/>
                    <a:pt x="2439" y="2424"/>
                  </a:cubicBezTo>
                  <a:cubicBezTo>
                    <a:pt x="2629" y="2393"/>
                    <a:pt x="2819" y="2361"/>
                    <a:pt x="3009" y="2298"/>
                  </a:cubicBezTo>
                  <a:cubicBezTo>
                    <a:pt x="3104" y="2266"/>
                    <a:pt x="3199" y="2234"/>
                    <a:pt x="3263" y="2203"/>
                  </a:cubicBezTo>
                  <a:cubicBezTo>
                    <a:pt x="3421" y="2171"/>
                    <a:pt x="3611" y="2139"/>
                    <a:pt x="3769" y="2076"/>
                  </a:cubicBezTo>
                  <a:cubicBezTo>
                    <a:pt x="3833" y="2076"/>
                    <a:pt x="3896" y="1981"/>
                    <a:pt x="3896" y="1918"/>
                  </a:cubicBezTo>
                  <a:cubicBezTo>
                    <a:pt x="3928" y="1886"/>
                    <a:pt x="3959" y="1886"/>
                    <a:pt x="3991" y="1854"/>
                  </a:cubicBezTo>
                  <a:cubicBezTo>
                    <a:pt x="4213" y="1791"/>
                    <a:pt x="4181" y="1506"/>
                    <a:pt x="3959" y="1474"/>
                  </a:cubicBezTo>
                  <a:cubicBezTo>
                    <a:pt x="3907" y="1471"/>
                    <a:pt x="3855" y="1469"/>
                    <a:pt x="3803" y="1469"/>
                  </a:cubicBezTo>
                  <a:cubicBezTo>
                    <a:pt x="3381" y="1469"/>
                    <a:pt x="2961" y="1573"/>
                    <a:pt x="2566" y="1601"/>
                  </a:cubicBezTo>
                  <a:cubicBezTo>
                    <a:pt x="2471" y="1094"/>
                    <a:pt x="2281" y="619"/>
                    <a:pt x="2091" y="113"/>
                  </a:cubicBezTo>
                  <a:cubicBezTo>
                    <a:pt x="2062" y="40"/>
                    <a:pt x="1986" y="1"/>
                    <a:pt x="1913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832450" y="4593825"/>
              <a:ext cx="104525" cy="99275"/>
            </a:xfrm>
            <a:custGeom>
              <a:rect b="b" l="l" r="r" t="t"/>
              <a:pathLst>
                <a:path extrusionOk="0" h="3971" w="4181">
                  <a:moveTo>
                    <a:pt x="1886" y="0"/>
                  </a:moveTo>
                  <a:cubicBezTo>
                    <a:pt x="1803" y="0"/>
                    <a:pt x="1727" y="55"/>
                    <a:pt x="1711" y="171"/>
                  </a:cubicBezTo>
                  <a:cubicBezTo>
                    <a:pt x="1711" y="646"/>
                    <a:pt x="1647" y="1121"/>
                    <a:pt x="1616" y="1564"/>
                  </a:cubicBezTo>
                  <a:cubicBezTo>
                    <a:pt x="1141" y="1659"/>
                    <a:pt x="634" y="1659"/>
                    <a:pt x="191" y="1817"/>
                  </a:cubicBezTo>
                  <a:cubicBezTo>
                    <a:pt x="32" y="1881"/>
                    <a:pt x="1" y="2134"/>
                    <a:pt x="191" y="2197"/>
                  </a:cubicBezTo>
                  <a:cubicBezTo>
                    <a:pt x="666" y="2292"/>
                    <a:pt x="1109" y="2419"/>
                    <a:pt x="1584" y="2451"/>
                  </a:cubicBezTo>
                  <a:cubicBezTo>
                    <a:pt x="1616" y="2957"/>
                    <a:pt x="1711" y="3401"/>
                    <a:pt x="1901" y="3876"/>
                  </a:cubicBezTo>
                  <a:cubicBezTo>
                    <a:pt x="1932" y="3939"/>
                    <a:pt x="1988" y="3971"/>
                    <a:pt x="2043" y="3971"/>
                  </a:cubicBezTo>
                  <a:cubicBezTo>
                    <a:pt x="2099" y="3971"/>
                    <a:pt x="2154" y="3939"/>
                    <a:pt x="2186" y="3876"/>
                  </a:cubicBezTo>
                  <a:cubicBezTo>
                    <a:pt x="2249" y="3496"/>
                    <a:pt x="2312" y="3147"/>
                    <a:pt x="2376" y="2767"/>
                  </a:cubicBezTo>
                  <a:cubicBezTo>
                    <a:pt x="2407" y="2672"/>
                    <a:pt x="2439" y="2546"/>
                    <a:pt x="2439" y="2451"/>
                  </a:cubicBezTo>
                  <a:cubicBezTo>
                    <a:pt x="2629" y="2419"/>
                    <a:pt x="2819" y="2356"/>
                    <a:pt x="3009" y="2324"/>
                  </a:cubicBezTo>
                  <a:cubicBezTo>
                    <a:pt x="3073" y="2292"/>
                    <a:pt x="3168" y="2261"/>
                    <a:pt x="3263" y="2197"/>
                  </a:cubicBezTo>
                  <a:cubicBezTo>
                    <a:pt x="3421" y="2166"/>
                    <a:pt x="3579" y="2134"/>
                    <a:pt x="3738" y="2102"/>
                  </a:cubicBezTo>
                  <a:cubicBezTo>
                    <a:pt x="3833" y="2071"/>
                    <a:pt x="3864" y="2007"/>
                    <a:pt x="3896" y="1912"/>
                  </a:cubicBezTo>
                  <a:cubicBezTo>
                    <a:pt x="3928" y="1912"/>
                    <a:pt x="3959" y="1881"/>
                    <a:pt x="3991" y="1881"/>
                  </a:cubicBezTo>
                  <a:cubicBezTo>
                    <a:pt x="4181" y="1786"/>
                    <a:pt x="4149" y="1532"/>
                    <a:pt x="3928" y="1501"/>
                  </a:cubicBezTo>
                  <a:cubicBezTo>
                    <a:pt x="3855" y="1490"/>
                    <a:pt x="3781" y="1486"/>
                    <a:pt x="3707" y="1486"/>
                  </a:cubicBezTo>
                  <a:cubicBezTo>
                    <a:pt x="3328" y="1486"/>
                    <a:pt x="2931" y="1601"/>
                    <a:pt x="2534" y="1627"/>
                  </a:cubicBezTo>
                  <a:cubicBezTo>
                    <a:pt x="2439" y="1121"/>
                    <a:pt x="2281" y="614"/>
                    <a:pt x="2091" y="139"/>
                  </a:cubicBezTo>
                  <a:cubicBezTo>
                    <a:pt x="2045" y="48"/>
                    <a:pt x="1963" y="0"/>
                    <a:pt x="1886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456375" y="4138575"/>
              <a:ext cx="104550" cy="99300"/>
            </a:xfrm>
            <a:custGeom>
              <a:rect b="b" l="l" r="r" t="t"/>
              <a:pathLst>
                <a:path extrusionOk="0" h="3972" w="4182">
                  <a:moveTo>
                    <a:pt x="1886" y="0"/>
                  </a:moveTo>
                  <a:cubicBezTo>
                    <a:pt x="1804" y="0"/>
                    <a:pt x="1727" y="56"/>
                    <a:pt x="1711" y="171"/>
                  </a:cubicBezTo>
                  <a:cubicBezTo>
                    <a:pt x="1711" y="646"/>
                    <a:pt x="1648" y="1121"/>
                    <a:pt x="1616" y="1564"/>
                  </a:cubicBezTo>
                  <a:cubicBezTo>
                    <a:pt x="1141" y="1659"/>
                    <a:pt x="634" y="1659"/>
                    <a:pt x="191" y="1818"/>
                  </a:cubicBezTo>
                  <a:cubicBezTo>
                    <a:pt x="33" y="1881"/>
                    <a:pt x="1" y="2134"/>
                    <a:pt x="191" y="2198"/>
                  </a:cubicBezTo>
                  <a:cubicBezTo>
                    <a:pt x="666" y="2293"/>
                    <a:pt x="1109" y="2419"/>
                    <a:pt x="1584" y="2451"/>
                  </a:cubicBezTo>
                  <a:cubicBezTo>
                    <a:pt x="1616" y="2958"/>
                    <a:pt x="1711" y="3401"/>
                    <a:pt x="1901" y="3876"/>
                  </a:cubicBezTo>
                  <a:cubicBezTo>
                    <a:pt x="1933" y="3940"/>
                    <a:pt x="1988" y="3971"/>
                    <a:pt x="2043" y="3971"/>
                  </a:cubicBezTo>
                  <a:cubicBezTo>
                    <a:pt x="2099" y="3971"/>
                    <a:pt x="2154" y="3940"/>
                    <a:pt x="2186" y="3876"/>
                  </a:cubicBezTo>
                  <a:cubicBezTo>
                    <a:pt x="2249" y="3496"/>
                    <a:pt x="2313" y="3148"/>
                    <a:pt x="2376" y="2768"/>
                  </a:cubicBezTo>
                  <a:cubicBezTo>
                    <a:pt x="2408" y="2673"/>
                    <a:pt x="2439" y="2546"/>
                    <a:pt x="2439" y="2451"/>
                  </a:cubicBezTo>
                  <a:cubicBezTo>
                    <a:pt x="2629" y="2419"/>
                    <a:pt x="2819" y="2356"/>
                    <a:pt x="3009" y="2324"/>
                  </a:cubicBezTo>
                  <a:cubicBezTo>
                    <a:pt x="3073" y="2293"/>
                    <a:pt x="3168" y="2261"/>
                    <a:pt x="3263" y="2198"/>
                  </a:cubicBezTo>
                  <a:cubicBezTo>
                    <a:pt x="3421" y="2166"/>
                    <a:pt x="3579" y="2134"/>
                    <a:pt x="3738" y="2103"/>
                  </a:cubicBezTo>
                  <a:cubicBezTo>
                    <a:pt x="3833" y="2071"/>
                    <a:pt x="3864" y="2008"/>
                    <a:pt x="3896" y="1913"/>
                  </a:cubicBezTo>
                  <a:cubicBezTo>
                    <a:pt x="3928" y="1913"/>
                    <a:pt x="3959" y="1881"/>
                    <a:pt x="3991" y="1881"/>
                  </a:cubicBezTo>
                  <a:cubicBezTo>
                    <a:pt x="4181" y="1786"/>
                    <a:pt x="4149" y="1533"/>
                    <a:pt x="3928" y="1501"/>
                  </a:cubicBezTo>
                  <a:cubicBezTo>
                    <a:pt x="3855" y="1491"/>
                    <a:pt x="3782" y="1486"/>
                    <a:pt x="3707" y="1486"/>
                  </a:cubicBezTo>
                  <a:cubicBezTo>
                    <a:pt x="3329" y="1486"/>
                    <a:pt x="2931" y="1601"/>
                    <a:pt x="2534" y="1628"/>
                  </a:cubicBezTo>
                  <a:cubicBezTo>
                    <a:pt x="2439" y="1121"/>
                    <a:pt x="2281" y="614"/>
                    <a:pt x="2091" y="139"/>
                  </a:cubicBezTo>
                  <a:cubicBezTo>
                    <a:pt x="2045" y="48"/>
                    <a:pt x="1963" y="0"/>
                    <a:pt x="1886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515775" y="3713300"/>
              <a:ext cx="104525" cy="98925"/>
            </a:xfrm>
            <a:custGeom>
              <a:rect b="b" l="l" r="r" t="t"/>
              <a:pathLst>
                <a:path extrusionOk="0" h="3957" w="4181">
                  <a:moveTo>
                    <a:pt x="1896" y="1"/>
                  </a:moveTo>
                  <a:cubicBezTo>
                    <a:pt x="1810" y="1"/>
                    <a:pt x="1727" y="56"/>
                    <a:pt x="1710" y="176"/>
                  </a:cubicBezTo>
                  <a:cubicBezTo>
                    <a:pt x="1710" y="619"/>
                    <a:pt x="1647" y="1094"/>
                    <a:pt x="1615" y="1569"/>
                  </a:cubicBezTo>
                  <a:cubicBezTo>
                    <a:pt x="1140" y="1664"/>
                    <a:pt x="633" y="1664"/>
                    <a:pt x="190" y="1823"/>
                  </a:cubicBezTo>
                  <a:cubicBezTo>
                    <a:pt x="32" y="1854"/>
                    <a:pt x="0" y="2139"/>
                    <a:pt x="190" y="2171"/>
                  </a:cubicBezTo>
                  <a:cubicBezTo>
                    <a:pt x="665" y="2266"/>
                    <a:pt x="1108" y="2393"/>
                    <a:pt x="1583" y="2456"/>
                  </a:cubicBezTo>
                  <a:cubicBezTo>
                    <a:pt x="1615" y="2931"/>
                    <a:pt x="1710" y="3406"/>
                    <a:pt x="1900" y="3849"/>
                  </a:cubicBezTo>
                  <a:cubicBezTo>
                    <a:pt x="1934" y="3916"/>
                    <a:pt x="1993" y="3957"/>
                    <a:pt x="2052" y="3957"/>
                  </a:cubicBezTo>
                  <a:cubicBezTo>
                    <a:pt x="2104" y="3957"/>
                    <a:pt x="2155" y="3924"/>
                    <a:pt x="2185" y="3849"/>
                  </a:cubicBezTo>
                  <a:cubicBezTo>
                    <a:pt x="2249" y="3501"/>
                    <a:pt x="2312" y="3121"/>
                    <a:pt x="2375" y="2741"/>
                  </a:cubicBezTo>
                  <a:cubicBezTo>
                    <a:pt x="2407" y="2646"/>
                    <a:pt x="2439" y="2551"/>
                    <a:pt x="2439" y="2424"/>
                  </a:cubicBezTo>
                  <a:cubicBezTo>
                    <a:pt x="2629" y="2393"/>
                    <a:pt x="2819" y="2361"/>
                    <a:pt x="3009" y="2298"/>
                  </a:cubicBezTo>
                  <a:cubicBezTo>
                    <a:pt x="3072" y="2266"/>
                    <a:pt x="3167" y="2234"/>
                    <a:pt x="3262" y="2203"/>
                  </a:cubicBezTo>
                  <a:cubicBezTo>
                    <a:pt x="3420" y="2171"/>
                    <a:pt x="3579" y="2139"/>
                    <a:pt x="3737" y="2076"/>
                  </a:cubicBezTo>
                  <a:cubicBezTo>
                    <a:pt x="3832" y="2076"/>
                    <a:pt x="3864" y="1981"/>
                    <a:pt x="3895" y="1918"/>
                  </a:cubicBezTo>
                  <a:cubicBezTo>
                    <a:pt x="3927" y="1886"/>
                    <a:pt x="3959" y="1886"/>
                    <a:pt x="3990" y="1854"/>
                  </a:cubicBezTo>
                  <a:cubicBezTo>
                    <a:pt x="4180" y="1791"/>
                    <a:pt x="4149" y="1506"/>
                    <a:pt x="3927" y="1474"/>
                  </a:cubicBezTo>
                  <a:cubicBezTo>
                    <a:pt x="3878" y="1471"/>
                    <a:pt x="3829" y="1469"/>
                    <a:pt x="3780" y="1469"/>
                  </a:cubicBezTo>
                  <a:cubicBezTo>
                    <a:pt x="3379" y="1469"/>
                    <a:pt x="2957" y="1573"/>
                    <a:pt x="2534" y="1601"/>
                  </a:cubicBezTo>
                  <a:cubicBezTo>
                    <a:pt x="2439" y="1094"/>
                    <a:pt x="2280" y="619"/>
                    <a:pt x="2090" y="112"/>
                  </a:cubicBezTo>
                  <a:cubicBezTo>
                    <a:pt x="2047" y="40"/>
                    <a:pt x="1970" y="1"/>
                    <a:pt x="1896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545050" y="4604000"/>
              <a:ext cx="105325" cy="98925"/>
            </a:xfrm>
            <a:custGeom>
              <a:rect b="b" l="l" r="r" t="t"/>
              <a:pathLst>
                <a:path extrusionOk="0" h="3957" w="4213">
                  <a:moveTo>
                    <a:pt x="1913" y="0"/>
                  </a:moveTo>
                  <a:cubicBezTo>
                    <a:pt x="1826" y="0"/>
                    <a:pt x="1743" y="55"/>
                    <a:pt x="1743" y="175"/>
                  </a:cubicBezTo>
                  <a:cubicBezTo>
                    <a:pt x="1711" y="619"/>
                    <a:pt x="1679" y="1094"/>
                    <a:pt x="1648" y="1569"/>
                  </a:cubicBezTo>
                  <a:cubicBezTo>
                    <a:pt x="1173" y="1664"/>
                    <a:pt x="666" y="1664"/>
                    <a:pt x="222" y="1822"/>
                  </a:cubicBezTo>
                  <a:cubicBezTo>
                    <a:pt x="32" y="1854"/>
                    <a:pt x="1" y="2139"/>
                    <a:pt x="191" y="2170"/>
                  </a:cubicBezTo>
                  <a:cubicBezTo>
                    <a:pt x="666" y="2265"/>
                    <a:pt x="1141" y="2392"/>
                    <a:pt x="1616" y="2455"/>
                  </a:cubicBezTo>
                  <a:cubicBezTo>
                    <a:pt x="1648" y="2930"/>
                    <a:pt x="1743" y="3405"/>
                    <a:pt x="1933" y="3849"/>
                  </a:cubicBezTo>
                  <a:cubicBezTo>
                    <a:pt x="1949" y="3916"/>
                    <a:pt x="2010" y="3956"/>
                    <a:pt x="2068" y="3956"/>
                  </a:cubicBezTo>
                  <a:cubicBezTo>
                    <a:pt x="2121" y="3956"/>
                    <a:pt x="2171" y="3924"/>
                    <a:pt x="2186" y="3849"/>
                  </a:cubicBezTo>
                  <a:cubicBezTo>
                    <a:pt x="2281" y="3500"/>
                    <a:pt x="2344" y="3120"/>
                    <a:pt x="2408" y="2740"/>
                  </a:cubicBezTo>
                  <a:cubicBezTo>
                    <a:pt x="2408" y="2645"/>
                    <a:pt x="2439" y="2550"/>
                    <a:pt x="2439" y="2424"/>
                  </a:cubicBezTo>
                  <a:cubicBezTo>
                    <a:pt x="2629" y="2392"/>
                    <a:pt x="2819" y="2360"/>
                    <a:pt x="3009" y="2297"/>
                  </a:cubicBezTo>
                  <a:cubicBezTo>
                    <a:pt x="3104" y="2265"/>
                    <a:pt x="3199" y="2234"/>
                    <a:pt x="3263" y="2202"/>
                  </a:cubicBezTo>
                  <a:cubicBezTo>
                    <a:pt x="3421" y="2170"/>
                    <a:pt x="3611" y="2139"/>
                    <a:pt x="3769" y="2075"/>
                  </a:cubicBezTo>
                  <a:cubicBezTo>
                    <a:pt x="3833" y="2075"/>
                    <a:pt x="3896" y="1980"/>
                    <a:pt x="3896" y="1917"/>
                  </a:cubicBezTo>
                  <a:cubicBezTo>
                    <a:pt x="3928" y="1885"/>
                    <a:pt x="3959" y="1885"/>
                    <a:pt x="3991" y="1854"/>
                  </a:cubicBezTo>
                  <a:cubicBezTo>
                    <a:pt x="4213" y="1790"/>
                    <a:pt x="4181" y="1505"/>
                    <a:pt x="3959" y="1474"/>
                  </a:cubicBezTo>
                  <a:cubicBezTo>
                    <a:pt x="3907" y="1470"/>
                    <a:pt x="3855" y="1469"/>
                    <a:pt x="3803" y="1469"/>
                  </a:cubicBezTo>
                  <a:cubicBezTo>
                    <a:pt x="3381" y="1469"/>
                    <a:pt x="2961" y="1572"/>
                    <a:pt x="2566" y="1600"/>
                  </a:cubicBezTo>
                  <a:cubicBezTo>
                    <a:pt x="2471" y="1094"/>
                    <a:pt x="2281" y="619"/>
                    <a:pt x="2091" y="112"/>
                  </a:cubicBezTo>
                  <a:cubicBezTo>
                    <a:pt x="2062" y="39"/>
                    <a:pt x="1986" y="0"/>
                    <a:pt x="1913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5224400" y="4513550"/>
              <a:ext cx="68900" cy="147100"/>
            </a:xfrm>
            <a:custGeom>
              <a:rect b="b" l="l" r="r" t="t"/>
              <a:pathLst>
                <a:path extrusionOk="0" h="5884" w="2756">
                  <a:moveTo>
                    <a:pt x="1115" y="1"/>
                  </a:moveTo>
                  <a:cubicBezTo>
                    <a:pt x="880" y="1"/>
                    <a:pt x="639" y="50"/>
                    <a:pt x="412" y="151"/>
                  </a:cubicBezTo>
                  <a:cubicBezTo>
                    <a:pt x="254" y="246"/>
                    <a:pt x="127" y="310"/>
                    <a:pt x="1" y="405"/>
                  </a:cubicBezTo>
                  <a:cubicBezTo>
                    <a:pt x="64" y="690"/>
                    <a:pt x="127" y="975"/>
                    <a:pt x="191" y="1228"/>
                  </a:cubicBezTo>
                  <a:cubicBezTo>
                    <a:pt x="222" y="1228"/>
                    <a:pt x="254" y="1196"/>
                    <a:pt x="286" y="1196"/>
                  </a:cubicBezTo>
                  <a:cubicBezTo>
                    <a:pt x="402" y="1138"/>
                    <a:pt x="527" y="1110"/>
                    <a:pt x="650" y="1110"/>
                  </a:cubicBezTo>
                  <a:cubicBezTo>
                    <a:pt x="864" y="1110"/>
                    <a:pt x="1075" y="1194"/>
                    <a:pt x="1236" y="1355"/>
                  </a:cubicBezTo>
                  <a:cubicBezTo>
                    <a:pt x="1394" y="1513"/>
                    <a:pt x="1458" y="1608"/>
                    <a:pt x="1489" y="1861"/>
                  </a:cubicBezTo>
                  <a:cubicBezTo>
                    <a:pt x="1489" y="1893"/>
                    <a:pt x="1489" y="1956"/>
                    <a:pt x="1489" y="1956"/>
                  </a:cubicBezTo>
                  <a:cubicBezTo>
                    <a:pt x="1489" y="1988"/>
                    <a:pt x="1521" y="2020"/>
                    <a:pt x="1521" y="2051"/>
                  </a:cubicBezTo>
                  <a:cubicBezTo>
                    <a:pt x="1553" y="2146"/>
                    <a:pt x="1553" y="2241"/>
                    <a:pt x="1584" y="2336"/>
                  </a:cubicBezTo>
                  <a:cubicBezTo>
                    <a:pt x="1648" y="2685"/>
                    <a:pt x="1584" y="3065"/>
                    <a:pt x="1521" y="3413"/>
                  </a:cubicBezTo>
                  <a:cubicBezTo>
                    <a:pt x="1426" y="3888"/>
                    <a:pt x="1299" y="4363"/>
                    <a:pt x="1173" y="4838"/>
                  </a:cubicBezTo>
                  <a:cubicBezTo>
                    <a:pt x="1141" y="4870"/>
                    <a:pt x="1141" y="4870"/>
                    <a:pt x="1141" y="4902"/>
                  </a:cubicBezTo>
                  <a:cubicBezTo>
                    <a:pt x="1236" y="5218"/>
                    <a:pt x="1331" y="5567"/>
                    <a:pt x="1426" y="5883"/>
                  </a:cubicBezTo>
                  <a:cubicBezTo>
                    <a:pt x="1426" y="5852"/>
                    <a:pt x="1458" y="5788"/>
                    <a:pt x="1458" y="5757"/>
                  </a:cubicBezTo>
                  <a:cubicBezTo>
                    <a:pt x="1711" y="5218"/>
                    <a:pt x="1933" y="4680"/>
                    <a:pt x="2091" y="4142"/>
                  </a:cubicBezTo>
                  <a:cubicBezTo>
                    <a:pt x="2408" y="3223"/>
                    <a:pt x="2756" y="2051"/>
                    <a:pt x="2534" y="1101"/>
                  </a:cubicBezTo>
                  <a:cubicBezTo>
                    <a:pt x="2371" y="380"/>
                    <a:pt x="1764" y="1"/>
                    <a:pt x="1115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123800" y="3800800"/>
              <a:ext cx="54675" cy="70500"/>
            </a:xfrm>
            <a:custGeom>
              <a:rect b="b" l="l" r="r" t="t"/>
              <a:pathLst>
                <a:path extrusionOk="0" h="2820" w="2187">
                  <a:moveTo>
                    <a:pt x="1204" y="1"/>
                  </a:moveTo>
                  <a:cubicBezTo>
                    <a:pt x="1173" y="64"/>
                    <a:pt x="1109" y="159"/>
                    <a:pt x="1046" y="223"/>
                  </a:cubicBezTo>
                  <a:cubicBezTo>
                    <a:pt x="888" y="381"/>
                    <a:pt x="761" y="539"/>
                    <a:pt x="634" y="698"/>
                  </a:cubicBezTo>
                  <a:cubicBezTo>
                    <a:pt x="381" y="1046"/>
                    <a:pt x="223" y="1394"/>
                    <a:pt x="64" y="1806"/>
                  </a:cubicBezTo>
                  <a:cubicBezTo>
                    <a:pt x="64" y="1838"/>
                    <a:pt x="33" y="1869"/>
                    <a:pt x="1" y="1901"/>
                  </a:cubicBezTo>
                  <a:cubicBezTo>
                    <a:pt x="33" y="1901"/>
                    <a:pt x="33" y="1933"/>
                    <a:pt x="64" y="1933"/>
                  </a:cubicBezTo>
                  <a:cubicBezTo>
                    <a:pt x="254" y="2218"/>
                    <a:pt x="444" y="2503"/>
                    <a:pt x="634" y="2788"/>
                  </a:cubicBezTo>
                  <a:cubicBezTo>
                    <a:pt x="634" y="2756"/>
                    <a:pt x="666" y="2725"/>
                    <a:pt x="698" y="2725"/>
                  </a:cubicBezTo>
                  <a:cubicBezTo>
                    <a:pt x="761" y="2630"/>
                    <a:pt x="824" y="2534"/>
                    <a:pt x="888" y="2471"/>
                  </a:cubicBezTo>
                  <a:cubicBezTo>
                    <a:pt x="951" y="2376"/>
                    <a:pt x="1046" y="2313"/>
                    <a:pt x="1141" y="2249"/>
                  </a:cubicBezTo>
                  <a:cubicBezTo>
                    <a:pt x="1166" y="2212"/>
                    <a:pt x="1211" y="2194"/>
                    <a:pt x="1258" y="2194"/>
                  </a:cubicBezTo>
                  <a:cubicBezTo>
                    <a:pt x="1330" y="2194"/>
                    <a:pt x="1407" y="2236"/>
                    <a:pt x="1426" y="2313"/>
                  </a:cubicBezTo>
                  <a:cubicBezTo>
                    <a:pt x="1458" y="2503"/>
                    <a:pt x="1521" y="2661"/>
                    <a:pt x="1616" y="2820"/>
                  </a:cubicBezTo>
                  <a:cubicBezTo>
                    <a:pt x="1616" y="2788"/>
                    <a:pt x="1616" y="2788"/>
                    <a:pt x="1648" y="2788"/>
                  </a:cubicBezTo>
                  <a:cubicBezTo>
                    <a:pt x="1806" y="2471"/>
                    <a:pt x="1964" y="2186"/>
                    <a:pt x="2186" y="1933"/>
                  </a:cubicBezTo>
                  <a:cubicBezTo>
                    <a:pt x="2123" y="1838"/>
                    <a:pt x="2091" y="1774"/>
                    <a:pt x="2059" y="1679"/>
                  </a:cubicBezTo>
                  <a:cubicBezTo>
                    <a:pt x="2028" y="1553"/>
                    <a:pt x="1996" y="1458"/>
                    <a:pt x="1933" y="1331"/>
                  </a:cubicBezTo>
                  <a:cubicBezTo>
                    <a:pt x="1774" y="856"/>
                    <a:pt x="1426" y="476"/>
                    <a:pt x="1204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147550" y="3527675"/>
              <a:ext cx="1625" cy="25"/>
            </a:xfrm>
            <a:custGeom>
              <a:rect b="b" l="l" r="r" t="t"/>
              <a:pathLst>
                <a:path extrusionOk="0" h="1" w="65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64" y="0"/>
                    <a:pt x="33" y="0"/>
                    <a:pt x="1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235500" y="4562450"/>
              <a:ext cx="22175" cy="51475"/>
            </a:xfrm>
            <a:custGeom>
              <a:rect b="b" l="l" r="r" t="t"/>
              <a:pathLst>
                <a:path extrusionOk="0" h="2059" w="887">
                  <a:moveTo>
                    <a:pt x="285" y="0"/>
                  </a:moveTo>
                  <a:cubicBezTo>
                    <a:pt x="285" y="0"/>
                    <a:pt x="254" y="0"/>
                    <a:pt x="254" y="32"/>
                  </a:cubicBezTo>
                  <a:cubicBezTo>
                    <a:pt x="222" y="32"/>
                    <a:pt x="190" y="32"/>
                    <a:pt x="159" y="64"/>
                  </a:cubicBezTo>
                  <a:cubicBezTo>
                    <a:pt x="127" y="95"/>
                    <a:pt x="64" y="127"/>
                    <a:pt x="32" y="159"/>
                  </a:cubicBezTo>
                  <a:cubicBezTo>
                    <a:pt x="0" y="159"/>
                    <a:pt x="0" y="190"/>
                    <a:pt x="0" y="190"/>
                  </a:cubicBezTo>
                  <a:cubicBezTo>
                    <a:pt x="159" y="824"/>
                    <a:pt x="317" y="1457"/>
                    <a:pt x="475" y="2059"/>
                  </a:cubicBezTo>
                  <a:cubicBezTo>
                    <a:pt x="570" y="1837"/>
                    <a:pt x="634" y="1616"/>
                    <a:pt x="729" y="1362"/>
                  </a:cubicBezTo>
                  <a:cubicBezTo>
                    <a:pt x="792" y="1109"/>
                    <a:pt x="887" y="697"/>
                    <a:pt x="792" y="412"/>
                  </a:cubicBezTo>
                  <a:cubicBezTo>
                    <a:pt x="760" y="349"/>
                    <a:pt x="697" y="285"/>
                    <a:pt x="665" y="190"/>
                  </a:cubicBezTo>
                  <a:lnTo>
                    <a:pt x="602" y="159"/>
                  </a:lnTo>
                  <a:cubicBezTo>
                    <a:pt x="570" y="159"/>
                    <a:pt x="539" y="127"/>
                    <a:pt x="507" y="95"/>
                  </a:cubicBezTo>
                  <a:cubicBezTo>
                    <a:pt x="507" y="95"/>
                    <a:pt x="475" y="64"/>
                    <a:pt x="475" y="64"/>
                  </a:cubicBezTo>
                  <a:cubicBezTo>
                    <a:pt x="444" y="32"/>
                    <a:pt x="412" y="32"/>
                    <a:pt x="412" y="32"/>
                  </a:cubicBezTo>
                  <a:cubicBezTo>
                    <a:pt x="412" y="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144000" y="3529250"/>
              <a:ext cx="425" cy="625"/>
            </a:xfrm>
            <a:custGeom>
              <a:rect b="b" l="l" r="r" t="t"/>
              <a:pathLst>
                <a:path extrusionOk="0" h="25" w="17">
                  <a:moveTo>
                    <a:pt x="16" y="1"/>
                  </a:moveTo>
                  <a:lnTo>
                    <a:pt x="16" y="1"/>
                  </a:lnTo>
                  <a:cubicBezTo>
                    <a:pt x="0" y="16"/>
                    <a:pt x="0" y="24"/>
                    <a:pt x="4" y="24"/>
                  </a:cubicBezTo>
                  <a:cubicBezTo>
                    <a:pt x="8" y="24"/>
                    <a:pt x="16" y="16"/>
                    <a:pt x="16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241825" y="4562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246575" y="4563250"/>
              <a:ext cx="825" cy="800"/>
            </a:xfrm>
            <a:custGeom>
              <a:rect b="b" l="l" r="r" t="t"/>
              <a:pathLst>
                <a:path extrusionOk="0" h="32" w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32" y="3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6145175" y="3869700"/>
              <a:ext cx="13500" cy="19800"/>
            </a:xfrm>
            <a:custGeom>
              <a:rect b="b" l="l" r="r" t="t"/>
              <a:pathLst>
                <a:path extrusionOk="0" h="792" w="540">
                  <a:moveTo>
                    <a:pt x="349" y="0"/>
                  </a:moveTo>
                  <a:cubicBezTo>
                    <a:pt x="286" y="95"/>
                    <a:pt x="254" y="159"/>
                    <a:pt x="191" y="222"/>
                  </a:cubicBezTo>
                  <a:cubicBezTo>
                    <a:pt x="128" y="285"/>
                    <a:pt x="64" y="349"/>
                    <a:pt x="1" y="444"/>
                  </a:cubicBezTo>
                  <a:cubicBezTo>
                    <a:pt x="64" y="539"/>
                    <a:pt x="128" y="665"/>
                    <a:pt x="191" y="792"/>
                  </a:cubicBezTo>
                  <a:cubicBezTo>
                    <a:pt x="318" y="665"/>
                    <a:pt x="444" y="539"/>
                    <a:pt x="539" y="380"/>
                  </a:cubicBezTo>
                  <a:cubicBezTo>
                    <a:pt x="476" y="254"/>
                    <a:pt x="413" y="127"/>
                    <a:pt x="349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123800" y="3887900"/>
              <a:ext cx="54675" cy="70500"/>
            </a:xfrm>
            <a:custGeom>
              <a:rect b="b" l="l" r="r" t="t"/>
              <a:pathLst>
                <a:path extrusionOk="0" h="2820" w="2187">
                  <a:moveTo>
                    <a:pt x="634" y="1"/>
                  </a:moveTo>
                  <a:cubicBezTo>
                    <a:pt x="381" y="349"/>
                    <a:pt x="223" y="697"/>
                    <a:pt x="64" y="1109"/>
                  </a:cubicBezTo>
                  <a:cubicBezTo>
                    <a:pt x="64" y="1141"/>
                    <a:pt x="33" y="1172"/>
                    <a:pt x="1" y="1172"/>
                  </a:cubicBezTo>
                  <a:cubicBezTo>
                    <a:pt x="33" y="1204"/>
                    <a:pt x="33" y="1204"/>
                    <a:pt x="64" y="1236"/>
                  </a:cubicBezTo>
                  <a:cubicBezTo>
                    <a:pt x="381" y="1774"/>
                    <a:pt x="793" y="2249"/>
                    <a:pt x="1046" y="2819"/>
                  </a:cubicBezTo>
                  <a:cubicBezTo>
                    <a:pt x="1299" y="2629"/>
                    <a:pt x="1489" y="2344"/>
                    <a:pt x="1648" y="2059"/>
                  </a:cubicBezTo>
                  <a:cubicBezTo>
                    <a:pt x="1806" y="1774"/>
                    <a:pt x="1964" y="1489"/>
                    <a:pt x="2186" y="1204"/>
                  </a:cubicBezTo>
                  <a:cubicBezTo>
                    <a:pt x="2154" y="1141"/>
                    <a:pt x="2091" y="1046"/>
                    <a:pt x="2091" y="982"/>
                  </a:cubicBezTo>
                  <a:cubicBezTo>
                    <a:pt x="2028" y="856"/>
                    <a:pt x="1996" y="729"/>
                    <a:pt x="1933" y="602"/>
                  </a:cubicBezTo>
                  <a:cubicBezTo>
                    <a:pt x="1869" y="412"/>
                    <a:pt x="1743" y="191"/>
                    <a:pt x="1616" y="1"/>
                  </a:cubicBezTo>
                  <a:cubicBezTo>
                    <a:pt x="1458" y="191"/>
                    <a:pt x="1299" y="381"/>
                    <a:pt x="1046" y="507"/>
                  </a:cubicBezTo>
                  <a:cubicBezTo>
                    <a:pt x="1019" y="525"/>
                    <a:pt x="990" y="533"/>
                    <a:pt x="962" y="533"/>
                  </a:cubicBezTo>
                  <a:cubicBezTo>
                    <a:pt x="888" y="533"/>
                    <a:pt x="815" y="481"/>
                    <a:pt x="793" y="412"/>
                  </a:cubicBezTo>
                  <a:cubicBezTo>
                    <a:pt x="729" y="254"/>
                    <a:pt x="698" y="127"/>
                    <a:pt x="634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138850" y="35759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159425" y="3518175"/>
              <a:ext cx="825" cy="375"/>
            </a:xfrm>
            <a:custGeom>
              <a:rect b="b" l="l" r="r" t="t"/>
              <a:pathLst>
                <a:path extrusionOk="0" h="15" w="33">
                  <a:moveTo>
                    <a:pt x="1" y="0"/>
                  </a:moveTo>
                  <a:cubicBezTo>
                    <a:pt x="22" y="0"/>
                    <a:pt x="29" y="14"/>
                    <a:pt x="31" y="14"/>
                  </a:cubicBezTo>
                  <a:cubicBezTo>
                    <a:pt x="33" y="14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142800" y="3530050"/>
              <a:ext cx="825" cy="2400"/>
            </a:xfrm>
            <a:custGeom>
              <a:rect b="b" l="l" r="r" t="t"/>
              <a:pathLst>
                <a:path extrusionOk="0" h="96" w="33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33" y="0"/>
                    <a:pt x="1" y="95"/>
                    <a:pt x="1" y="95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6140000" y="3539875"/>
              <a:ext cx="450" cy="950"/>
            </a:xfrm>
            <a:custGeom>
              <a:rect b="b" l="l" r="r" t="t"/>
              <a:pathLst>
                <a:path extrusionOk="0" h="38" w="18">
                  <a:moveTo>
                    <a:pt x="15" y="1"/>
                  </a:moveTo>
                  <a:cubicBezTo>
                    <a:pt x="9" y="1"/>
                    <a:pt x="0" y="37"/>
                    <a:pt x="5" y="37"/>
                  </a:cubicBezTo>
                  <a:cubicBezTo>
                    <a:pt x="7" y="37"/>
                    <a:pt x="11" y="32"/>
                    <a:pt x="18" y="19"/>
                  </a:cubicBezTo>
                  <a:cubicBezTo>
                    <a:pt x="18" y="6"/>
                    <a:pt x="16" y="1"/>
                    <a:pt x="15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6144400" y="3528450"/>
              <a:ext cx="800" cy="825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lnTo>
                    <a:pt x="32" y="1"/>
                  </a:ln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6199725" y="3603775"/>
              <a:ext cx="900" cy="1400"/>
            </a:xfrm>
            <a:custGeom>
              <a:rect b="b" l="l" r="r" t="t"/>
              <a:pathLst>
                <a:path extrusionOk="0" h="56" w="36">
                  <a:moveTo>
                    <a:pt x="11" y="1"/>
                  </a:moveTo>
                  <a:cubicBezTo>
                    <a:pt x="0" y="1"/>
                    <a:pt x="19" y="56"/>
                    <a:pt x="29" y="56"/>
                  </a:cubicBezTo>
                  <a:cubicBezTo>
                    <a:pt x="33" y="56"/>
                    <a:pt x="36" y="48"/>
                    <a:pt x="36" y="28"/>
                  </a:cubicBezTo>
                  <a:cubicBezTo>
                    <a:pt x="22" y="8"/>
                    <a:pt x="15" y="1"/>
                    <a:pt x="11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187150" y="3632975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6187150" y="3633750"/>
              <a:ext cx="400" cy="950"/>
            </a:xfrm>
            <a:custGeom>
              <a:rect b="b" l="l" r="r" t="t"/>
              <a:pathLst>
                <a:path extrusionOk="0" h="38" w="16">
                  <a:moveTo>
                    <a:pt x="0" y="1"/>
                  </a:moveTo>
                  <a:cubicBezTo>
                    <a:pt x="0" y="19"/>
                    <a:pt x="11" y="37"/>
                    <a:pt x="14" y="37"/>
                  </a:cubicBezTo>
                  <a:cubicBezTo>
                    <a:pt x="16" y="37"/>
                    <a:pt x="14" y="28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6187150" y="3632975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6153900" y="3528450"/>
              <a:ext cx="3175" cy="25"/>
            </a:xfrm>
            <a:custGeom>
              <a:rect b="b" l="l" r="r" t="t"/>
              <a:pathLst>
                <a:path extrusionOk="0" h="1" w="127">
                  <a:moveTo>
                    <a:pt x="0" y="1"/>
                  </a:moveTo>
                  <a:cubicBezTo>
                    <a:pt x="32" y="1"/>
                    <a:pt x="32" y="1"/>
                    <a:pt x="32" y="1"/>
                  </a:cubicBezTo>
                  <a:lnTo>
                    <a:pt x="64" y="1"/>
                  </a:lnTo>
                  <a:cubicBezTo>
                    <a:pt x="127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6148350" y="35276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186350" y="3631225"/>
              <a:ext cx="450" cy="750"/>
            </a:xfrm>
            <a:custGeom>
              <a:rect b="b" l="l" r="r" t="t"/>
              <a:pathLst>
                <a:path extrusionOk="0" h="30" w="18">
                  <a:moveTo>
                    <a:pt x="3" y="0"/>
                  </a:moveTo>
                  <a:cubicBezTo>
                    <a:pt x="1" y="0"/>
                    <a:pt x="1" y="2"/>
                    <a:pt x="1" y="7"/>
                  </a:cubicBezTo>
                  <a:cubicBezTo>
                    <a:pt x="9" y="23"/>
                    <a:pt x="13" y="29"/>
                    <a:pt x="14" y="29"/>
                  </a:cubicBezTo>
                  <a:cubicBezTo>
                    <a:pt x="17" y="29"/>
                    <a:pt x="7" y="0"/>
                    <a:pt x="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203775" y="3629000"/>
              <a:ext cx="825" cy="4000"/>
            </a:xfrm>
            <a:custGeom>
              <a:rect b="b" l="l" r="r" t="t"/>
              <a:pathLst>
                <a:path extrusionOk="0" h="160" w="33">
                  <a:moveTo>
                    <a:pt x="32" y="1"/>
                  </a:moveTo>
                  <a:cubicBezTo>
                    <a:pt x="0" y="64"/>
                    <a:pt x="0" y="96"/>
                    <a:pt x="0" y="159"/>
                  </a:cubicBezTo>
                  <a:cubicBezTo>
                    <a:pt x="32" y="128"/>
                    <a:pt x="32" y="64"/>
                    <a:pt x="3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144400" y="3527675"/>
              <a:ext cx="1600" cy="800"/>
            </a:xfrm>
            <a:custGeom>
              <a:rect b="b" l="l" r="r" t="t"/>
              <a:pathLst>
                <a:path extrusionOk="0" h="32" w="64">
                  <a:moveTo>
                    <a:pt x="64" y="0"/>
                  </a:moveTo>
                  <a:cubicBezTo>
                    <a:pt x="32" y="32"/>
                    <a:pt x="0" y="32"/>
                    <a:pt x="64" y="32"/>
                  </a:cubicBezTo>
                  <a:cubicBezTo>
                    <a:pt x="64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114300" y="3509125"/>
              <a:ext cx="91575" cy="132750"/>
            </a:xfrm>
            <a:custGeom>
              <a:rect b="b" l="l" r="r" t="t"/>
              <a:pathLst>
                <a:path extrusionOk="0" h="5310" w="3663">
                  <a:moveTo>
                    <a:pt x="1204" y="806"/>
                  </a:moveTo>
                  <a:cubicBezTo>
                    <a:pt x="1204" y="806"/>
                    <a:pt x="1204" y="818"/>
                    <a:pt x="1196" y="828"/>
                  </a:cubicBezTo>
                  <a:lnTo>
                    <a:pt x="1196" y="828"/>
                  </a:lnTo>
                  <a:cubicBezTo>
                    <a:pt x="1200" y="825"/>
                    <a:pt x="1204" y="817"/>
                    <a:pt x="1204" y="806"/>
                  </a:cubicBezTo>
                  <a:close/>
                  <a:moveTo>
                    <a:pt x="3602" y="4890"/>
                  </a:moveTo>
                  <a:cubicBezTo>
                    <a:pt x="3596" y="4912"/>
                    <a:pt x="3588" y="4933"/>
                    <a:pt x="3579" y="4954"/>
                  </a:cubicBezTo>
                  <a:cubicBezTo>
                    <a:pt x="3590" y="4932"/>
                    <a:pt x="3597" y="4911"/>
                    <a:pt x="3602" y="4890"/>
                  </a:cubicBezTo>
                  <a:close/>
                  <a:moveTo>
                    <a:pt x="1147" y="0"/>
                  </a:moveTo>
                  <a:cubicBezTo>
                    <a:pt x="853" y="0"/>
                    <a:pt x="575" y="155"/>
                    <a:pt x="413" y="426"/>
                  </a:cubicBezTo>
                  <a:cubicBezTo>
                    <a:pt x="1" y="1091"/>
                    <a:pt x="96" y="1977"/>
                    <a:pt x="159" y="2706"/>
                  </a:cubicBezTo>
                  <a:cubicBezTo>
                    <a:pt x="191" y="3497"/>
                    <a:pt x="286" y="4289"/>
                    <a:pt x="539" y="5049"/>
                  </a:cubicBezTo>
                  <a:cubicBezTo>
                    <a:pt x="594" y="5226"/>
                    <a:pt x="736" y="5309"/>
                    <a:pt x="877" y="5309"/>
                  </a:cubicBezTo>
                  <a:cubicBezTo>
                    <a:pt x="1066" y="5309"/>
                    <a:pt x="1254" y="5162"/>
                    <a:pt x="1236" y="4891"/>
                  </a:cubicBezTo>
                  <a:cubicBezTo>
                    <a:pt x="1173" y="4289"/>
                    <a:pt x="1078" y="3687"/>
                    <a:pt x="1014" y="3054"/>
                  </a:cubicBezTo>
                  <a:lnTo>
                    <a:pt x="983" y="2769"/>
                  </a:lnTo>
                  <a:cubicBezTo>
                    <a:pt x="983" y="2769"/>
                    <a:pt x="983" y="2706"/>
                    <a:pt x="983" y="2674"/>
                  </a:cubicBezTo>
                  <a:cubicBezTo>
                    <a:pt x="983" y="2642"/>
                    <a:pt x="983" y="2579"/>
                    <a:pt x="983" y="2547"/>
                  </a:cubicBezTo>
                  <a:cubicBezTo>
                    <a:pt x="983" y="2357"/>
                    <a:pt x="951" y="2167"/>
                    <a:pt x="983" y="1977"/>
                  </a:cubicBezTo>
                  <a:cubicBezTo>
                    <a:pt x="983" y="1787"/>
                    <a:pt x="983" y="1629"/>
                    <a:pt x="1014" y="1471"/>
                  </a:cubicBezTo>
                  <a:cubicBezTo>
                    <a:pt x="1014" y="1391"/>
                    <a:pt x="1014" y="1334"/>
                    <a:pt x="1033" y="1262"/>
                  </a:cubicBezTo>
                  <a:lnTo>
                    <a:pt x="1033" y="1262"/>
                  </a:lnTo>
                  <a:cubicBezTo>
                    <a:pt x="1033" y="1263"/>
                    <a:pt x="1034" y="1264"/>
                    <a:pt x="1035" y="1264"/>
                  </a:cubicBezTo>
                  <a:cubicBezTo>
                    <a:pt x="1037" y="1264"/>
                    <a:pt x="1040" y="1260"/>
                    <a:pt x="1046" y="1249"/>
                  </a:cubicBezTo>
                  <a:cubicBezTo>
                    <a:pt x="1046" y="1249"/>
                    <a:pt x="1046" y="1249"/>
                    <a:pt x="1046" y="1217"/>
                  </a:cubicBezTo>
                  <a:cubicBezTo>
                    <a:pt x="1041" y="1233"/>
                    <a:pt x="1036" y="1248"/>
                    <a:pt x="1033" y="1262"/>
                  </a:cubicBezTo>
                  <a:lnTo>
                    <a:pt x="1033" y="1262"/>
                  </a:lnTo>
                  <a:cubicBezTo>
                    <a:pt x="1029" y="1251"/>
                    <a:pt x="1039" y="1202"/>
                    <a:pt x="1044" y="1202"/>
                  </a:cubicBezTo>
                  <a:cubicBezTo>
                    <a:pt x="1045" y="1202"/>
                    <a:pt x="1046" y="1206"/>
                    <a:pt x="1046" y="1217"/>
                  </a:cubicBezTo>
                  <a:cubicBezTo>
                    <a:pt x="1046" y="1154"/>
                    <a:pt x="1078" y="1122"/>
                    <a:pt x="1078" y="1091"/>
                  </a:cubicBezTo>
                  <a:cubicBezTo>
                    <a:pt x="1078" y="1027"/>
                    <a:pt x="1109" y="964"/>
                    <a:pt x="1141" y="901"/>
                  </a:cubicBezTo>
                  <a:cubicBezTo>
                    <a:pt x="1141" y="901"/>
                    <a:pt x="1173" y="869"/>
                    <a:pt x="1173" y="837"/>
                  </a:cubicBezTo>
                  <a:cubicBezTo>
                    <a:pt x="1184" y="837"/>
                    <a:pt x="1192" y="833"/>
                    <a:pt x="1196" y="828"/>
                  </a:cubicBezTo>
                  <a:lnTo>
                    <a:pt x="1196" y="828"/>
                  </a:lnTo>
                  <a:cubicBezTo>
                    <a:pt x="1195" y="829"/>
                    <a:pt x="1193" y="829"/>
                    <a:pt x="1192" y="829"/>
                  </a:cubicBezTo>
                  <a:cubicBezTo>
                    <a:pt x="1188" y="829"/>
                    <a:pt x="1188" y="821"/>
                    <a:pt x="1204" y="806"/>
                  </a:cubicBezTo>
                  <a:lnTo>
                    <a:pt x="1204" y="806"/>
                  </a:lnTo>
                  <a:cubicBezTo>
                    <a:pt x="1204" y="806"/>
                    <a:pt x="1204" y="806"/>
                    <a:pt x="1204" y="806"/>
                  </a:cubicBezTo>
                  <a:lnTo>
                    <a:pt x="1236" y="806"/>
                  </a:lnTo>
                  <a:cubicBezTo>
                    <a:pt x="1236" y="774"/>
                    <a:pt x="1236" y="774"/>
                    <a:pt x="1268" y="774"/>
                  </a:cubicBezTo>
                  <a:cubicBezTo>
                    <a:pt x="1236" y="774"/>
                    <a:pt x="1236" y="774"/>
                    <a:pt x="1268" y="742"/>
                  </a:cubicBezTo>
                  <a:lnTo>
                    <a:pt x="1616" y="742"/>
                  </a:lnTo>
                  <a:cubicBezTo>
                    <a:pt x="1679" y="774"/>
                    <a:pt x="1774" y="806"/>
                    <a:pt x="1838" y="869"/>
                  </a:cubicBezTo>
                  <a:cubicBezTo>
                    <a:pt x="2091" y="1027"/>
                    <a:pt x="2218" y="1407"/>
                    <a:pt x="2313" y="1692"/>
                  </a:cubicBezTo>
                  <a:cubicBezTo>
                    <a:pt x="2471" y="2104"/>
                    <a:pt x="2534" y="2547"/>
                    <a:pt x="2629" y="2991"/>
                  </a:cubicBezTo>
                  <a:cubicBezTo>
                    <a:pt x="2661" y="3212"/>
                    <a:pt x="2693" y="3466"/>
                    <a:pt x="2724" y="3719"/>
                  </a:cubicBezTo>
                  <a:cubicBezTo>
                    <a:pt x="2724" y="3782"/>
                    <a:pt x="2724" y="3782"/>
                    <a:pt x="2724" y="3814"/>
                  </a:cubicBezTo>
                  <a:cubicBezTo>
                    <a:pt x="2724" y="3846"/>
                    <a:pt x="2724" y="3877"/>
                    <a:pt x="2724" y="3909"/>
                  </a:cubicBezTo>
                  <a:cubicBezTo>
                    <a:pt x="2724" y="4067"/>
                    <a:pt x="2724" y="4194"/>
                    <a:pt x="2756" y="4352"/>
                  </a:cubicBezTo>
                  <a:cubicBezTo>
                    <a:pt x="2788" y="4542"/>
                    <a:pt x="2819" y="4701"/>
                    <a:pt x="2883" y="4859"/>
                  </a:cubicBezTo>
                  <a:cubicBezTo>
                    <a:pt x="2883" y="4854"/>
                    <a:pt x="2883" y="4853"/>
                    <a:pt x="2885" y="4853"/>
                  </a:cubicBezTo>
                  <a:cubicBezTo>
                    <a:pt x="2889" y="4853"/>
                    <a:pt x="2899" y="4881"/>
                    <a:pt x="2896" y="4881"/>
                  </a:cubicBezTo>
                  <a:cubicBezTo>
                    <a:pt x="2895" y="4881"/>
                    <a:pt x="2891" y="4876"/>
                    <a:pt x="2883" y="4859"/>
                  </a:cubicBezTo>
                  <a:cubicBezTo>
                    <a:pt x="2883" y="4859"/>
                    <a:pt x="2883" y="4859"/>
                    <a:pt x="2883" y="4891"/>
                  </a:cubicBezTo>
                  <a:cubicBezTo>
                    <a:pt x="2883" y="4891"/>
                    <a:pt x="2914" y="4923"/>
                    <a:pt x="2914" y="4923"/>
                  </a:cubicBezTo>
                  <a:cubicBezTo>
                    <a:pt x="2914" y="4954"/>
                    <a:pt x="2914" y="4954"/>
                    <a:pt x="2914" y="4954"/>
                  </a:cubicBezTo>
                  <a:cubicBezTo>
                    <a:pt x="2942" y="5120"/>
                    <a:pt x="3114" y="5214"/>
                    <a:pt x="3263" y="5214"/>
                  </a:cubicBezTo>
                  <a:cubicBezTo>
                    <a:pt x="3285" y="5214"/>
                    <a:pt x="3306" y="5212"/>
                    <a:pt x="3326" y="5208"/>
                  </a:cubicBezTo>
                  <a:cubicBezTo>
                    <a:pt x="3453" y="5176"/>
                    <a:pt x="3548" y="5081"/>
                    <a:pt x="3579" y="4954"/>
                  </a:cubicBezTo>
                  <a:cubicBezTo>
                    <a:pt x="3579" y="4891"/>
                    <a:pt x="3579" y="4828"/>
                    <a:pt x="3611" y="4796"/>
                  </a:cubicBezTo>
                  <a:lnTo>
                    <a:pt x="3611" y="4796"/>
                  </a:lnTo>
                  <a:cubicBezTo>
                    <a:pt x="3611" y="4817"/>
                    <a:pt x="3611" y="4851"/>
                    <a:pt x="3602" y="4890"/>
                  </a:cubicBezTo>
                  <a:lnTo>
                    <a:pt x="3602" y="4890"/>
                  </a:lnTo>
                  <a:cubicBezTo>
                    <a:pt x="3663" y="4679"/>
                    <a:pt x="3608" y="4424"/>
                    <a:pt x="3579" y="4194"/>
                  </a:cubicBezTo>
                  <a:cubicBezTo>
                    <a:pt x="3548" y="4067"/>
                    <a:pt x="3516" y="3941"/>
                    <a:pt x="3453" y="3846"/>
                  </a:cubicBezTo>
                  <a:cubicBezTo>
                    <a:pt x="3453" y="3814"/>
                    <a:pt x="3453" y="3814"/>
                    <a:pt x="3453" y="3814"/>
                  </a:cubicBezTo>
                  <a:cubicBezTo>
                    <a:pt x="3453" y="3834"/>
                    <a:pt x="3450" y="3842"/>
                    <a:pt x="3446" y="3842"/>
                  </a:cubicBezTo>
                  <a:cubicBezTo>
                    <a:pt x="3436" y="3842"/>
                    <a:pt x="3417" y="3787"/>
                    <a:pt x="3428" y="3787"/>
                  </a:cubicBezTo>
                  <a:cubicBezTo>
                    <a:pt x="3432" y="3787"/>
                    <a:pt x="3439" y="3794"/>
                    <a:pt x="3453" y="3814"/>
                  </a:cubicBezTo>
                  <a:cubicBezTo>
                    <a:pt x="3421" y="3687"/>
                    <a:pt x="3421" y="3687"/>
                    <a:pt x="3389" y="3624"/>
                  </a:cubicBezTo>
                  <a:cubicBezTo>
                    <a:pt x="3326" y="3402"/>
                    <a:pt x="3263" y="3181"/>
                    <a:pt x="3168" y="2959"/>
                  </a:cubicBezTo>
                  <a:cubicBezTo>
                    <a:pt x="3041" y="2484"/>
                    <a:pt x="2883" y="2041"/>
                    <a:pt x="2693" y="1566"/>
                  </a:cubicBezTo>
                  <a:cubicBezTo>
                    <a:pt x="2534" y="1249"/>
                    <a:pt x="2376" y="901"/>
                    <a:pt x="2123" y="647"/>
                  </a:cubicBezTo>
                  <a:cubicBezTo>
                    <a:pt x="2059" y="584"/>
                    <a:pt x="1996" y="521"/>
                    <a:pt x="1933" y="457"/>
                  </a:cubicBezTo>
                  <a:cubicBezTo>
                    <a:pt x="1901" y="426"/>
                    <a:pt x="1869" y="394"/>
                    <a:pt x="1838" y="394"/>
                  </a:cubicBezTo>
                  <a:cubicBezTo>
                    <a:pt x="1838" y="394"/>
                    <a:pt x="1838" y="380"/>
                    <a:pt x="1829" y="371"/>
                  </a:cubicBezTo>
                  <a:lnTo>
                    <a:pt x="1829" y="371"/>
                  </a:lnTo>
                  <a:cubicBezTo>
                    <a:pt x="1834" y="376"/>
                    <a:pt x="1838" y="383"/>
                    <a:pt x="1838" y="393"/>
                  </a:cubicBezTo>
                  <a:lnTo>
                    <a:pt x="1838" y="393"/>
                  </a:lnTo>
                  <a:cubicBezTo>
                    <a:pt x="1837" y="362"/>
                    <a:pt x="1806" y="330"/>
                    <a:pt x="1774" y="299"/>
                  </a:cubicBezTo>
                  <a:cubicBezTo>
                    <a:pt x="1616" y="109"/>
                    <a:pt x="1489" y="77"/>
                    <a:pt x="1299" y="14"/>
                  </a:cubicBezTo>
                  <a:cubicBezTo>
                    <a:pt x="1248" y="5"/>
                    <a:pt x="1198" y="0"/>
                    <a:pt x="1147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146775" y="3527675"/>
              <a:ext cx="800" cy="800"/>
            </a:xfrm>
            <a:custGeom>
              <a:rect b="b" l="l" r="r" t="t"/>
              <a:pathLst>
                <a:path extrusionOk="0" h="32" w="32">
                  <a:moveTo>
                    <a:pt x="32" y="0"/>
                  </a:moveTo>
                  <a:cubicBezTo>
                    <a:pt x="0" y="32"/>
                    <a:pt x="0" y="32"/>
                    <a:pt x="32" y="32"/>
                  </a:cubicBezTo>
                  <a:cubicBezTo>
                    <a:pt x="32" y="32"/>
                    <a:pt x="32" y="32"/>
                    <a:pt x="3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145975" y="3527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145975" y="3527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32"/>
                  </a:lnTo>
                  <a:cubicBezTo>
                    <a:pt x="1" y="0"/>
                    <a:pt x="1" y="0"/>
                    <a:pt x="1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145975" y="3527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cubicBezTo>
                    <a:pt x="1" y="32"/>
                    <a:pt x="1" y="0"/>
                    <a:pt x="1" y="0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2"/>
                  </a:lnTo>
                  <a:lnTo>
                    <a:pt x="1" y="32"/>
                  </a:lnTo>
                  <a:cubicBezTo>
                    <a:pt x="1" y="3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145175" y="3528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1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145175" y="3528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33" y="1"/>
                  </a:moveTo>
                  <a:lnTo>
                    <a:pt x="33" y="1"/>
                  </a:lnTo>
                  <a:cubicBezTo>
                    <a:pt x="1" y="1"/>
                    <a:pt x="1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083425" y="3465450"/>
              <a:ext cx="152050" cy="181525"/>
            </a:xfrm>
            <a:custGeom>
              <a:rect b="b" l="l" r="r" t="t"/>
              <a:pathLst>
                <a:path extrusionOk="0" h="7261" w="6082">
                  <a:moveTo>
                    <a:pt x="2426" y="1"/>
                  </a:moveTo>
                  <a:cubicBezTo>
                    <a:pt x="1986" y="1"/>
                    <a:pt x="1539" y="153"/>
                    <a:pt x="1141" y="462"/>
                  </a:cubicBezTo>
                  <a:cubicBezTo>
                    <a:pt x="191" y="1222"/>
                    <a:pt x="1" y="2616"/>
                    <a:pt x="96" y="3724"/>
                  </a:cubicBezTo>
                  <a:cubicBezTo>
                    <a:pt x="159" y="4389"/>
                    <a:pt x="254" y="5086"/>
                    <a:pt x="412" y="5751"/>
                  </a:cubicBezTo>
                  <a:cubicBezTo>
                    <a:pt x="476" y="6068"/>
                    <a:pt x="539" y="6353"/>
                    <a:pt x="602" y="6638"/>
                  </a:cubicBezTo>
                  <a:cubicBezTo>
                    <a:pt x="697" y="6891"/>
                    <a:pt x="792" y="7145"/>
                    <a:pt x="982" y="7240"/>
                  </a:cubicBezTo>
                  <a:cubicBezTo>
                    <a:pt x="1022" y="7253"/>
                    <a:pt x="1056" y="7260"/>
                    <a:pt x="1086" y="7260"/>
                  </a:cubicBezTo>
                  <a:cubicBezTo>
                    <a:pt x="1130" y="7260"/>
                    <a:pt x="1167" y="7245"/>
                    <a:pt x="1204" y="7208"/>
                  </a:cubicBezTo>
                  <a:cubicBezTo>
                    <a:pt x="1458" y="6923"/>
                    <a:pt x="1299" y="6384"/>
                    <a:pt x="1204" y="6004"/>
                  </a:cubicBezTo>
                  <a:cubicBezTo>
                    <a:pt x="1109" y="5466"/>
                    <a:pt x="1014" y="4928"/>
                    <a:pt x="919" y="4421"/>
                  </a:cubicBezTo>
                  <a:cubicBezTo>
                    <a:pt x="856" y="3851"/>
                    <a:pt x="824" y="3281"/>
                    <a:pt x="856" y="2711"/>
                  </a:cubicBezTo>
                  <a:cubicBezTo>
                    <a:pt x="887" y="2204"/>
                    <a:pt x="887" y="1697"/>
                    <a:pt x="1172" y="1254"/>
                  </a:cubicBezTo>
                  <a:cubicBezTo>
                    <a:pt x="1463" y="751"/>
                    <a:pt x="1978" y="449"/>
                    <a:pt x="2500" y="449"/>
                  </a:cubicBezTo>
                  <a:cubicBezTo>
                    <a:pt x="2833" y="449"/>
                    <a:pt x="3169" y="571"/>
                    <a:pt x="3453" y="842"/>
                  </a:cubicBezTo>
                  <a:cubicBezTo>
                    <a:pt x="4181" y="1507"/>
                    <a:pt x="4529" y="2648"/>
                    <a:pt x="4783" y="3598"/>
                  </a:cubicBezTo>
                  <a:cubicBezTo>
                    <a:pt x="4941" y="4136"/>
                    <a:pt x="5068" y="4706"/>
                    <a:pt x="5194" y="5276"/>
                  </a:cubicBezTo>
                  <a:cubicBezTo>
                    <a:pt x="5258" y="5688"/>
                    <a:pt x="5258" y="6163"/>
                    <a:pt x="5448" y="6511"/>
                  </a:cubicBezTo>
                  <a:cubicBezTo>
                    <a:pt x="5495" y="6622"/>
                    <a:pt x="5622" y="6685"/>
                    <a:pt x="5745" y="6685"/>
                  </a:cubicBezTo>
                  <a:cubicBezTo>
                    <a:pt x="5867" y="6685"/>
                    <a:pt x="5986" y="6622"/>
                    <a:pt x="6018" y="6480"/>
                  </a:cubicBezTo>
                  <a:cubicBezTo>
                    <a:pt x="6081" y="6068"/>
                    <a:pt x="5955" y="5656"/>
                    <a:pt x="5891" y="5244"/>
                  </a:cubicBezTo>
                  <a:cubicBezTo>
                    <a:pt x="5765" y="4706"/>
                    <a:pt x="5638" y="4168"/>
                    <a:pt x="5479" y="3629"/>
                  </a:cubicBezTo>
                  <a:cubicBezTo>
                    <a:pt x="5131" y="2521"/>
                    <a:pt x="4688" y="1381"/>
                    <a:pt x="3833" y="589"/>
                  </a:cubicBezTo>
                  <a:cubicBezTo>
                    <a:pt x="3427" y="200"/>
                    <a:pt x="2931" y="1"/>
                    <a:pt x="2426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6049375" y="3466700"/>
              <a:ext cx="42800" cy="196350"/>
            </a:xfrm>
            <a:custGeom>
              <a:rect b="b" l="l" r="r" t="t"/>
              <a:pathLst>
                <a:path extrusionOk="0" h="7854" w="1712">
                  <a:moveTo>
                    <a:pt x="1711" y="1"/>
                  </a:moveTo>
                  <a:lnTo>
                    <a:pt x="1711" y="1"/>
                  </a:lnTo>
                  <a:cubicBezTo>
                    <a:pt x="1489" y="32"/>
                    <a:pt x="1268" y="32"/>
                    <a:pt x="1014" y="64"/>
                  </a:cubicBezTo>
                  <a:cubicBezTo>
                    <a:pt x="571" y="887"/>
                    <a:pt x="381" y="1838"/>
                    <a:pt x="191" y="2724"/>
                  </a:cubicBezTo>
                  <a:cubicBezTo>
                    <a:pt x="1" y="3516"/>
                    <a:pt x="96" y="4403"/>
                    <a:pt x="191" y="5226"/>
                  </a:cubicBezTo>
                  <a:cubicBezTo>
                    <a:pt x="254" y="6018"/>
                    <a:pt x="413" y="6810"/>
                    <a:pt x="571" y="7601"/>
                  </a:cubicBezTo>
                  <a:cubicBezTo>
                    <a:pt x="611" y="7776"/>
                    <a:pt x="743" y="7854"/>
                    <a:pt x="877" y="7854"/>
                  </a:cubicBezTo>
                  <a:cubicBezTo>
                    <a:pt x="1057" y="7854"/>
                    <a:pt x="1241" y="7711"/>
                    <a:pt x="1204" y="7475"/>
                  </a:cubicBezTo>
                  <a:cubicBezTo>
                    <a:pt x="1046" y="6176"/>
                    <a:pt x="856" y="4909"/>
                    <a:pt x="856" y="3579"/>
                  </a:cubicBezTo>
                  <a:cubicBezTo>
                    <a:pt x="856" y="2914"/>
                    <a:pt x="761" y="2249"/>
                    <a:pt x="919" y="1584"/>
                  </a:cubicBezTo>
                  <a:cubicBezTo>
                    <a:pt x="1078" y="982"/>
                    <a:pt x="1331" y="476"/>
                    <a:pt x="1711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6205350" y="3462750"/>
              <a:ext cx="79375" cy="161125"/>
            </a:xfrm>
            <a:custGeom>
              <a:rect b="b" l="l" r="r" t="t"/>
              <a:pathLst>
                <a:path extrusionOk="0" h="6445" w="3175">
                  <a:moveTo>
                    <a:pt x="1" y="0"/>
                  </a:moveTo>
                  <a:cubicBezTo>
                    <a:pt x="476" y="539"/>
                    <a:pt x="761" y="1267"/>
                    <a:pt x="1046" y="1932"/>
                  </a:cubicBezTo>
                  <a:cubicBezTo>
                    <a:pt x="1299" y="2597"/>
                    <a:pt x="1521" y="3294"/>
                    <a:pt x="1711" y="4022"/>
                  </a:cubicBezTo>
                  <a:cubicBezTo>
                    <a:pt x="1838" y="4624"/>
                    <a:pt x="2059" y="5289"/>
                    <a:pt x="2091" y="5922"/>
                  </a:cubicBezTo>
                  <a:cubicBezTo>
                    <a:pt x="2106" y="6288"/>
                    <a:pt x="2356" y="6444"/>
                    <a:pt x="2604" y="6444"/>
                  </a:cubicBezTo>
                  <a:cubicBezTo>
                    <a:pt x="2892" y="6444"/>
                    <a:pt x="3175" y="6232"/>
                    <a:pt x="3073" y="5891"/>
                  </a:cubicBezTo>
                  <a:cubicBezTo>
                    <a:pt x="2883" y="5257"/>
                    <a:pt x="2819" y="4592"/>
                    <a:pt x="2661" y="3927"/>
                  </a:cubicBezTo>
                  <a:cubicBezTo>
                    <a:pt x="2471" y="3231"/>
                    <a:pt x="2218" y="2502"/>
                    <a:pt x="1933" y="1837"/>
                  </a:cubicBezTo>
                  <a:cubicBezTo>
                    <a:pt x="1679" y="1235"/>
                    <a:pt x="1363" y="602"/>
                    <a:pt x="951" y="32"/>
                  </a:cubicBezTo>
                  <a:cubicBezTo>
                    <a:pt x="634" y="32"/>
                    <a:pt x="317" y="0"/>
                    <a:pt x="1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239450" y="374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239450" y="3744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lnTo>
                    <a:pt x="32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239450" y="3744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248950" y="374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248150" y="374380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1" y="1"/>
                  </a:moveTo>
                  <a:cubicBezTo>
                    <a:pt x="1" y="32"/>
                    <a:pt x="1" y="32"/>
                    <a:pt x="33" y="32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241025" y="374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242625" y="3743800"/>
              <a:ext cx="800" cy="25"/>
            </a:xfrm>
            <a:custGeom>
              <a:rect b="b" l="l" r="r" t="t"/>
              <a:pathLst>
                <a:path extrusionOk="0" h="1" w="32">
                  <a:moveTo>
                    <a:pt x="0" y="1"/>
                  </a:moveTo>
                  <a:cubicBezTo>
                    <a:pt x="0" y="1"/>
                    <a:pt x="32" y="1"/>
                    <a:pt x="32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234700" y="37929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234200" y="3756100"/>
              <a:ext cx="525" cy="1575"/>
            </a:xfrm>
            <a:custGeom>
              <a:rect b="b" l="l" r="r" t="t"/>
              <a:pathLst>
                <a:path extrusionOk="0" h="63" w="21">
                  <a:moveTo>
                    <a:pt x="18" y="0"/>
                  </a:moveTo>
                  <a:cubicBezTo>
                    <a:pt x="13" y="0"/>
                    <a:pt x="1" y="62"/>
                    <a:pt x="9" y="62"/>
                  </a:cubicBezTo>
                  <a:cubicBezTo>
                    <a:pt x="11" y="62"/>
                    <a:pt x="15" y="58"/>
                    <a:pt x="20" y="47"/>
                  </a:cubicBezTo>
                  <a:cubicBezTo>
                    <a:pt x="20" y="47"/>
                    <a:pt x="20" y="16"/>
                    <a:pt x="20" y="16"/>
                  </a:cubicBezTo>
                  <a:cubicBezTo>
                    <a:pt x="20" y="5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234700" y="37929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236275" y="3746975"/>
              <a:ext cx="825" cy="1600"/>
            </a:xfrm>
            <a:custGeom>
              <a:rect b="b" l="l" r="r" t="t"/>
              <a:pathLst>
                <a:path extrusionOk="0" h="64" w="33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33" y="1"/>
                    <a:pt x="1" y="64"/>
                    <a:pt x="1" y="64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238650" y="3744600"/>
              <a:ext cx="1625" cy="25"/>
            </a:xfrm>
            <a:custGeom>
              <a:rect b="b" l="l" r="r" t="t"/>
              <a:pathLst>
                <a:path extrusionOk="0" h="1" w="65">
                  <a:moveTo>
                    <a:pt x="33" y="0"/>
                  </a:moveTo>
                  <a:cubicBezTo>
                    <a:pt x="33" y="0"/>
                    <a:pt x="33" y="0"/>
                    <a:pt x="64" y="0"/>
                  </a:cubicBezTo>
                  <a:cubicBezTo>
                    <a:pt x="33" y="0"/>
                    <a:pt x="1" y="0"/>
                    <a:pt x="3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240250" y="3744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238650" y="3745400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cubicBezTo>
                    <a:pt x="1" y="0"/>
                    <a:pt x="1" y="0"/>
                    <a:pt x="1" y="3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239450" y="3744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lnTo>
                    <a:pt x="32" y="0"/>
                  </a:lnTo>
                  <a:lnTo>
                    <a:pt x="32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284575" y="3847525"/>
              <a:ext cx="825" cy="825"/>
            </a:xfrm>
            <a:custGeom>
              <a:rect b="b" l="l" r="r" t="t"/>
              <a:pathLst>
                <a:path extrusionOk="0" h="33" w="33">
                  <a:moveTo>
                    <a:pt x="1" y="0"/>
                  </a:moveTo>
                  <a:cubicBezTo>
                    <a:pt x="1" y="0"/>
                    <a:pt x="32" y="0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285375" y="3847525"/>
              <a:ext cx="25" cy="825"/>
            </a:xfrm>
            <a:custGeom>
              <a:rect b="b" l="l" r="r" t="t"/>
              <a:pathLst>
                <a:path extrusionOk="0" h="33" w="1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302000" y="3842775"/>
              <a:ext cx="25" cy="3975"/>
            </a:xfrm>
            <a:custGeom>
              <a:rect b="b" l="l" r="r" t="t"/>
              <a:pathLst>
                <a:path extrusionOk="0" h="159" w="1">
                  <a:moveTo>
                    <a:pt x="0" y="0"/>
                  </a:moveTo>
                  <a:cubicBezTo>
                    <a:pt x="0" y="64"/>
                    <a:pt x="0" y="127"/>
                    <a:pt x="0" y="15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296575" y="3817550"/>
              <a:ext cx="900" cy="1400"/>
            </a:xfrm>
            <a:custGeom>
              <a:rect b="b" l="l" r="r" t="t"/>
              <a:pathLst>
                <a:path extrusionOk="0" h="56" w="36">
                  <a:moveTo>
                    <a:pt x="6" y="0"/>
                  </a:moveTo>
                  <a:cubicBezTo>
                    <a:pt x="0" y="0"/>
                    <a:pt x="28" y="55"/>
                    <a:pt x="33" y="55"/>
                  </a:cubicBezTo>
                  <a:cubicBezTo>
                    <a:pt x="35" y="55"/>
                    <a:pt x="34" y="48"/>
                    <a:pt x="27" y="28"/>
                  </a:cubicBezTo>
                  <a:cubicBezTo>
                    <a:pt x="14" y="8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285375" y="3848325"/>
              <a:ext cx="400" cy="925"/>
            </a:xfrm>
            <a:custGeom>
              <a:rect b="b" l="l" r="r" t="t"/>
              <a:pathLst>
                <a:path extrusionOk="0" h="37" w="16">
                  <a:moveTo>
                    <a:pt x="0" y="0"/>
                  </a:moveTo>
                  <a:lnTo>
                    <a:pt x="0" y="0"/>
                  </a:lnTo>
                  <a:cubicBezTo>
                    <a:pt x="0" y="18"/>
                    <a:pt x="11" y="37"/>
                    <a:pt x="14" y="37"/>
                  </a:cubicBezTo>
                  <a:cubicBezTo>
                    <a:pt x="16" y="37"/>
                    <a:pt x="14" y="27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248950" y="374380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1" y="1"/>
                  </a:moveTo>
                  <a:lnTo>
                    <a:pt x="1" y="32"/>
                  </a:lnTo>
                  <a:lnTo>
                    <a:pt x="32" y="32"/>
                  </a:lnTo>
                  <a:cubicBezTo>
                    <a:pt x="32" y="1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284575" y="3845775"/>
              <a:ext cx="450" cy="750"/>
            </a:xfrm>
            <a:custGeom>
              <a:rect b="b" l="l" r="r" t="t"/>
              <a:pathLst>
                <a:path extrusionOk="0" h="30" w="18">
                  <a:moveTo>
                    <a:pt x="2" y="0"/>
                  </a:moveTo>
                  <a:cubicBezTo>
                    <a:pt x="1" y="0"/>
                    <a:pt x="1" y="2"/>
                    <a:pt x="1" y="7"/>
                  </a:cubicBezTo>
                  <a:cubicBezTo>
                    <a:pt x="9" y="24"/>
                    <a:pt x="13" y="29"/>
                    <a:pt x="14" y="29"/>
                  </a:cubicBezTo>
                  <a:cubicBezTo>
                    <a:pt x="17" y="29"/>
                    <a:pt x="7" y="0"/>
                    <a:pt x="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234700" y="3792900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3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222025" y="3792900"/>
              <a:ext cx="21550" cy="65650"/>
            </a:xfrm>
            <a:custGeom>
              <a:rect b="b" l="l" r="r" t="t"/>
              <a:pathLst>
                <a:path extrusionOk="0" h="2626" w="862">
                  <a:moveTo>
                    <a:pt x="507" y="0"/>
                  </a:moveTo>
                  <a:cubicBezTo>
                    <a:pt x="317" y="602"/>
                    <a:pt x="159" y="1235"/>
                    <a:pt x="1" y="1900"/>
                  </a:cubicBezTo>
                  <a:cubicBezTo>
                    <a:pt x="32" y="2059"/>
                    <a:pt x="96" y="2217"/>
                    <a:pt x="159" y="2375"/>
                  </a:cubicBezTo>
                  <a:cubicBezTo>
                    <a:pt x="225" y="2548"/>
                    <a:pt x="364" y="2626"/>
                    <a:pt x="498" y="2626"/>
                  </a:cubicBezTo>
                  <a:cubicBezTo>
                    <a:pt x="684" y="2626"/>
                    <a:pt x="861" y="2475"/>
                    <a:pt x="824" y="2217"/>
                  </a:cubicBezTo>
                  <a:cubicBezTo>
                    <a:pt x="761" y="1584"/>
                    <a:pt x="634" y="982"/>
                    <a:pt x="539" y="380"/>
                  </a:cubicBezTo>
                  <a:cubicBezTo>
                    <a:pt x="539" y="285"/>
                    <a:pt x="507" y="190"/>
                    <a:pt x="507" y="95"/>
                  </a:cubicBezTo>
                  <a:cubicBezTo>
                    <a:pt x="507" y="64"/>
                    <a:pt x="507" y="32"/>
                    <a:pt x="507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248950" y="3732725"/>
              <a:ext cx="54650" cy="121300"/>
            </a:xfrm>
            <a:custGeom>
              <a:rect b="b" l="l" r="r" t="t"/>
              <a:pathLst>
                <a:path extrusionOk="0" h="4852" w="2186">
                  <a:moveTo>
                    <a:pt x="189" y="53"/>
                  </a:moveTo>
                  <a:lnTo>
                    <a:pt x="189" y="53"/>
                  </a:lnTo>
                  <a:cubicBezTo>
                    <a:pt x="191" y="60"/>
                    <a:pt x="191" y="64"/>
                    <a:pt x="191" y="64"/>
                  </a:cubicBezTo>
                  <a:lnTo>
                    <a:pt x="191" y="64"/>
                  </a:lnTo>
                  <a:cubicBezTo>
                    <a:pt x="191" y="60"/>
                    <a:pt x="190" y="56"/>
                    <a:pt x="189" y="53"/>
                  </a:cubicBezTo>
                  <a:close/>
                  <a:moveTo>
                    <a:pt x="159" y="0"/>
                  </a:moveTo>
                  <a:cubicBezTo>
                    <a:pt x="96" y="159"/>
                    <a:pt x="64" y="317"/>
                    <a:pt x="1" y="444"/>
                  </a:cubicBezTo>
                  <a:cubicBezTo>
                    <a:pt x="32" y="444"/>
                    <a:pt x="32" y="444"/>
                    <a:pt x="32" y="475"/>
                  </a:cubicBezTo>
                  <a:lnTo>
                    <a:pt x="1" y="475"/>
                  </a:lnTo>
                  <a:cubicBezTo>
                    <a:pt x="96" y="507"/>
                    <a:pt x="159" y="507"/>
                    <a:pt x="222" y="571"/>
                  </a:cubicBezTo>
                  <a:cubicBezTo>
                    <a:pt x="476" y="729"/>
                    <a:pt x="634" y="1109"/>
                    <a:pt x="729" y="1394"/>
                  </a:cubicBezTo>
                  <a:cubicBezTo>
                    <a:pt x="887" y="1806"/>
                    <a:pt x="982" y="2217"/>
                    <a:pt x="1077" y="2661"/>
                  </a:cubicBezTo>
                  <a:cubicBezTo>
                    <a:pt x="1141" y="2882"/>
                    <a:pt x="1172" y="3136"/>
                    <a:pt x="1204" y="3357"/>
                  </a:cubicBezTo>
                  <a:cubicBezTo>
                    <a:pt x="1204" y="3452"/>
                    <a:pt x="1204" y="3452"/>
                    <a:pt x="1204" y="3484"/>
                  </a:cubicBezTo>
                  <a:cubicBezTo>
                    <a:pt x="1236" y="3516"/>
                    <a:pt x="1236" y="3547"/>
                    <a:pt x="1236" y="3579"/>
                  </a:cubicBezTo>
                  <a:cubicBezTo>
                    <a:pt x="1204" y="3737"/>
                    <a:pt x="1236" y="3864"/>
                    <a:pt x="1267" y="4022"/>
                  </a:cubicBezTo>
                  <a:cubicBezTo>
                    <a:pt x="1299" y="4181"/>
                    <a:pt x="1331" y="4339"/>
                    <a:pt x="1426" y="4497"/>
                  </a:cubicBezTo>
                  <a:cubicBezTo>
                    <a:pt x="1426" y="4497"/>
                    <a:pt x="1426" y="4497"/>
                    <a:pt x="1426" y="4529"/>
                  </a:cubicBezTo>
                  <a:cubicBezTo>
                    <a:pt x="1426" y="4524"/>
                    <a:pt x="1426" y="4522"/>
                    <a:pt x="1427" y="4522"/>
                  </a:cubicBezTo>
                  <a:cubicBezTo>
                    <a:pt x="1432" y="4522"/>
                    <a:pt x="1442" y="4551"/>
                    <a:pt x="1439" y="4551"/>
                  </a:cubicBezTo>
                  <a:cubicBezTo>
                    <a:pt x="1438" y="4551"/>
                    <a:pt x="1434" y="4546"/>
                    <a:pt x="1426" y="4529"/>
                  </a:cubicBezTo>
                  <a:lnTo>
                    <a:pt x="1426" y="4529"/>
                  </a:lnTo>
                  <a:cubicBezTo>
                    <a:pt x="1426" y="4561"/>
                    <a:pt x="1426" y="4561"/>
                    <a:pt x="1457" y="4592"/>
                  </a:cubicBezTo>
                  <a:cubicBezTo>
                    <a:pt x="1457" y="4592"/>
                    <a:pt x="1457" y="4624"/>
                    <a:pt x="1457" y="4624"/>
                  </a:cubicBezTo>
                  <a:cubicBezTo>
                    <a:pt x="1512" y="4762"/>
                    <a:pt x="1664" y="4852"/>
                    <a:pt x="1806" y="4852"/>
                  </a:cubicBezTo>
                  <a:cubicBezTo>
                    <a:pt x="1828" y="4852"/>
                    <a:pt x="1849" y="4850"/>
                    <a:pt x="1869" y="4846"/>
                  </a:cubicBezTo>
                  <a:cubicBezTo>
                    <a:pt x="2027" y="4814"/>
                    <a:pt x="2091" y="4687"/>
                    <a:pt x="2122" y="4561"/>
                  </a:cubicBezTo>
                  <a:lnTo>
                    <a:pt x="2122" y="4592"/>
                  </a:lnTo>
                  <a:cubicBezTo>
                    <a:pt x="2186" y="4339"/>
                    <a:pt x="2122" y="4054"/>
                    <a:pt x="2059" y="3801"/>
                  </a:cubicBezTo>
                  <a:cubicBezTo>
                    <a:pt x="2059" y="3674"/>
                    <a:pt x="2027" y="3547"/>
                    <a:pt x="1964" y="3452"/>
                  </a:cubicBezTo>
                  <a:cubicBezTo>
                    <a:pt x="1933" y="3421"/>
                    <a:pt x="1932" y="3421"/>
                    <a:pt x="1932" y="3421"/>
                  </a:cubicBezTo>
                  <a:lnTo>
                    <a:pt x="1932" y="3421"/>
                  </a:lnTo>
                  <a:cubicBezTo>
                    <a:pt x="1939" y="3441"/>
                    <a:pt x="1940" y="3448"/>
                    <a:pt x="1938" y="3448"/>
                  </a:cubicBezTo>
                  <a:cubicBezTo>
                    <a:pt x="1933" y="3448"/>
                    <a:pt x="1905" y="3393"/>
                    <a:pt x="1911" y="3393"/>
                  </a:cubicBezTo>
                  <a:lnTo>
                    <a:pt x="1911" y="3393"/>
                  </a:lnTo>
                  <a:cubicBezTo>
                    <a:pt x="1913" y="3393"/>
                    <a:pt x="1919" y="3401"/>
                    <a:pt x="1932" y="3421"/>
                  </a:cubicBezTo>
                  <a:cubicBezTo>
                    <a:pt x="1901" y="3294"/>
                    <a:pt x="1901" y="3294"/>
                    <a:pt x="1869" y="3231"/>
                  </a:cubicBezTo>
                  <a:cubicBezTo>
                    <a:pt x="1774" y="3009"/>
                    <a:pt x="1711" y="2787"/>
                    <a:pt x="1616" y="2566"/>
                  </a:cubicBezTo>
                  <a:cubicBezTo>
                    <a:pt x="1457" y="2091"/>
                    <a:pt x="1299" y="1647"/>
                    <a:pt x="1077" y="1204"/>
                  </a:cubicBezTo>
                  <a:cubicBezTo>
                    <a:pt x="919" y="887"/>
                    <a:pt x="761" y="539"/>
                    <a:pt x="476" y="285"/>
                  </a:cubicBezTo>
                  <a:cubicBezTo>
                    <a:pt x="412" y="254"/>
                    <a:pt x="349" y="190"/>
                    <a:pt x="286" y="127"/>
                  </a:cubicBezTo>
                  <a:cubicBezTo>
                    <a:pt x="254" y="95"/>
                    <a:pt x="222" y="95"/>
                    <a:pt x="191" y="64"/>
                  </a:cubicBezTo>
                  <a:cubicBezTo>
                    <a:pt x="191" y="64"/>
                    <a:pt x="191" y="64"/>
                    <a:pt x="159" y="32"/>
                  </a:cubicBezTo>
                  <a:lnTo>
                    <a:pt x="159" y="32"/>
                  </a:lnTo>
                  <a:cubicBezTo>
                    <a:pt x="159" y="32"/>
                    <a:pt x="183" y="32"/>
                    <a:pt x="189" y="53"/>
                  </a:cubicBezTo>
                  <a:lnTo>
                    <a:pt x="189" y="53"/>
                  </a:lnTo>
                  <a:cubicBezTo>
                    <a:pt x="186" y="41"/>
                    <a:pt x="179" y="21"/>
                    <a:pt x="159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252900" y="3733525"/>
              <a:ext cx="825" cy="800"/>
            </a:xfrm>
            <a:custGeom>
              <a:rect b="b" l="l" r="r" t="t"/>
              <a:pathLst>
                <a:path extrusionOk="0" h="32" w="33">
                  <a:moveTo>
                    <a:pt x="33" y="32"/>
                  </a:moveTo>
                  <a:cubicBezTo>
                    <a:pt x="33" y="32"/>
                    <a:pt x="1" y="0"/>
                    <a:pt x="1" y="0"/>
                  </a:cubicBezTo>
                  <a:cubicBezTo>
                    <a:pt x="33" y="32"/>
                    <a:pt x="33" y="32"/>
                    <a:pt x="33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263200" y="3692350"/>
              <a:ext cx="70500" cy="152925"/>
            </a:xfrm>
            <a:custGeom>
              <a:rect b="b" l="l" r="r" t="t"/>
              <a:pathLst>
                <a:path extrusionOk="0" h="6117" w="2820">
                  <a:moveTo>
                    <a:pt x="127" y="0"/>
                  </a:moveTo>
                  <a:cubicBezTo>
                    <a:pt x="96" y="127"/>
                    <a:pt x="32" y="285"/>
                    <a:pt x="1" y="412"/>
                  </a:cubicBezTo>
                  <a:cubicBezTo>
                    <a:pt x="729" y="1077"/>
                    <a:pt x="1109" y="2186"/>
                    <a:pt x="1394" y="3072"/>
                  </a:cubicBezTo>
                  <a:cubicBezTo>
                    <a:pt x="1584" y="3611"/>
                    <a:pt x="1742" y="4181"/>
                    <a:pt x="1869" y="4751"/>
                  </a:cubicBezTo>
                  <a:cubicBezTo>
                    <a:pt x="1932" y="5131"/>
                    <a:pt x="1964" y="5606"/>
                    <a:pt x="2186" y="5954"/>
                  </a:cubicBezTo>
                  <a:cubicBezTo>
                    <a:pt x="2232" y="6061"/>
                    <a:pt x="2344" y="6117"/>
                    <a:pt x="2455" y="6117"/>
                  </a:cubicBezTo>
                  <a:cubicBezTo>
                    <a:pt x="2574" y="6117"/>
                    <a:pt x="2691" y="6053"/>
                    <a:pt x="2724" y="5922"/>
                  </a:cubicBezTo>
                  <a:cubicBezTo>
                    <a:pt x="2819" y="5511"/>
                    <a:pt x="2661" y="5067"/>
                    <a:pt x="2566" y="4687"/>
                  </a:cubicBezTo>
                  <a:cubicBezTo>
                    <a:pt x="2407" y="4149"/>
                    <a:pt x="2249" y="3611"/>
                    <a:pt x="2059" y="3072"/>
                  </a:cubicBezTo>
                  <a:cubicBezTo>
                    <a:pt x="1679" y="1995"/>
                    <a:pt x="1204" y="887"/>
                    <a:pt x="317" y="127"/>
                  </a:cubicBezTo>
                  <a:cubicBezTo>
                    <a:pt x="254" y="64"/>
                    <a:pt x="191" y="32"/>
                    <a:pt x="127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5278250" y="3646425"/>
              <a:ext cx="104125" cy="188375"/>
            </a:xfrm>
            <a:custGeom>
              <a:rect b="b" l="l" r="r" t="t"/>
              <a:pathLst>
                <a:path extrusionOk="0" h="7535" w="4165">
                  <a:moveTo>
                    <a:pt x="222" y="1"/>
                  </a:moveTo>
                  <a:cubicBezTo>
                    <a:pt x="127" y="191"/>
                    <a:pt x="64" y="381"/>
                    <a:pt x="0" y="571"/>
                  </a:cubicBezTo>
                  <a:cubicBezTo>
                    <a:pt x="919" y="1109"/>
                    <a:pt x="1425" y="2154"/>
                    <a:pt x="1837" y="3072"/>
                  </a:cubicBezTo>
                  <a:cubicBezTo>
                    <a:pt x="2122" y="3769"/>
                    <a:pt x="2375" y="4466"/>
                    <a:pt x="2597" y="5163"/>
                  </a:cubicBezTo>
                  <a:cubicBezTo>
                    <a:pt x="2756" y="5764"/>
                    <a:pt x="3009" y="6429"/>
                    <a:pt x="3072" y="7063"/>
                  </a:cubicBezTo>
                  <a:cubicBezTo>
                    <a:pt x="3086" y="7396"/>
                    <a:pt x="3319" y="7534"/>
                    <a:pt x="3554" y="7534"/>
                  </a:cubicBezTo>
                  <a:cubicBezTo>
                    <a:pt x="3857" y="7534"/>
                    <a:pt x="4165" y="7306"/>
                    <a:pt x="4022" y="6968"/>
                  </a:cubicBezTo>
                  <a:cubicBezTo>
                    <a:pt x="3801" y="6334"/>
                    <a:pt x="3737" y="5669"/>
                    <a:pt x="3516" y="5036"/>
                  </a:cubicBezTo>
                  <a:cubicBezTo>
                    <a:pt x="3326" y="4339"/>
                    <a:pt x="3041" y="3611"/>
                    <a:pt x="2724" y="2946"/>
                  </a:cubicBezTo>
                  <a:cubicBezTo>
                    <a:pt x="2217" y="1806"/>
                    <a:pt x="1362" y="602"/>
                    <a:pt x="22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391425" y="4579875"/>
              <a:ext cx="3175" cy="3175"/>
            </a:xfrm>
            <a:custGeom>
              <a:rect b="b" l="l" r="r" t="t"/>
              <a:pathLst>
                <a:path extrusionOk="0" h="127" w="127">
                  <a:moveTo>
                    <a:pt x="95" y="0"/>
                  </a:moveTo>
                  <a:cubicBezTo>
                    <a:pt x="95" y="6"/>
                    <a:pt x="94" y="12"/>
                    <a:pt x="92" y="20"/>
                  </a:cubicBezTo>
                  <a:lnTo>
                    <a:pt x="92" y="20"/>
                  </a:lnTo>
                  <a:cubicBezTo>
                    <a:pt x="102" y="13"/>
                    <a:pt x="114" y="7"/>
                    <a:pt x="127" y="0"/>
                  </a:cubicBezTo>
                  <a:close/>
                  <a:moveTo>
                    <a:pt x="92" y="20"/>
                  </a:moveTo>
                  <a:lnTo>
                    <a:pt x="92" y="20"/>
                  </a:lnTo>
                  <a:cubicBezTo>
                    <a:pt x="51" y="46"/>
                    <a:pt x="25" y="76"/>
                    <a:pt x="0" y="127"/>
                  </a:cubicBezTo>
                  <a:cubicBezTo>
                    <a:pt x="52" y="101"/>
                    <a:pt x="83" y="53"/>
                    <a:pt x="92" y="2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377950" y="4571150"/>
              <a:ext cx="550" cy="1100"/>
            </a:xfrm>
            <a:custGeom>
              <a:rect b="b" l="l" r="r" t="t"/>
              <a:pathLst>
                <a:path extrusionOk="0" h="44" w="22">
                  <a:moveTo>
                    <a:pt x="1" y="1"/>
                  </a:moveTo>
                  <a:cubicBezTo>
                    <a:pt x="1" y="32"/>
                    <a:pt x="4" y="43"/>
                    <a:pt x="8" y="43"/>
                  </a:cubicBezTo>
                  <a:cubicBezTo>
                    <a:pt x="15" y="43"/>
                    <a:pt x="22" y="1"/>
                    <a:pt x="1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6404875" y="4464475"/>
              <a:ext cx="825" cy="625"/>
            </a:xfrm>
            <a:custGeom>
              <a:rect b="b" l="l" r="r" t="t"/>
              <a:pathLst>
                <a:path extrusionOk="0" h="25" w="33">
                  <a:moveTo>
                    <a:pt x="4" y="0"/>
                  </a:moveTo>
                  <a:cubicBezTo>
                    <a:pt x="0" y="0"/>
                    <a:pt x="0" y="8"/>
                    <a:pt x="0" y="24"/>
                  </a:cubicBezTo>
                  <a:lnTo>
                    <a:pt x="32" y="24"/>
                  </a:lnTo>
                  <a:cubicBezTo>
                    <a:pt x="16" y="8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409625" y="4468225"/>
              <a:ext cx="825" cy="825"/>
            </a:xfrm>
            <a:custGeom>
              <a:rect b="b" l="l" r="r" t="t"/>
              <a:pathLst>
                <a:path extrusionOk="0" h="33" w="33">
                  <a:moveTo>
                    <a:pt x="0" y="1"/>
                  </a:moveTo>
                  <a:cubicBezTo>
                    <a:pt x="0" y="1"/>
                    <a:pt x="20" y="21"/>
                    <a:pt x="32" y="33"/>
                  </a:cubicBezTo>
                  <a:cubicBezTo>
                    <a:pt x="32" y="33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419925" y="4462700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32"/>
                  </a:moveTo>
                  <a:lnTo>
                    <a:pt x="0" y="0"/>
                  </a:ln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402500" y="44634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397750" y="4463475"/>
              <a:ext cx="1600" cy="1625"/>
            </a:xfrm>
            <a:custGeom>
              <a:rect b="b" l="l" r="r" t="t"/>
              <a:pathLst>
                <a:path extrusionOk="0" h="65" w="64">
                  <a:moveTo>
                    <a:pt x="0" y="64"/>
                  </a:moveTo>
                  <a:lnTo>
                    <a:pt x="0" y="64"/>
                  </a:lnTo>
                  <a:cubicBezTo>
                    <a:pt x="64" y="1"/>
                    <a:pt x="0" y="64"/>
                    <a:pt x="0" y="64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402500" y="4463475"/>
              <a:ext cx="825" cy="25"/>
            </a:xfrm>
            <a:custGeom>
              <a:rect b="b" l="l" r="r" t="t"/>
              <a:pathLst>
                <a:path extrusionOk="0" h="1" w="33">
                  <a:moveTo>
                    <a:pt x="0" y="1"/>
                  </a:moveTo>
                  <a:cubicBezTo>
                    <a:pt x="32" y="1"/>
                    <a:pt x="3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389825" y="44690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32" y="64"/>
                  </a:moveTo>
                  <a:lnTo>
                    <a:pt x="64" y="32"/>
                  </a:lnTo>
                  <a:lnTo>
                    <a:pt x="64" y="32"/>
                  </a:lnTo>
                  <a:cubicBezTo>
                    <a:pt x="96" y="1"/>
                    <a:pt x="1" y="96"/>
                    <a:pt x="32" y="64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400925" y="4463475"/>
              <a:ext cx="800" cy="25"/>
            </a:xfrm>
            <a:custGeom>
              <a:rect b="b" l="l" r="r" t="t"/>
              <a:pathLst>
                <a:path extrusionOk="0" h="1" w="32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32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377150" y="4573525"/>
              <a:ext cx="825" cy="1525"/>
            </a:xfrm>
            <a:custGeom>
              <a:rect b="b" l="l" r="r" t="t"/>
              <a:pathLst>
                <a:path extrusionOk="0" h="61" w="33">
                  <a:moveTo>
                    <a:pt x="1" y="1"/>
                  </a:moveTo>
                  <a:cubicBezTo>
                    <a:pt x="1" y="36"/>
                    <a:pt x="1" y="61"/>
                    <a:pt x="6" y="61"/>
                  </a:cubicBezTo>
                  <a:cubicBezTo>
                    <a:pt x="10" y="61"/>
                    <a:pt x="18" y="44"/>
                    <a:pt x="33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6377950" y="4572750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cubicBezTo>
                    <a:pt x="1" y="0"/>
                    <a:pt x="1" y="32"/>
                    <a:pt x="1" y="32"/>
                  </a:cubicBezTo>
                  <a:cubicBezTo>
                    <a:pt x="1" y="32"/>
                    <a:pt x="1" y="3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377150" y="4572750"/>
              <a:ext cx="825" cy="800"/>
            </a:xfrm>
            <a:custGeom>
              <a:rect b="b" l="l" r="r" t="t"/>
              <a:pathLst>
                <a:path extrusionOk="0" h="32" w="33">
                  <a:moveTo>
                    <a:pt x="33" y="0"/>
                  </a:moveTo>
                  <a:cubicBezTo>
                    <a:pt x="33" y="32"/>
                    <a:pt x="33" y="32"/>
                    <a:pt x="1" y="32"/>
                  </a:cubicBezTo>
                  <a:lnTo>
                    <a:pt x="33" y="32"/>
                  </a:lnTo>
                  <a:cubicBezTo>
                    <a:pt x="33" y="32"/>
                    <a:pt x="33" y="32"/>
                    <a:pt x="3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402500" y="44634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6403300" y="4464275"/>
              <a:ext cx="800" cy="25"/>
            </a:xfrm>
            <a:custGeom>
              <a:rect b="b" l="l" r="r" t="t"/>
              <a:pathLst>
                <a:path extrusionOk="0" h="1" w="32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0" y="1"/>
                    <a:pt x="0" y="1"/>
                    <a:pt x="3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6401700" y="4462700"/>
              <a:ext cx="825" cy="800"/>
            </a:xfrm>
            <a:custGeom>
              <a:rect b="b" l="l" r="r" t="t"/>
              <a:pathLst>
                <a:path extrusionOk="0" h="32" w="33">
                  <a:moveTo>
                    <a:pt x="32" y="32"/>
                  </a:moveTo>
                  <a:cubicBezTo>
                    <a:pt x="32" y="32"/>
                    <a:pt x="1" y="0"/>
                    <a:pt x="32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401700" y="4463475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401700" y="44634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lnTo>
                    <a:pt x="32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6369250" y="4499100"/>
              <a:ext cx="800" cy="825"/>
            </a:xfrm>
            <a:custGeom>
              <a:rect b="b" l="l" r="r" t="t"/>
              <a:pathLst>
                <a:path extrusionOk="0" h="33" w="32">
                  <a:moveTo>
                    <a:pt x="0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6325275" y="4442900"/>
              <a:ext cx="69325" cy="110775"/>
            </a:xfrm>
            <a:custGeom>
              <a:rect b="b" l="l" r="r" t="t"/>
              <a:pathLst>
                <a:path extrusionOk="0" h="4431" w="2773">
                  <a:moveTo>
                    <a:pt x="2773" y="0"/>
                  </a:moveTo>
                  <a:cubicBezTo>
                    <a:pt x="2709" y="0"/>
                    <a:pt x="2614" y="32"/>
                    <a:pt x="2551" y="64"/>
                  </a:cubicBezTo>
                  <a:cubicBezTo>
                    <a:pt x="1854" y="380"/>
                    <a:pt x="1411" y="1172"/>
                    <a:pt x="1063" y="1806"/>
                  </a:cubicBezTo>
                  <a:cubicBezTo>
                    <a:pt x="683" y="2471"/>
                    <a:pt x="302" y="3199"/>
                    <a:pt x="81" y="3959"/>
                  </a:cubicBezTo>
                  <a:cubicBezTo>
                    <a:pt x="1" y="4239"/>
                    <a:pt x="198" y="4430"/>
                    <a:pt x="410" y="4430"/>
                  </a:cubicBezTo>
                  <a:cubicBezTo>
                    <a:pt x="535" y="4430"/>
                    <a:pt x="664" y="4364"/>
                    <a:pt x="746" y="4212"/>
                  </a:cubicBezTo>
                  <a:cubicBezTo>
                    <a:pt x="1031" y="3674"/>
                    <a:pt x="1284" y="3136"/>
                    <a:pt x="1569" y="2566"/>
                  </a:cubicBezTo>
                  <a:cubicBezTo>
                    <a:pt x="1633" y="2502"/>
                    <a:pt x="1664" y="2407"/>
                    <a:pt x="1728" y="2344"/>
                  </a:cubicBezTo>
                  <a:cubicBezTo>
                    <a:pt x="1728" y="2312"/>
                    <a:pt x="1759" y="2249"/>
                    <a:pt x="1759" y="2249"/>
                  </a:cubicBezTo>
                  <a:cubicBezTo>
                    <a:pt x="1791" y="2217"/>
                    <a:pt x="1823" y="2186"/>
                    <a:pt x="1854" y="2122"/>
                  </a:cubicBezTo>
                  <a:cubicBezTo>
                    <a:pt x="1949" y="1964"/>
                    <a:pt x="2044" y="1806"/>
                    <a:pt x="2171" y="1647"/>
                  </a:cubicBezTo>
                  <a:cubicBezTo>
                    <a:pt x="2266" y="1521"/>
                    <a:pt x="2361" y="1394"/>
                    <a:pt x="2488" y="1236"/>
                  </a:cubicBezTo>
                  <a:lnTo>
                    <a:pt x="2519" y="1236"/>
                  </a:lnTo>
                  <a:cubicBezTo>
                    <a:pt x="2583" y="824"/>
                    <a:pt x="2678" y="412"/>
                    <a:pt x="277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301950" y="4402525"/>
              <a:ext cx="100575" cy="140375"/>
            </a:xfrm>
            <a:custGeom>
              <a:rect b="b" l="l" r="r" t="t"/>
              <a:pathLst>
                <a:path extrusionOk="0" h="5615" w="4023">
                  <a:moveTo>
                    <a:pt x="4022" y="0"/>
                  </a:moveTo>
                  <a:lnTo>
                    <a:pt x="4022" y="0"/>
                  </a:lnTo>
                  <a:cubicBezTo>
                    <a:pt x="2851" y="95"/>
                    <a:pt x="1901" y="1140"/>
                    <a:pt x="1362" y="2090"/>
                  </a:cubicBezTo>
                  <a:cubicBezTo>
                    <a:pt x="1014" y="2692"/>
                    <a:pt x="729" y="3326"/>
                    <a:pt x="475" y="3959"/>
                  </a:cubicBezTo>
                  <a:cubicBezTo>
                    <a:pt x="349" y="4244"/>
                    <a:pt x="254" y="4497"/>
                    <a:pt x="159" y="4782"/>
                  </a:cubicBezTo>
                  <a:cubicBezTo>
                    <a:pt x="64" y="5036"/>
                    <a:pt x="0" y="5289"/>
                    <a:pt x="127" y="5511"/>
                  </a:cubicBezTo>
                  <a:cubicBezTo>
                    <a:pt x="153" y="5562"/>
                    <a:pt x="221" y="5614"/>
                    <a:pt x="280" y="5614"/>
                  </a:cubicBezTo>
                  <a:cubicBezTo>
                    <a:pt x="293" y="5614"/>
                    <a:pt x="305" y="5612"/>
                    <a:pt x="317" y="5606"/>
                  </a:cubicBezTo>
                  <a:cubicBezTo>
                    <a:pt x="665" y="5479"/>
                    <a:pt x="855" y="4972"/>
                    <a:pt x="982" y="4624"/>
                  </a:cubicBezTo>
                  <a:cubicBezTo>
                    <a:pt x="1204" y="4117"/>
                    <a:pt x="1426" y="3611"/>
                    <a:pt x="1647" y="3136"/>
                  </a:cubicBezTo>
                  <a:cubicBezTo>
                    <a:pt x="1901" y="2629"/>
                    <a:pt x="2186" y="2122"/>
                    <a:pt x="2534" y="1679"/>
                  </a:cubicBezTo>
                  <a:cubicBezTo>
                    <a:pt x="2851" y="1267"/>
                    <a:pt x="3136" y="855"/>
                    <a:pt x="3611" y="634"/>
                  </a:cubicBezTo>
                  <a:cubicBezTo>
                    <a:pt x="3706" y="602"/>
                    <a:pt x="3801" y="570"/>
                    <a:pt x="3896" y="539"/>
                  </a:cubicBezTo>
                  <a:cubicBezTo>
                    <a:pt x="3927" y="349"/>
                    <a:pt x="3991" y="159"/>
                    <a:pt x="4022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6259775" y="4364525"/>
              <a:ext cx="150675" cy="169825"/>
            </a:xfrm>
            <a:custGeom>
              <a:rect b="b" l="l" r="r" t="t"/>
              <a:pathLst>
                <a:path extrusionOk="0" h="6793" w="6027">
                  <a:moveTo>
                    <a:pt x="5994" y="0"/>
                  </a:moveTo>
                  <a:cubicBezTo>
                    <a:pt x="4569" y="95"/>
                    <a:pt x="3493" y="1172"/>
                    <a:pt x="2511" y="2090"/>
                  </a:cubicBezTo>
                  <a:cubicBezTo>
                    <a:pt x="1941" y="2660"/>
                    <a:pt x="1497" y="3452"/>
                    <a:pt x="1117" y="4181"/>
                  </a:cubicBezTo>
                  <a:cubicBezTo>
                    <a:pt x="737" y="4877"/>
                    <a:pt x="421" y="5606"/>
                    <a:pt x="104" y="6366"/>
                  </a:cubicBezTo>
                  <a:cubicBezTo>
                    <a:pt x="1" y="6613"/>
                    <a:pt x="206" y="6793"/>
                    <a:pt x="414" y="6793"/>
                  </a:cubicBezTo>
                  <a:cubicBezTo>
                    <a:pt x="526" y="6793"/>
                    <a:pt x="639" y="6741"/>
                    <a:pt x="706" y="6619"/>
                  </a:cubicBezTo>
                  <a:cubicBezTo>
                    <a:pt x="1276" y="5447"/>
                    <a:pt x="1877" y="4276"/>
                    <a:pt x="2574" y="3199"/>
                  </a:cubicBezTo>
                  <a:cubicBezTo>
                    <a:pt x="2954" y="2629"/>
                    <a:pt x="3271" y="2027"/>
                    <a:pt x="3778" y="1584"/>
                  </a:cubicBezTo>
                  <a:cubicBezTo>
                    <a:pt x="4253" y="1140"/>
                    <a:pt x="4791" y="855"/>
                    <a:pt x="5393" y="697"/>
                  </a:cubicBezTo>
                  <a:cubicBezTo>
                    <a:pt x="5583" y="634"/>
                    <a:pt x="5741" y="602"/>
                    <a:pt x="5899" y="602"/>
                  </a:cubicBezTo>
                  <a:cubicBezTo>
                    <a:pt x="5963" y="412"/>
                    <a:pt x="5994" y="190"/>
                    <a:pt x="602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220450" y="4670125"/>
              <a:ext cx="25" cy="2400"/>
            </a:xfrm>
            <a:custGeom>
              <a:rect b="b" l="l" r="r" t="t"/>
              <a:pathLst>
                <a:path extrusionOk="0" h="96" w="1">
                  <a:moveTo>
                    <a:pt x="0" y="0"/>
                  </a:moveTo>
                  <a:cubicBezTo>
                    <a:pt x="0" y="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246925" y="4655175"/>
              <a:ext cx="475" cy="1400"/>
            </a:xfrm>
            <a:custGeom>
              <a:rect b="b" l="l" r="r" t="t"/>
              <a:pathLst>
                <a:path extrusionOk="0" h="56" w="19">
                  <a:moveTo>
                    <a:pt x="15" y="1"/>
                  </a:moveTo>
                  <a:cubicBezTo>
                    <a:pt x="10" y="1"/>
                    <a:pt x="0" y="56"/>
                    <a:pt x="6" y="56"/>
                  </a:cubicBezTo>
                  <a:cubicBezTo>
                    <a:pt x="8" y="56"/>
                    <a:pt x="12" y="48"/>
                    <a:pt x="18" y="28"/>
                  </a:cubicBezTo>
                  <a:cubicBezTo>
                    <a:pt x="18" y="8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219650" y="4671700"/>
              <a:ext cx="25" cy="825"/>
            </a:xfrm>
            <a:custGeom>
              <a:rect b="b" l="l" r="r" t="t"/>
              <a:pathLst>
                <a:path extrusionOk="0" h="33" w="1"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1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219650" y="4671700"/>
              <a:ext cx="25" cy="825"/>
            </a:xfrm>
            <a:custGeom>
              <a:rect b="b" l="l" r="r" t="t"/>
              <a:pathLst>
                <a:path extrusionOk="0" h="33" w="1">
                  <a:moveTo>
                    <a:pt x="1" y="1"/>
                  </a:moveTo>
                  <a:cubicBezTo>
                    <a:pt x="1" y="1"/>
                    <a:pt x="1" y="32"/>
                    <a:pt x="1" y="32"/>
                  </a:cubicBezTo>
                  <a:cubicBezTo>
                    <a:pt x="1" y="32"/>
                    <a:pt x="1" y="3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211750" y="4598075"/>
              <a:ext cx="25" cy="825"/>
            </a:xfrm>
            <a:custGeom>
              <a:rect b="b" l="l" r="r" t="t"/>
              <a:pathLst>
                <a:path extrusionOk="0" h="33" w="1">
                  <a:moveTo>
                    <a:pt x="0" y="32"/>
                  </a:moveTo>
                  <a:cubicBezTo>
                    <a:pt x="0" y="32"/>
                    <a:pt x="0" y="1"/>
                    <a:pt x="0" y="1"/>
                  </a:cubicBezTo>
                  <a:cubicBezTo>
                    <a:pt x="0" y="1"/>
                    <a:pt x="0" y="1"/>
                    <a:pt x="0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219275" y="4672500"/>
              <a:ext cx="400" cy="1525"/>
            </a:xfrm>
            <a:custGeom>
              <a:rect b="b" l="l" r="r" t="t"/>
              <a:pathLst>
                <a:path extrusionOk="0" h="61" w="16">
                  <a:moveTo>
                    <a:pt x="16" y="0"/>
                  </a:moveTo>
                  <a:cubicBezTo>
                    <a:pt x="1" y="43"/>
                    <a:pt x="0" y="60"/>
                    <a:pt x="3" y="60"/>
                  </a:cubicBezTo>
                  <a:cubicBezTo>
                    <a:pt x="6" y="60"/>
                    <a:pt x="16" y="35"/>
                    <a:pt x="16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232550" y="4568625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40" y="0"/>
                  </a:moveTo>
                  <a:cubicBezTo>
                    <a:pt x="38" y="0"/>
                    <a:pt x="32" y="2"/>
                    <a:pt x="23" y="7"/>
                  </a:cubicBezTo>
                  <a:lnTo>
                    <a:pt x="23" y="23"/>
                  </a:lnTo>
                  <a:cubicBezTo>
                    <a:pt x="34" y="11"/>
                    <a:pt x="46" y="0"/>
                    <a:pt x="40" y="0"/>
                  </a:cubicBezTo>
                  <a:close/>
                  <a:moveTo>
                    <a:pt x="23" y="23"/>
                  </a:moveTo>
                  <a:cubicBezTo>
                    <a:pt x="12" y="34"/>
                    <a:pt x="1" y="45"/>
                    <a:pt x="6" y="45"/>
                  </a:cubicBezTo>
                  <a:cubicBezTo>
                    <a:pt x="9" y="45"/>
                    <a:pt x="14" y="43"/>
                    <a:pt x="23" y="38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243850" y="4562100"/>
              <a:ext cx="1175" cy="375"/>
            </a:xfrm>
            <a:custGeom>
              <a:rect b="b" l="l" r="r" t="t"/>
              <a:pathLst>
                <a:path extrusionOk="0" h="15" w="47">
                  <a:moveTo>
                    <a:pt x="2" y="0"/>
                  </a:moveTo>
                  <a:cubicBezTo>
                    <a:pt x="0" y="0"/>
                    <a:pt x="4" y="4"/>
                    <a:pt x="15" y="14"/>
                  </a:cubicBezTo>
                  <a:lnTo>
                    <a:pt x="46" y="14"/>
                  </a:lnTo>
                  <a:cubicBezTo>
                    <a:pt x="25" y="14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229950" y="4541300"/>
              <a:ext cx="35650" cy="94800"/>
            </a:xfrm>
            <a:custGeom>
              <a:rect b="b" l="l" r="r" t="t"/>
              <a:pathLst>
                <a:path extrusionOk="0" h="3792" w="1426">
                  <a:moveTo>
                    <a:pt x="634" y="878"/>
                  </a:moveTo>
                  <a:lnTo>
                    <a:pt x="634" y="878"/>
                  </a:lnTo>
                  <a:cubicBezTo>
                    <a:pt x="645" y="884"/>
                    <a:pt x="653" y="887"/>
                    <a:pt x="659" y="890"/>
                  </a:cubicBezTo>
                  <a:lnTo>
                    <a:pt x="659" y="890"/>
                  </a:lnTo>
                  <a:cubicBezTo>
                    <a:pt x="650" y="878"/>
                    <a:pt x="634" y="878"/>
                    <a:pt x="634" y="878"/>
                  </a:cubicBezTo>
                  <a:close/>
                  <a:moveTo>
                    <a:pt x="667" y="888"/>
                  </a:moveTo>
                  <a:cubicBezTo>
                    <a:pt x="667" y="889"/>
                    <a:pt x="666" y="890"/>
                    <a:pt x="666" y="892"/>
                  </a:cubicBezTo>
                  <a:lnTo>
                    <a:pt x="666" y="892"/>
                  </a:lnTo>
                  <a:cubicBezTo>
                    <a:pt x="664" y="891"/>
                    <a:pt x="662" y="891"/>
                    <a:pt x="659" y="890"/>
                  </a:cubicBezTo>
                  <a:lnTo>
                    <a:pt x="659" y="890"/>
                  </a:lnTo>
                  <a:cubicBezTo>
                    <a:pt x="663" y="894"/>
                    <a:pt x="666" y="901"/>
                    <a:pt x="666" y="910"/>
                  </a:cubicBezTo>
                  <a:cubicBezTo>
                    <a:pt x="666" y="902"/>
                    <a:pt x="666" y="896"/>
                    <a:pt x="666" y="892"/>
                  </a:cubicBezTo>
                  <a:lnTo>
                    <a:pt x="666" y="892"/>
                  </a:lnTo>
                  <a:cubicBezTo>
                    <a:pt x="667" y="892"/>
                    <a:pt x="668" y="892"/>
                    <a:pt x="669" y="892"/>
                  </a:cubicBezTo>
                  <a:cubicBezTo>
                    <a:pt x="672" y="892"/>
                    <a:pt x="670" y="890"/>
                    <a:pt x="667" y="888"/>
                  </a:cubicBezTo>
                  <a:close/>
                  <a:moveTo>
                    <a:pt x="428" y="0"/>
                  </a:moveTo>
                  <a:cubicBezTo>
                    <a:pt x="305" y="0"/>
                    <a:pt x="180" y="28"/>
                    <a:pt x="64" y="86"/>
                  </a:cubicBezTo>
                  <a:cubicBezTo>
                    <a:pt x="32" y="86"/>
                    <a:pt x="0" y="118"/>
                    <a:pt x="0" y="118"/>
                  </a:cubicBezTo>
                  <a:cubicBezTo>
                    <a:pt x="64" y="435"/>
                    <a:pt x="127" y="720"/>
                    <a:pt x="222" y="1036"/>
                  </a:cubicBezTo>
                  <a:cubicBezTo>
                    <a:pt x="222" y="1036"/>
                    <a:pt x="222" y="1005"/>
                    <a:pt x="254" y="1005"/>
                  </a:cubicBezTo>
                  <a:cubicBezTo>
                    <a:pt x="286" y="973"/>
                    <a:pt x="349" y="941"/>
                    <a:pt x="381" y="910"/>
                  </a:cubicBezTo>
                  <a:cubicBezTo>
                    <a:pt x="412" y="878"/>
                    <a:pt x="444" y="878"/>
                    <a:pt x="476" y="878"/>
                  </a:cubicBezTo>
                  <a:cubicBezTo>
                    <a:pt x="476" y="846"/>
                    <a:pt x="507" y="846"/>
                    <a:pt x="507" y="846"/>
                  </a:cubicBezTo>
                  <a:lnTo>
                    <a:pt x="571" y="846"/>
                  </a:lnTo>
                  <a:cubicBezTo>
                    <a:pt x="555" y="831"/>
                    <a:pt x="555" y="823"/>
                    <a:pt x="563" y="823"/>
                  </a:cubicBezTo>
                  <a:cubicBezTo>
                    <a:pt x="571" y="823"/>
                    <a:pt x="586" y="831"/>
                    <a:pt x="602" y="846"/>
                  </a:cubicBezTo>
                  <a:lnTo>
                    <a:pt x="571" y="846"/>
                  </a:lnTo>
                  <a:cubicBezTo>
                    <a:pt x="602" y="846"/>
                    <a:pt x="602" y="878"/>
                    <a:pt x="634" y="878"/>
                  </a:cubicBezTo>
                  <a:cubicBezTo>
                    <a:pt x="647" y="878"/>
                    <a:pt x="661" y="884"/>
                    <a:pt x="667" y="888"/>
                  </a:cubicBezTo>
                  <a:lnTo>
                    <a:pt x="667" y="888"/>
                  </a:lnTo>
                  <a:cubicBezTo>
                    <a:pt x="668" y="887"/>
                    <a:pt x="668" y="886"/>
                    <a:pt x="669" y="886"/>
                  </a:cubicBezTo>
                  <a:cubicBezTo>
                    <a:pt x="673" y="886"/>
                    <a:pt x="681" y="894"/>
                    <a:pt x="697" y="910"/>
                  </a:cubicBezTo>
                  <a:lnTo>
                    <a:pt x="666" y="910"/>
                  </a:lnTo>
                  <a:cubicBezTo>
                    <a:pt x="697" y="910"/>
                    <a:pt x="729" y="941"/>
                    <a:pt x="729" y="941"/>
                  </a:cubicBezTo>
                  <a:cubicBezTo>
                    <a:pt x="761" y="973"/>
                    <a:pt x="792" y="1005"/>
                    <a:pt x="824" y="1005"/>
                  </a:cubicBezTo>
                  <a:lnTo>
                    <a:pt x="856" y="1036"/>
                  </a:lnTo>
                  <a:cubicBezTo>
                    <a:pt x="856" y="1036"/>
                    <a:pt x="872" y="1048"/>
                    <a:pt x="887" y="1058"/>
                  </a:cubicBezTo>
                  <a:lnTo>
                    <a:pt x="887" y="1058"/>
                  </a:lnTo>
                  <a:cubicBezTo>
                    <a:pt x="887" y="1054"/>
                    <a:pt x="887" y="1047"/>
                    <a:pt x="887" y="1036"/>
                  </a:cubicBezTo>
                  <a:cubicBezTo>
                    <a:pt x="891" y="1047"/>
                    <a:pt x="895" y="1057"/>
                    <a:pt x="899" y="1067"/>
                  </a:cubicBezTo>
                  <a:lnTo>
                    <a:pt x="899" y="1067"/>
                  </a:lnTo>
                  <a:cubicBezTo>
                    <a:pt x="895" y="1064"/>
                    <a:pt x="891" y="1061"/>
                    <a:pt x="887" y="1058"/>
                  </a:cubicBezTo>
                  <a:lnTo>
                    <a:pt x="887" y="1058"/>
                  </a:lnTo>
                  <a:cubicBezTo>
                    <a:pt x="887" y="1068"/>
                    <a:pt x="887" y="1068"/>
                    <a:pt x="887" y="1068"/>
                  </a:cubicBezTo>
                  <a:cubicBezTo>
                    <a:pt x="894" y="1072"/>
                    <a:pt x="899" y="1074"/>
                    <a:pt x="903" y="1075"/>
                  </a:cubicBezTo>
                  <a:lnTo>
                    <a:pt x="903" y="1075"/>
                  </a:lnTo>
                  <a:cubicBezTo>
                    <a:pt x="901" y="1073"/>
                    <a:pt x="900" y="1070"/>
                    <a:pt x="899" y="1067"/>
                  </a:cubicBezTo>
                  <a:lnTo>
                    <a:pt x="899" y="1067"/>
                  </a:lnTo>
                  <a:cubicBezTo>
                    <a:pt x="906" y="1073"/>
                    <a:pt x="911" y="1077"/>
                    <a:pt x="908" y="1077"/>
                  </a:cubicBezTo>
                  <a:cubicBezTo>
                    <a:pt x="907" y="1077"/>
                    <a:pt x="905" y="1076"/>
                    <a:pt x="903" y="1075"/>
                  </a:cubicBezTo>
                  <a:lnTo>
                    <a:pt x="903" y="1075"/>
                  </a:lnTo>
                  <a:cubicBezTo>
                    <a:pt x="936" y="1150"/>
                    <a:pt x="987" y="1204"/>
                    <a:pt x="1014" y="1258"/>
                  </a:cubicBezTo>
                  <a:cubicBezTo>
                    <a:pt x="1109" y="1543"/>
                    <a:pt x="1014" y="1955"/>
                    <a:pt x="919" y="2240"/>
                  </a:cubicBezTo>
                  <a:cubicBezTo>
                    <a:pt x="856" y="2462"/>
                    <a:pt x="761" y="2683"/>
                    <a:pt x="697" y="2905"/>
                  </a:cubicBezTo>
                  <a:cubicBezTo>
                    <a:pt x="761" y="3222"/>
                    <a:pt x="856" y="3507"/>
                    <a:pt x="919" y="3792"/>
                  </a:cubicBezTo>
                  <a:cubicBezTo>
                    <a:pt x="919" y="3760"/>
                    <a:pt x="951" y="3760"/>
                    <a:pt x="951" y="3728"/>
                  </a:cubicBezTo>
                  <a:cubicBezTo>
                    <a:pt x="1077" y="3253"/>
                    <a:pt x="1236" y="2778"/>
                    <a:pt x="1299" y="2303"/>
                  </a:cubicBezTo>
                  <a:cubicBezTo>
                    <a:pt x="1362" y="1955"/>
                    <a:pt x="1426" y="1575"/>
                    <a:pt x="1362" y="1195"/>
                  </a:cubicBezTo>
                  <a:cubicBezTo>
                    <a:pt x="1331" y="1131"/>
                    <a:pt x="1331" y="1036"/>
                    <a:pt x="1299" y="941"/>
                  </a:cubicBezTo>
                  <a:cubicBezTo>
                    <a:pt x="1299" y="910"/>
                    <a:pt x="1299" y="878"/>
                    <a:pt x="1267" y="846"/>
                  </a:cubicBezTo>
                  <a:cubicBezTo>
                    <a:pt x="1299" y="846"/>
                    <a:pt x="1299" y="783"/>
                    <a:pt x="1267" y="720"/>
                  </a:cubicBezTo>
                  <a:cubicBezTo>
                    <a:pt x="1236" y="498"/>
                    <a:pt x="1172" y="403"/>
                    <a:pt x="1014" y="245"/>
                  </a:cubicBezTo>
                  <a:cubicBezTo>
                    <a:pt x="853" y="84"/>
                    <a:pt x="642" y="0"/>
                    <a:pt x="428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243400" y="4562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33" y="0"/>
                  </a:moveTo>
                  <a:lnTo>
                    <a:pt x="33" y="0"/>
                  </a:lnTo>
                  <a:cubicBezTo>
                    <a:pt x="33" y="0"/>
                    <a:pt x="1" y="0"/>
                    <a:pt x="33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239450" y="4562450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1" y="64"/>
                  </a:moveTo>
                  <a:lnTo>
                    <a:pt x="1" y="64"/>
                  </a:lnTo>
                  <a:cubicBezTo>
                    <a:pt x="64" y="0"/>
                    <a:pt x="1" y="64"/>
                    <a:pt x="1" y="64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246575" y="4563250"/>
              <a:ext cx="825" cy="800"/>
            </a:xfrm>
            <a:custGeom>
              <a:rect b="b" l="l" r="r" t="t"/>
              <a:pathLst>
                <a:path extrusionOk="0" h="32" w="33"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1" y="0"/>
                    <a:pt x="1" y="0"/>
                    <a:pt x="32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251325" y="4567200"/>
              <a:ext cx="1450" cy="1025"/>
            </a:xfrm>
            <a:custGeom>
              <a:rect b="b" l="l" r="r" t="t"/>
              <a:pathLst>
                <a:path extrusionOk="0" h="41" w="58">
                  <a:moveTo>
                    <a:pt x="1" y="0"/>
                  </a:moveTo>
                  <a:cubicBezTo>
                    <a:pt x="1" y="0"/>
                    <a:pt x="17" y="12"/>
                    <a:pt x="32" y="22"/>
                  </a:cubicBezTo>
                  <a:lnTo>
                    <a:pt x="32" y="22"/>
                  </a:lnTo>
                  <a:cubicBezTo>
                    <a:pt x="32" y="13"/>
                    <a:pt x="32" y="0"/>
                    <a:pt x="32" y="0"/>
                  </a:cubicBezTo>
                  <a:close/>
                  <a:moveTo>
                    <a:pt x="32" y="22"/>
                  </a:moveTo>
                  <a:cubicBezTo>
                    <a:pt x="32" y="28"/>
                    <a:pt x="32" y="32"/>
                    <a:pt x="32" y="32"/>
                  </a:cubicBezTo>
                  <a:cubicBezTo>
                    <a:pt x="45" y="38"/>
                    <a:pt x="51" y="41"/>
                    <a:pt x="53" y="41"/>
                  </a:cubicBezTo>
                  <a:cubicBezTo>
                    <a:pt x="57" y="41"/>
                    <a:pt x="45" y="32"/>
                    <a:pt x="32" y="2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244200" y="4562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245000" y="45624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261625" y="4561650"/>
              <a:ext cx="25" cy="825"/>
            </a:xfrm>
            <a:custGeom>
              <a:rect b="b" l="l" r="r" t="t"/>
              <a:pathLst>
                <a:path extrusionOk="0" h="33" w="1">
                  <a:moveTo>
                    <a:pt x="0" y="32"/>
                  </a:moveTo>
                  <a:lnTo>
                    <a:pt x="0" y="1"/>
                  </a:ln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244200" y="4562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244200" y="456245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cubicBezTo>
                    <a:pt x="1" y="0"/>
                    <a:pt x="1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242625" y="4562450"/>
              <a:ext cx="800" cy="25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245775" y="456325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cubicBezTo>
                    <a:pt x="1" y="0"/>
                    <a:pt x="1" y="0"/>
                    <a:pt x="33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249150" y="4660625"/>
              <a:ext cx="18025" cy="34950"/>
            </a:xfrm>
            <a:custGeom>
              <a:rect b="b" l="l" r="r" t="t"/>
              <a:pathLst>
                <a:path extrusionOk="0" h="1398" w="721">
                  <a:moveTo>
                    <a:pt x="436" y="0"/>
                  </a:moveTo>
                  <a:cubicBezTo>
                    <a:pt x="278" y="317"/>
                    <a:pt x="56" y="697"/>
                    <a:pt x="24" y="1045"/>
                  </a:cubicBezTo>
                  <a:cubicBezTo>
                    <a:pt x="0" y="1212"/>
                    <a:pt x="174" y="1397"/>
                    <a:pt x="342" y="1397"/>
                  </a:cubicBezTo>
                  <a:cubicBezTo>
                    <a:pt x="398" y="1397"/>
                    <a:pt x="452" y="1377"/>
                    <a:pt x="499" y="1330"/>
                  </a:cubicBezTo>
                  <a:cubicBezTo>
                    <a:pt x="594" y="1235"/>
                    <a:pt x="658" y="1140"/>
                    <a:pt x="721" y="1045"/>
                  </a:cubicBezTo>
                  <a:cubicBezTo>
                    <a:pt x="626" y="697"/>
                    <a:pt x="531" y="349"/>
                    <a:pt x="436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221250" y="4501250"/>
              <a:ext cx="83950" cy="185525"/>
            </a:xfrm>
            <a:custGeom>
              <a:rect b="b" l="l" r="r" t="t"/>
              <a:pathLst>
                <a:path extrusionOk="0" h="7421" w="3358">
                  <a:moveTo>
                    <a:pt x="1153" y="1"/>
                  </a:moveTo>
                  <a:cubicBezTo>
                    <a:pt x="1086" y="1"/>
                    <a:pt x="1019" y="4"/>
                    <a:pt x="950" y="10"/>
                  </a:cubicBezTo>
                  <a:cubicBezTo>
                    <a:pt x="634" y="10"/>
                    <a:pt x="285" y="137"/>
                    <a:pt x="0" y="295"/>
                  </a:cubicBezTo>
                  <a:cubicBezTo>
                    <a:pt x="63" y="485"/>
                    <a:pt x="95" y="707"/>
                    <a:pt x="158" y="897"/>
                  </a:cubicBezTo>
                  <a:cubicBezTo>
                    <a:pt x="253" y="802"/>
                    <a:pt x="380" y="707"/>
                    <a:pt x="538" y="643"/>
                  </a:cubicBezTo>
                  <a:cubicBezTo>
                    <a:pt x="774" y="542"/>
                    <a:pt x="1018" y="493"/>
                    <a:pt x="1254" y="493"/>
                  </a:cubicBezTo>
                  <a:cubicBezTo>
                    <a:pt x="1907" y="493"/>
                    <a:pt x="2497" y="872"/>
                    <a:pt x="2660" y="1593"/>
                  </a:cubicBezTo>
                  <a:cubicBezTo>
                    <a:pt x="2882" y="2543"/>
                    <a:pt x="2534" y="3715"/>
                    <a:pt x="2249" y="4634"/>
                  </a:cubicBezTo>
                  <a:cubicBezTo>
                    <a:pt x="2059" y="5172"/>
                    <a:pt x="1837" y="5710"/>
                    <a:pt x="1615" y="6249"/>
                  </a:cubicBezTo>
                  <a:cubicBezTo>
                    <a:pt x="1584" y="6280"/>
                    <a:pt x="1584" y="6312"/>
                    <a:pt x="1552" y="6375"/>
                  </a:cubicBezTo>
                  <a:cubicBezTo>
                    <a:pt x="1647" y="6724"/>
                    <a:pt x="1742" y="7072"/>
                    <a:pt x="1837" y="7420"/>
                  </a:cubicBezTo>
                  <a:cubicBezTo>
                    <a:pt x="1995" y="7167"/>
                    <a:pt x="2090" y="6882"/>
                    <a:pt x="2217" y="6629"/>
                  </a:cubicBezTo>
                  <a:cubicBezTo>
                    <a:pt x="2407" y="6090"/>
                    <a:pt x="2597" y="5584"/>
                    <a:pt x="2787" y="5045"/>
                  </a:cubicBezTo>
                  <a:cubicBezTo>
                    <a:pt x="3104" y="3937"/>
                    <a:pt x="3357" y="2733"/>
                    <a:pt x="3104" y="1593"/>
                  </a:cubicBezTo>
                  <a:cubicBezTo>
                    <a:pt x="2896" y="644"/>
                    <a:pt x="2133" y="1"/>
                    <a:pt x="1153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214125" y="4463225"/>
              <a:ext cx="138575" cy="250625"/>
            </a:xfrm>
            <a:custGeom>
              <a:rect b="b" l="l" r="r" t="t"/>
              <a:pathLst>
                <a:path extrusionOk="0" h="10025" w="5543">
                  <a:moveTo>
                    <a:pt x="1775" y="1"/>
                  </a:moveTo>
                  <a:cubicBezTo>
                    <a:pt x="1679" y="1"/>
                    <a:pt x="1584" y="4"/>
                    <a:pt x="1489" y="11"/>
                  </a:cubicBezTo>
                  <a:cubicBezTo>
                    <a:pt x="950" y="43"/>
                    <a:pt x="443" y="233"/>
                    <a:pt x="0" y="518"/>
                  </a:cubicBezTo>
                  <a:cubicBezTo>
                    <a:pt x="32" y="676"/>
                    <a:pt x="63" y="866"/>
                    <a:pt x="95" y="1024"/>
                  </a:cubicBezTo>
                  <a:cubicBezTo>
                    <a:pt x="348" y="898"/>
                    <a:pt x="602" y="771"/>
                    <a:pt x="919" y="708"/>
                  </a:cubicBezTo>
                  <a:cubicBezTo>
                    <a:pt x="1194" y="633"/>
                    <a:pt x="1488" y="595"/>
                    <a:pt x="1784" y="595"/>
                  </a:cubicBezTo>
                  <a:cubicBezTo>
                    <a:pt x="2746" y="595"/>
                    <a:pt x="3735" y="993"/>
                    <a:pt x="4244" y="1816"/>
                  </a:cubicBezTo>
                  <a:cubicBezTo>
                    <a:pt x="4909" y="2861"/>
                    <a:pt x="4687" y="4159"/>
                    <a:pt x="4434" y="5300"/>
                  </a:cubicBezTo>
                  <a:cubicBezTo>
                    <a:pt x="4275" y="6028"/>
                    <a:pt x="4054" y="6725"/>
                    <a:pt x="3800" y="7421"/>
                  </a:cubicBezTo>
                  <a:cubicBezTo>
                    <a:pt x="3579" y="8023"/>
                    <a:pt x="3389" y="8688"/>
                    <a:pt x="3072" y="9226"/>
                  </a:cubicBezTo>
                  <a:cubicBezTo>
                    <a:pt x="2794" y="9654"/>
                    <a:pt x="3180" y="10024"/>
                    <a:pt x="3519" y="10024"/>
                  </a:cubicBezTo>
                  <a:cubicBezTo>
                    <a:pt x="3682" y="10024"/>
                    <a:pt x="3834" y="9939"/>
                    <a:pt x="3895" y="9733"/>
                  </a:cubicBezTo>
                  <a:cubicBezTo>
                    <a:pt x="4085" y="9100"/>
                    <a:pt x="4402" y="8498"/>
                    <a:pt x="4655" y="7865"/>
                  </a:cubicBezTo>
                  <a:cubicBezTo>
                    <a:pt x="4877" y="7168"/>
                    <a:pt x="5099" y="6471"/>
                    <a:pt x="5225" y="5743"/>
                  </a:cubicBezTo>
                  <a:cubicBezTo>
                    <a:pt x="5479" y="4444"/>
                    <a:pt x="5542" y="2893"/>
                    <a:pt x="4909" y="1689"/>
                  </a:cubicBezTo>
                  <a:cubicBezTo>
                    <a:pt x="4291" y="572"/>
                    <a:pt x="3019" y="1"/>
                    <a:pt x="177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116675" y="3786550"/>
              <a:ext cx="77625" cy="93450"/>
            </a:xfrm>
            <a:custGeom>
              <a:rect b="b" l="l" r="r" t="t"/>
              <a:pathLst>
                <a:path extrusionOk="0" h="3738" w="3105">
                  <a:moveTo>
                    <a:pt x="1503" y="1"/>
                  </a:moveTo>
                  <a:cubicBezTo>
                    <a:pt x="1465" y="1"/>
                    <a:pt x="1426" y="12"/>
                    <a:pt x="1394" y="33"/>
                  </a:cubicBezTo>
                  <a:cubicBezTo>
                    <a:pt x="1331" y="128"/>
                    <a:pt x="1236" y="159"/>
                    <a:pt x="1173" y="254"/>
                  </a:cubicBezTo>
                  <a:cubicBezTo>
                    <a:pt x="1078" y="349"/>
                    <a:pt x="1014" y="413"/>
                    <a:pt x="951" y="508"/>
                  </a:cubicBezTo>
                  <a:cubicBezTo>
                    <a:pt x="793" y="698"/>
                    <a:pt x="634" y="888"/>
                    <a:pt x="508" y="1078"/>
                  </a:cubicBezTo>
                  <a:cubicBezTo>
                    <a:pt x="254" y="1426"/>
                    <a:pt x="1" y="1869"/>
                    <a:pt x="33" y="2313"/>
                  </a:cubicBezTo>
                  <a:cubicBezTo>
                    <a:pt x="33" y="2376"/>
                    <a:pt x="64" y="2439"/>
                    <a:pt x="96" y="2471"/>
                  </a:cubicBezTo>
                  <a:cubicBezTo>
                    <a:pt x="33" y="2503"/>
                    <a:pt x="1" y="2598"/>
                    <a:pt x="64" y="2661"/>
                  </a:cubicBezTo>
                  <a:cubicBezTo>
                    <a:pt x="254" y="2978"/>
                    <a:pt x="476" y="3295"/>
                    <a:pt x="666" y="3643"/>
                  </a:cubicBezTo>
                  <a:cubicBezTo>
                    <a:pt x="761" y="3548"/>
                    <a:pt x="824" y="3453"/>
                    <a:pt x="888" y="3358"/>
                  </a:cubicBezTo>
                  <a:cubicBezTo>
                    <a:pt x="729" y="3073"/>
                    <a:pt x="508" y="2788"/>
                    <a:pt x="349" y="2503"/>
                  </a:cubicBezTo>
                  <a:cubicBezTo>
                    <a:pt x="318" y="2503"/>
                    <a:pt x="318" y="2471"/>
                    <a:pt x="286" y="2471"/>
                  </a:cubicBezTo>
                  <a:cubicBezTo>
                    <a:pt x="318" y="2439"/>
                    <a:pt x="349" y="2408"/>
                    <a:pt x="349" y="2376"/>
                  </a:cubicBezTo>
                  <a:cubicBezTo>
                    <a:pt x="508" y="1964"/>
                    <a:pt x="666" y="1616"/>
                    <a:pt x="919" y="1268"/>
                  </a:cubicBezTo>
                  <a:cubicBezTo>
                    <a:pt x="1046" y="1109"/>
                    <a:pt x="1173" y="951"/>
                    <a:pt x="1299" y="793"/>
                  </a:cubicBezTo>
                  <a:cubicBezTo>
                    <a:pt x="1363" y="698"/>
                    <a:pt x="1426" y="634"/>
                    <a:pt x="1489" y="571"/>
                  </a:cubicBezTo>
                  <a:cubicBezTo>
                    <a:pt x="1679" y="1014"/>
                    <a:pt x="2028" y="1426"/>
                    <a:pt x="2218" y="1901"/>
                  </a:cubicBezTo>
                  <a:cubicBezTo>
                    <a:pt x="2249" y="1996"/>
                    <a:pt x="2313" y="2123"/>
                    <a:pt x="2344" y="2249"/>
                  </a:cubicBezTo>
                  <a:cubicBezTo>
                    <a:pt x="2376" y="2344"/>
                    <a:pt x="2408" y="2408"/>
                    <a:pt x="2471" y="2503"/>
                  </a:cubicBezTo>
                  <a:cubicBezTo>
                    <a:pt x="2249" y="2756"/>
                    <a:pt x="2091" y="3041"/>
                    <a:pt x="1901" y="3326"/>
                  </a:cubicBezTo>
                  <a:cubicBezTo>
                    <a:pt x="1901" y="3358"/>
                    <a:pt x="1901" y="3358"/>
                    <a:pt x="1901" y="3358"/>
                  </a:cubicBezTo>
                  <a:cubicBezTo>
                    <a:pt x="1964" y="3485"/>
                    <a:pt x="2059" y="3611"/>
                    <a:pt x="2123" y="3738"/>
                  </a:cubicBezTo>
                  <a:cubicBezTo>
                    <a:pt x="2376" y="3358"/>
                    <a:pt x="2598" y="2946"/>
                    <a:pt x="2946" y="2629"/>
                  </a:cubicBezTo>
                  <a:cubicBezTo>
                    <a:pt x="3104" y="2471"/>
                    <a:pt x="2946" y="2249"/>
                    <a:pt x="2756" y="2249"/>
                  </a:cubicBezTo>
                  <a:cubicBezTo>
                    <a:pt x="2756" y="2186"/>
                    <a:pt x="2724" y="2154"/>
                    <a:pt x="2724" y="2123"/>
                  </a:cubicBezTo>
                  <a:cubicBezTo>
                    <a:pt x="2629" y="1901"/>
                    <a:pt x="2566" y="1679"/>
                    <a:pt x="2439" y="1489"/>
                  </a:cubicBezTo>
                  <a:cubicBezTo>
                    <a:pt x="2218" y="1014"/>
                    <a:pt x="1806" y="666"/>
                    <a:pt x="1679" y="128"/>
                  </a:cubicBezTo>
                  <a:cubicBezTo>
                    <a:pt x="1658" y="43"/>
                    <a:pt x="1581" y="1"/>
                    <a:pt x="1503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139650" y="3879200"/>
              <a:ext cx="24550" cy="22025"/>
            </a:xfrm>
            <a:custGeom>
              <a:rect b="b" l="l" r="r" t="t"/>
              <a:pathLst>
                <a:path extrusionOk="0" h="881" w="982">
                  <a:moveTo>
                    <a:pt x="760" y="0"/>
                  </a:moveTo>
                  <a:cubicBezTo>
                    <a:pt x="665" y="159"/>
                    <a:pt x="539" y="285"/>
                    <a:pt x="412" y="412"/>
                  </a:cubicBezTo>
                  <a:cubicBezTo>
                    <a:pt x="349" y="285"/>
                    <a:pt x="285" y="190"/>
                    <a:pt x="222" y="64"/>
                  </a:cubicBezTo>
                  <a:cubicBezTo>
                    <a:pt x="159" y="159"/>
                    <a:pt x="64" y="254"/>
                    <a:pt x="0" y="349"/>
                  </a:cubicBezTo>
                  <a:cubicBezTo>
                    <a:pt x="32" y="475"/>
                    <a:pt x="95" y="602"/>
                    <a:pt x="159" y="760"/>
                  </a:cubicBezTo>
                  <a:cubicBezTo>
                    <a:pt x="181" y="829"/>
                    <a:pt x="254" y="881"/>
                    <a:pt x="328" y="881"/>
                  </a:cubicBezTo>
                  <a:cubicBezTo>
                    <a:pt x="356" y="881"/>
                    <a:pt x="385" y="873"/>
                    <a:pt x="412" y="855"/>
                  </a:cubicBezTo>
                  <a:cubicBezTo>
                    <a:pt x="665" y="729"/>
                    <a:pt x="824" y="539"/>
                    <a:pt x="982" y="349"/>
                  </a:cubicBezTo>
                  <a:cubicBezTo>
                    <a:pt x="919" y="254"/>
                    <a:pt x="824" y="127"/>
                    <a:pt x="76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139650" y="3855650"/>
              <a:ext cx="24550" cy="25150"/>
            </a:xfrm>
            <a:custGeom>
              <a:rect b="b" l="l" r="r" t="t"/>
              <a:pathLst>
                <a:path extrusionOk="0" h="1006" w="982">
                  <a:moveTo>
                    <a:pt x="615" y="0"/>
                  </a:moveTo>
                  <a:cubicBezTo>
                    <a:pt x="572" y="0"/>
                    <a:pt x="532" y="18"/>
                    <a:pt x="507" y="55"/>
                  </a:cubicBezTo>
                  <a:cubicBezTo>
                    <a:pt x="412" y="119"/>
                    <a:pt x="317" y="182"/>
                    <a:pt x="254" y="277"/>
                  </a:cubicBezTo>
                  <a:cubicBezTo>
                    <a:pt x="190" y="340"/>
                    <a:pt x="95" y="436"/>
                    <a:pt x="32" y="499"/>
                  </a:cubicBezTo>
                  <a:cubicBezTo>
                    <a:pt x="32" y="531"/>
                    <a:pt x="0" y="562"/>
                    <a:pt x="0" y="594"/>
                  </a:cubicBezTo>
                  <a:cubicBezTo>
                    <a:pt x="64" y="721"/>
                    <a:pt x="159" y="847"/>
                    <a:pt x="222" y="1006"/>
                  </a:cubicBezTo>
                  <a:cubicBezTo>
                    <a:pt x="285" y="942"/>
                    <a:pt x="349" y="847"/>
                    <a:pt x="412" y="784"/>
                  </a:cubicBezTo>
                  <a:cubicBezTo>
                    <a:pt x="475" y="721"/>
                    <a:pt x="507" y="657"/>
                    <a:pt x="570" y="562"/>
                  </a:cubicBezTo>
                  <a:cubicBezTo>
                    <a:pt x="634" y="689"/>
                    <a:pt x="697" y="816"/>
                    <a:pt x="760" y="942"/>
                  </a:cubicBezTo>
                  <a:cubicBezTo>
                    <a:pt x="855" y="847"/>
                    <a:pt x="919" y="721"/>
                    <a:pt x="982" y="594"/>
                  </a:cubicBezTo>
                  <a:cubicBezTo>
                    <a:pt x="887" y="467"/>
                    <a:pt x="824" y="309"/>
                    <a:pt x="792" y="119"/>
                  </a:cubicBezTo>
                  <a:cubicBezTo>
                    <a:pt x="754" y="42"/>
                    <a:pt x="680" y="0"/>
                    <a:pt x="615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6116675" y="3877600"/>
              <a:ext cx="77625" cy="92675"/>
            </a:xfrm>
            <a:custGeom>
              <a:rect b="b" l="l" r="r" t="t"/>
              <a:pathLst>
                <a:path extrusionOk="0" h="3707" w="3105">
                  <a:moveTo>
                    <a:pt x="666" y="1"/>
                  </a:moveTo>
                  <a:cubicBezTo>
                    <a:pt x="634" y="64"/>
                    <a:pt x="571" y="128"/>
                    <a:pt x="508" y="223"/>
                  </a:cubicBezTo>
                  <a:cubicBezTo>
                    <a:pt x="254" y="571"/>
                    <a:pt x="1" y="1014"/>
                    <a:pt x="33" y="1458"/>
                  </a:cubicBezTo>
                  <a:cubicBezTo>
                    <a:pt x="33" y="1521"/>
                    <a:pt x="64" y="1553"/>
                    <a:pt x="96" y="1584"/>
                  </a:cubicBezTo>
                  <a:cubicBezTo>
                    <a:pt x="33" y="1648"/>
                    <a:pt x="1" y="1711"/>
                    <a:pt x="64" y="1806"/>
                  </a:cubicBezTo>
                  <a:cubicBezTo>
                    <a:pt x="413" y="2376"/>
                    <a:pt x="856" y="2914"/>
                    <a:pt x="1078" y="3579"/>
                  </a:cubicBezTo>
                  <a:cubicBezTo>
                    <a:pt x="1099" y="3664"/>
                    <a:pt x="1162" y="3706"/>
                    <a:pt x="1230" y="3706"/>
                  </a:cubicBezTo>
                  <a:cubicBezTo>
                    <a:pt x="1264" y="3706"/>
                    <a:pt x="1299" y="3696"/>
                    <a:pt x="1331" y="3674"/>
                  </a:cubicBezTo>
                  <a:cubicBezTo>
                    <a:pt x="2123" y="3231"/>
                    <a:pt x="2344" y="2344"/>
                    <a:pt x="2946" y="1743"/>
                  </a:cubicBezTo>
                  <a:cubicBezTo>
                    <a:pt x="3104" y="1584"/>
                    <a:pt x="2946" y="1363"/>
                    <a:pt x="2788" y="1363"/>
                  </a:cubicBezTo>
                  <a:cubicBezTo>
                    <a:pt x="2756" y="1331"/>
                    <a:pt x="2724" y="1299"/>
                    <a:pt x="2724" y="1236"/>
                  </a:cubicBezTo>
                  <a:cubicBezTo>
                    <a:pt x="2629" y="1046"/>
                    <a:pt x="2566" y="824"/>
                    <a:pt x="2471" y="634"/>
                  </a:cubicBezTo>
                  <a:cubicBezTo>
                    <a:pt x="2376" y="444"/>
                    <a:pt x="2249" y="286"/>
                    <a:pt x="2154" y="96"/>
                  </a:cubicBezTo>
                  <a:cubicBezTo>
                    <a:pt x="2059" y="223"/>
                    <a:pt x="1996" y="318"/>
                    <a:pt x="1901" y="413"/>
                  </a:cubicBezTo>
                  <a:cubicBezTo>
                    <a:pt x="2028" y="603"/>
                    <a:pt x="2154" y="793"/>
                    <a:pt x="2218" y="1014"/>
                  </a:cubicBezTo>
                  <a:cubicBezTo>
                    <a:pt x="2281" y="1141"/>
                    <a:pt x="2313" y="1268"/>
                    <a:pt x="2344" y="1394"/>
                  </a:cubicBezTo>
                  <a:cubicBezTo>
                    <a:pt x="2376" y="1458"/>
                    <a:pt x="2408" y="1553"/>
                    <a:pt x="2471" y="1616"/>
                  </a:cubicBezTo>
                  <a:cubicBezTo>
                    <a:pt x="2249" y="1901"/>
                    <a:pt x="2091" y="2186"/>
                    <a:pt x="1901" y="2471"/>
                  </a:cubicBezTo>
                  <a:cubicBezTo>
                    <a:pt x="1743" y="2756"/>
                    <a:pt x="1584" y="3041"/>
                    <a:pt x="1331" y="3231"/>
                  </a:cubicBezTo>
                  <a:cubicBezTo>
                    <a:pt x="1078" y="2661"/>
                    <a:pt x="666" y="2154"/>
                    <a:pt x="318" y="1648"/>
                  </a:cubicBezTo>
                  <a:cubicBezTo>
                    <a:pt x="318" y="1616"/>
                    <a:pt x="318" y="1616"/>
                    <a:pt x="286" y="1584"/>
                  </a:cubicBezTo>
                  <a:cubicBezTo>
                    <a:pt x="318" y="1584"/>
                    <a:pt x="349" y="1553"/>
                    <a:pt x="349" y="1489"/>
                  </a:cubicBezTo>
                  <a:cubicBezTo>
                    <a:pt x="476" y="1109"/>
                    <a:pt x="666" y="761"/>
                    <a:pt x="919" y="413"/>
                  </a:cubicBezTo>
                  <a:cubicBezTo>
                    <a:pt x="824" y="286"/>
                    <a:pt x="761" y="128"/>
                    <a:pt x="666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134100" y="3870475"/>
              <a:ext cx="11100" cy="17450"/>
            </a:xfrm>
            <a:custGeom>
              <a:rect b="b" l="l" r="r" t="t"/>
              <a:pathLst>
                <a:path extrusionOk="0" h="698" w="444">
                  <a:moveTo>
                    <a:pt x="222" y="1"/>
                  </a:moveTo>
                  <a:cubicBezTo>
                    <a:pt x="127" y="96"/>
                    <a:pt x="64" y="191"/>
                    <a:pt x="1" y="286"/>
                  </a:cubicBezTo>
                  <a:cubicBezTo>
                    <a:pt x="64" y="413"/>
                    <a:pt x="159" y="571"/>
                    <a:pt x="222" y="698"/>
                  </a:cubicBezTo>
                  <a:cubicBezTo>
                    <a:pt x="286" y="603"/>
                    <a:pt x="381" y="508"/>
                    <a:pt x="444" y="413"/>
                  </a:cubicBezTo>
                  <a:cubicBezTo>
                    <a:pt x="381" y="286"/>
                    <a:pt x="286" y="128"/>
                    <a:pt x="22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158650" y="3870475"/>
              <a:ext cx="11900" cy="17450"/>
            </a:xfrm>
            <a:custGeom>
              <a:rect b="b" l="l" r="r" t="t"/>
              <a:pathLst>
                <a:path extrusionOk="0" h="698" w="476">
                  <a:moveTo>
                    <a:pt x="222" y="1"/>
                  </a:moveTo>
                  <a:cubicBezTo>
                    <a:pt x="159" y="128"/>
                    <a:pt x="95" y="254"/>
                    <a:pt x="0" y="349"/>
                  </a:cubicBezTo>
                  <a:cubicBezTo>
                    <a:pt x="64" y="476"/>
                    <a:pt x="159" y="603"/>
                    <a:pt x="222" y="698"/>
                  </a:cubicBezTo>
                  <a:cubicBezTo>
                    <a:pt x="317" y="603"/>
                    <a:pt x="380" y="508"/>
                    <a:pt x="475" y="381"/>
                  </a:cubicBezTo>
                  <a:cubicBezTo>
                    <a:pt x="380" y="254"/>
                    <a:pt x="285" y="159"/>
                    <a:pt x="22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178450" y="4069500"/>
              <a:ext cx="104525" cy="99000"/>
            </a:xfrm>
            <a:custGeom>
              <a:rect b="b" l="l" r="r" t="t"/>
              <a:pathLst>
                <a:path extrusionOk="0" h="3960" w="4181">
                  <a:moveTo>
                    <a:pt x="2113" y="0"/>
                  </a:moveTo>
                  <a:cubicBezTo>
                    <a:pt x="2059" y="0"/>
                    <a:pt x="2010" y="25"/>
                    <a:pt x="1995" y="84"/>
                  </a:cubicBezTo>
                  <a:cubicBezTo>
                    <a:pt x="1932" y="464"/>
                    <a:pt x="1837" y="812"/>
                    <a:pt x="1805" y="1192"/>
                  </a:cubicBezTo>
                  <a:cubicBezTo>
                    <a:pt x="1773" y="1287"/>
                    <a:pt x="1742" y="1414"/>
                    <a:pt x="1742" y="1509"/>
                  </a:cubicBezTo>
                  <a:cubicBezTo>
                    <a:pt x="1552" y="1541"/>
                    <a:pt x="1362" y="1604"/>
                    <a:pt x="1172" y="1667"/>
                  </a:cubicBezTo>
                  <a:cubicBezTo>
                    <a:pt x="1077" y="1667"/>
                    <a:pt x="1013" y="1731"/>
                    <a:pt x="918" y="1762"/>
                  </a:cubicBezTo>
                  <a:cubicBezTo>
                    <a:pt x="760" y="1794"/>
                    <a:pt x="602" y="1826"/>
                    <a:pt x="443" y="1857"/>
                  </a:cubicBezTo>
                  <a:cubicBezTo>
                    <a:pt x="348" y="1889"/>
                    <a:pt x="285" y="1952"/>
                    <a:pt x="285" y="2047"/>
                  </a:cubicBezTo>
                  <a:cubicBezTo>
                    <a:pt x="253" y="2047"/>
                    <a:pt x="222" y="2079"/>
                    <a:pt x="190" y="2079"/>
                  </a:cubicBezTo>
                  <a:cubicBezTo>
                    <a:pt x="0" y="2174"/>
                    <a:pt x="32" y="2427"/>
                    <a:pt x="253" y="2459"/>
                  </a:cubicBezTo>
                  <a:cubicBezTo>
                    <a:pt x="326" y="2469"/>
                    <a:pt x="400" y="2474"/>
                    <a:pt x="474" y="2474"/>
                  </a:cubicBezTo>
                  <a:cubicBezTo>
                    <a:pt x="852" y="2474"/>
                    <a:pt x="1244" y="2359"/>
                    <a:pt x="1615" y="2332"/>
                  </a:cubicBezTo>
                  <a:cubicBezTo>
                    <a:pt x="1710" y="2839"/>
                    <a:pt x="1900" y="3346"/>
                    <a:pt x="2090" y="3821"/>
                  </a:cubicBezTo>
                  <a:cubicBezTo>
                    <a:pt x="2136" y="3912"/>
                    <a:pt x="2218" y="3959"/>
                    <a:pt x="2291" y="3959"/>
                  </a:cubicBezTo>
                  <a:cubicBezTo>
                    <a:pt x="2370" y="3959"/>
                    <a:pt x="2439" y="3904"/>
                    <a:pt x="2439" y="3789"/>
                  </a:cubicBezTo>
                  <a:cubicBezTo>
                    <a:pt x="2470" y="3314"/>
                    <a:pt x="2534" y="2871"/>
                    <a:pt x="2565" y="2396"/>
                  </a:cubicBezTo>
                  <a:cubicBezTo>
                    <a:pt x="3040" y="2301"/>
                    <a:pt x="3515" y="2301"/>
                    <a:pt x="3990" y="2142"/>
                  </a:cubicBezTo>
                  <a:cubicBezTo>
                    <a:pt x="4149" y="2079"/>
                    <a:pt x="4180" y="1826"/>
                    <a:pt x="3990" y="1762"/>
                  </a:cubicBezTo>
                  <a:cubicBezTo>
                    <a:pt x="3515" y="1667"/>
                    <a:pt x="3072" y="1541"/>
                    <a:pt x="2565" y="1509"/>
                  </a:cubicBezTo>
                  <a:cubicBezTo>
                    <a:pt x="2534" y="1002"/>
                    <a:pt x="2439" y="559"/>
                    <a:pt x="2280" y="84"/>
                  </a:cubicBezTo>
                  <a:cubicBezTo>
                    <a:pt x="2246" y="33"/>
                    <a:pt x="2176" y="0"/>
                    <a:pt x="2113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328925" y="3539550"/>
              <a:ext cx="58600" cy="45100"/>
            </a:xfrm>
            <a:custGeom>
              <a:rect b="b" l="l" r="r" t="t"/>
              <a:pathLst>
                <a:path extrusionOk="0" h="1804" w="2344">
                  <a:moveTo>
                    <a:pt x="2344" y="0"/>
                  </a:moveTo>
                  <a:lnTo>
                    <a:pt x="0" y="222"/>
                  </a:lnTo>
                  <a:cubicBezTo>
                    <a:pt x="95" y="729"/>
                    <a:pt x="253" y="1204"/>
                    <a:pt x="443" y="1679"/>
                  </a:cubicBezTo>
                  <a:cubicBezTo>
                    <a:pt x="486" y="1763"/>
                    <a:pt x="565" y="1803"/>
                    <a:pt x="640" y="1803"/>
                  </a:cubicBezTo>
                  <a:cubicBezTo>
                    <a:pt x="735" y="1803"/>
                    <a:pt x="824" y="1739"/>
                    <a:pt x="824" y="1615"/>
                  </a:cubicBezTo>
                  <a:cubicBezTo>
                    <a:pt x="824" y="1172"/>
                    <a:pt x="887" y="697"/>
                    <a:pt x="919" y="254"/>
                  </a:cubicBezTo>
                  <a:cubicBezTo>
                    <a:pt x="1394" y="159"/>
                    <a:pt x="1869" y="159"/>
                    <a:pt x="2344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176900" y="4089275"/>
              <a:ext cx="67325" cy="99025"/>
            </a:xfrm>
            <a:custGeom>
              <a:rect b="b" l="l" r="r" t="t"/>
              <a:pathLst>
                <a:path extrusionOk="0" h="3961" w="2693">
                  <a:moveTo>
                    <a:pt x="622" y="1"/>
                  </a:moveTo>
                  <a:cubicBezTo>
                    <a:pt x="571" y="1"/>
                    <a:pt x="522" y="26"/>
                    <a:pt x="507" y="84"/>
                  </a:cubicBezTo>
                  <a:cubicBezTo>
                    <a:pt x="412" y="464"/>
                    <a:pt x="349" y="813"/>
                    <a:pt x="286" y="1193"/>
                  </a:cubicBezTo>
                  <a:cubicBezTo>
                    <a:pt x="254" y="1288"/>
                    <a:pt x="254" y="1415"/>
                    <a:pt x="222" y="1510"/>
                  </a:cubicBezTo>
                  <a:lnTo>
                    <a:pt x="32" y="1573"/>
                  </a:lnTo>
                  <a:cubicBezTo>
                    <a:pt x="32" y="1826"/>
                    <a:pt x="1" y="2080"/>
                    <a:pt x="1" y="2365"/>
                  </a:cubicBezTo>
                  <a:cubicBezTo>
                    <a:pt x="64" y="2365"/>
                    <a:pt x="96" y="2333"/>
                    <a:pt x="127" y="2333"/>
                  </a:cubicBezTo>
                  <a:cubicBezTo>
                    <a:pt x="222" y="2871"/>
                    <a:pt x="412" y="3346"/>
                    <a:pt x="602" y="3821"/>
                  </a:cubicBezTo>
                  <a:cubicBezTo>
                    <a:pt x="633" y="3913"/>
                    <a:pt x="714" y="3960"/>
                    <a:pt x="791" y="3960"/>
                  </a:cubicBezTo>
                  <a:cubicBezTo>
                    <a:pt x="874" y="3960"/>
                    <a:pt x="951" y="3905"/>
                    <a:pt x="951" y="3790"/>
                  </a:cubicBezTo>
                  <a:cubicBezTo>
                    <a:pt x="982" y="3315"/>
                    <a:pt x="1014" y="2871"/>
                    <a:pt x="1077" y="2396"/>
                  </a:cubicBezTo>
                  <a:cubicBezTo>
                    <a:pt x="1521" y="2301"/>
                    <a:pt x="2027" y="2301"/>
                    <a:pt x="2503" y="2143"/>
                  </a:cubicBezTo>
                  <a:cubicBezTo>
                    <a:pt x="2661" y="2080"/>
                    <a:pt x="2693" y="1826"/>
                    <a:pt x="2503" y="1763"/>
                  </a:cubicBezTo>
                  <a:cubicBezTo>
                    <a:pt x="2027" y="1668"/>
                    <a:pt x="1552" y="1541"/>
                    <a:pt x="1077" y="1510"/>
                  </a:cubicBezTo>
                  <a:cubicBezTo>
                    <a:pt x="1046" y="1003"/>
                    <a:pt x="951" y="560"/>
                    <a:pt x="761" y="84"/>
                  </a:cubicBezTo>
                  <a:cubicBezTo>
                    <a:pt x="744" y="34"/>
                    <a:pt x="681" y="1"/>
                    <a:pt x="622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872050" y="3623950"/>
              <a:ext cx="59400" cy="59700"/>
            </a:xfrm>
            <a:custGeom>
              <a:rect b="b" l="l" r="r" t="t"/>
              <a:pathLst>
                <a:path extrusionOk="0" h="2388" w="2376">
                  <a:moveTo>
                    <a:pt x="1870" y="1"/>
                  </a:moveTo>
                  <a:cubicBezTo>
                    <a:pt x="1787" y="1"/>
                    <a:pt x="1710" y="56"/>
                    <a:pt x="1710" y="171"/>
                  </a:cubicBezTo>
                  <a:cubicBezTo>
                    <a:pt x="1710" y="646"/>
                    <a:pt x="1647" y="1090"/>
                    <a:pt x="1615" y="1565"/>
                  </a:cubicBezTo>
                  <a:cubicBezTo>
                    <a:pt x="1140" y="1660"/>
                    <a:pt x="633" y="1660"/>
                    <a:pt x="190" y="1818"/>
                  </a:cubicBezTo>
                  <a:cubicBezTo>
                    <a:pt x="32" y="1881"/>
                    <a:pt x="0" y="2135"/>
                    <a:pt x="190" y="2198"/>
                  </a:cubicBezTo>
                  <a:cubicBezTo>
                    <a:pt x="475" y="2261"/>
                    <a:pt x="760" y="2325"/>
                    <a:pt x="1077" y="2388"/>
                  </a:cubicBezTo>
                  <a:cubicBezTo>
                    <a:pt x="1520" y="1913"/>
                    <a:pt x="1964" y="1438"/>
                    <a:pt x="2375" y="963"/>
                  </a:cubicBezTo>
                  <a:cubicBezTo>
                    <a:pt x="2280" y="678"/>
                    <a:pt x="2185" y="393"/>
                    <a:pt x="2059" y="140"/>
                  </a:cubicBezTo>
                  <a:cubicBezTo>
                    <a:pt x="2028" y="48"/>
                    <a:pt x="1946" y="1"/>
                    <a:pt x="1870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898950" y="3648000"/>
              <a:ext cx="77625" cy="75250"/>
            </a:xfrm>
            <a:custGeom>
              <a:rect b="b" l="l" r="r" t="t"/>
              <a:pathLst>
                <a:path extrusionOk="0" h="3010" w="3105">
                  <a:moveTo>
                    <a:pt x="1299" y="1"/>
                  </a:moveTo>
                  <a:cubicBezTo>
                    <a:pt x="888" y="476"/>
                    <a:pt x="444" y="983"/>
                    <a:pt x="1" y="1426"/>
                  </a:cubicBezTo>
                  <a:cubicBezTo>
                    <a:pt x="159" y="1458"/>
                    <a:pt x="349" y="1489"/>
                    <a:pt x="539" y="1521"/>
                  </a:cubicBezTo>
                  <a:cubicBezTo>
                    <a:pt x="539" y="1996"/>
                    <a:pt x="634" y="2439"/>
                    <a:pt x="824" y="2914"/>
                  </a:cubicBezTo>
                  <a:cubicBezTo>
                    <a:pt x="856" y="2978"/>
                    <a:pt x="911" y="3009"/>
                    <a:pt x="967" y="3009"/>
                  </a:cubicBezTo>
                  <a:cubicBezTo>
                    <a:pt x="1022" y="3009"/>
                    <a:pt x="1078" y="2978"/>
                    <a:pt x="1109" y="2914"/>
                  </a:cubicBezTo>
                  <a:cubicBezTo>
                    <a:pt x="1173" y="2534"/>
                    <a:pt x="1236" y="2186"/>
                    <a:pt x="1299" y="1806"/>
                  </a:cubicBezTo>
                  <a:cubicBezTo>
                    <a:pt x="1331" y="1711"/>
                    <a:pt x="1363" y="1584"/>
                    <a:pt x="1363" y="1489"/>
                  </a:cubicBezTo>
                  <a:cubicBezTo>
                    <a:pt x="1553" y="1458"/>
                    <a:pt x="1743" y="1394"/>
                    <a:pt x="1933" y="1363"/>
                  </a:cubicBezTo>
                  <a:cubicBezTo>
                    <a:pt x="1996" y="1331"/>
                    <a:pt x="2091" y="1268"/>
                    <a:pt x="2186" y="1236"/>
                  </a:cubicBezTo>
                  <a:cubicBezTo>
                    <a:pt x="2344" y="1204"/>
                    <a:pt x="2503" y="1173"/>
                    <a:pt x="2661" y="1141"/>
                  </a:cubicBezTo>
                  <a:cubicBezTo>
                    <a:pt x="2756" y="1109"/>
                    <a:pt x="2788" y="1046"/>
                    <a:pt x="2819" y="951"/>
                  </a:cubicBezTo>
                  <a:cubicBezTo>
                    <a:pt x="2851" y="951"/>
                    <a:pt x="2883" y="919"/>
                    <a:pt x="2914" y="919"/>
                  </a:cubicBezTo>
                  <a:cubicBezTo>
                    <a:pt x="3104" y="824"/>
                    <a:pt x="3073" y="571"/>
                    <a:pt x="2851" y="539"/>
                  </a:cubicBezTo>
                  <a:cubicBezTo>
                    <a:pt x="2778" y="529"/>
                    <a:pt x="2705" y="524"/>
                    <a:pt x="2631" y="524"/>
                  </a:cubicBezTo>
                  <a:cubicBezTo>
                    <a:pt x="2252" y="524"/>
                    <a:pt x="1855" y="639"/>
                    <a:pt x="1458" y="666"/>
                  </a:cubicBezTo>
                  <a:cubicBezTo>
                    <a:pt x="1426" y="444"/>
                    <a:pt x="1363" y="223"/>
                    <a:pt x="1299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298050" y="4672975"/>
              <a:ext cx="104525" cy="99300"/>
            </a:xfrm>
            <a:custGeom>
              <a:rect b="b" l="l" r="r" t="t"/>
              <a:pathLst>
                <a:path extrusionOk="0" h="3972" w="4181">
                  <a:moveTo>
                    <a:pt x="1886" y="1"/>
                  </a:moveTo>
                  <a:cubicBezTo>
                    <a:pt x="1803" y="1"/>
                    <a:pt x="1727" y="56"/>
                    <a:pt x="1710" y="171"/>
                  </a:cubicBezTo>
                  <a:cubicBezTo>
                    <a:pt x="1710" y="646"/>
                    <a:pt x="1647" y="1122"/>
                    <a:pt x="1615" y="1565"/>
                  </a:cubicBezTo>
                  <a:cubicBezTo>
                    <a:pt x="1140" y="1660"/>
                    <a:pt x="633" y="1660"/>
                    <a:pt x="190" y="1818"/>
                  </a:cubicBezTo>
                  <a:cubicBezTo>
                    <a:pt x="32" y="1882"/>
                    <a:pt x="0" y="2135"/>
                    <a:pt x="190" y="2198"/>
                  </a:cubicBezTo>
                  <a:cubicBezTo>
                    <a:pt x="665" y="2293"/>
                    <a:pt x="1108" y="2420"/>
                    <a:pt x="1583" y="2452"/>
                  </a:cubicBezTo>
                  <a:cubicBezTo>
                    <a:pt x="1615" y="2958"/>
                    <a:pt x="1710" y="3402"/>
                    <a:pt x="1900" y="3877"/>
                  </a:cubicBezTo>
                  <a:cubicBezTo>
                    <a:pt x="1932" y="3940"/>
                    <a:pt x="1987" y="3972"/>
                    <a:pt x="2043" y="3972"/>
                  </a:cubicBezTo>
                  <a:cubicBezTo>
                    <a:pt x="2098" y="3972"/>
                    <a:pt x="2154" y="3940"/>
                    <a:pt x="2185" y="3877"/>
                  </a:cubicBezTo>
                  <a:cubicBezTo>
                    <a:pt x="2249" y="3497"/>
                    <a:pt x="2312" y="3148"/>
                    <a:pt x="2375" y="2768"/>
                  </a:cubicBezTo>
                  <a:cubicBezTo>
                    <a:pt x="2407" y="2673"/>
                    <a:pt x="2439" y="2547"/>
                    <a:pt x="2439" y="2452"/>
                  </a:cubicBezTo>
                  <a:cubicBezTo>
                    <a:pt x="2629" y="2420"/>
                    <a:pt x="2819" y="2357"/>
                    <a:pt x="3009" y="2325"/>
                  </a:cubicBezTo>
                  <a:cubicBezTo>
                    <a:pt x="3072" y="2293"/>
                    <a:pt x="3167" y="2262"/>
                    <a:pt x="3262" y="2198"/>
                  </a:cubicBezTo>
                  <a:cubicBezTo>
                    <a:pt x="3420" y="2167"/>
                    <a:pt x="3579" y="2135"/>
                    <a:pt x="3737" y="2103"/>
                  </a:cubicBezTo>
                  <a:cubicBezTo>
                    <a:pt x="3832" y="2072"/>
                    <a:pt x="3864" y="2008"/>
                    <a:pt x="3895" y="1913"/>
                  </a:cubicBezTo>
                  <a:cubicBezTo>
                    <a:pt x="3927" y="1913"/>
                    <a:pt x="3959" y="1882"/>
                    <a:pt x="3990" y="1882"/>
                  </a:cubicBezTo>
                  <a:cubicBezTo>
                    <a:pt x="4180" y="1787"/>
                    <a:pt x="4149" y="1533"/>
                    <a:pt x="3927" y="1502"/>
                  </a:cubicBezTo>
                  <a:cubicBezTo>
                    <a:pt x="3854" y="1491"/>
                    <a:pt x="3781" y="1487"/>
                    <a:pt x="3706" y="1487"/>
                  </a:cubicBezTo>
                  <a:cubicBezTo>
                    <a:pt x="3328" y="1487"/>
                    <a:pt x="2931" y="1602"/>
                    <a:pt x="2534" y="1628"/>
                  </a:cubicBezTo>
                  <a:cubicBezTo>
                    <a:pt x="2439" y="1122"/>
                    <a:pt x="2280" y="615"/>
                    <a:pt x="2090" y="140"/>
                  </a:cubicBezTo>
                  <a:cubicBezTo>
                    <a:pt x="2045" y="48"/>
                    <a:pt x="1962" y="1"/>
                    <a:pt x="1886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078675" y="3483575"/>
              <a:ext cx="999200" cy="1625175"/>
            </a:xfrm>
            <a:custGeom>
              <a:rect b="b" l="l" r="r" t="t"/>
              <a:pathLst>
                <a:path extrusionOk="0" h="65007" w="39968">
                  <a:moveTo>
                    <a:pt x="10072" y="1"/>
                  </a:moveTo>
                  <a:cubicBezTo>
                    <a:pt x="8794" y="1"/>
                    <a:pt x="7412" y="591"/>
                    <a:pt x="5923" y="2081"/>
                  </a:cubicBezTo>
                  <a:cubicBezTo>
                    <a:pt x="1" y="8003"/>
                    <a:pt x="3611" y="19594"/>
                    <a:pt x="6240" y="24534"/>
                  </a:cubicBezTo>
                  <a:cubicBezTo>
                    <a:pt x="8868" y="29506"/>
                    <a:pt x="30688" y="65007"/>
                    <a:pt x="30688" y="65007"/>
                  </a:cubicBezTo>
                  <a:lnTo>
                    <a:pt x="39967" y="58895"/>
                  </a:lnTo>
                  <a:cubicBezTo>
                    <a:pt x="39967" y="58895"/>
                    <a:pt x="31733" y="38722"/>
                    <a:pt x="29168" y="33085"/>
                  </a:cubicBezTo>
                  <a:cubicBezTo>
                    <a:pt x="26571" y="27448"/>
                    <a:pt x="17894" y="6135"/>
                    <a:pt x="15424" y="3253"/>
                  </a:cubicBezTo>
                  <a:cubicBezTo>
                    <a:pt x="13886" y="1501"/>
                    <a:pt x="12110" y="1"/>
                    <a:pt x="10072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724775" y="1860250"/>
              <a:ext cx="133575" cy="251250"/>
            </a:xfrm>
            <a:custGeom>
              <a:rect b="b" l="l" r="r" t="t"/>
              <a:pathLst>
                <a:path extrusionOk="0" h="10050" w="5343">
                  <a:moveTo>
                    <a:pt x="4948" y="1"/>
                  </a:moveTo>
                  <a:cubicBezTo>
                    <a:pt x="4906" y="1"/>
                    <a:pt x="4861" y="11"/>
                    <a:pt x="4814" y="34"/>
                  </a:cubicBezTo>
                  <a:cubicBezTo>
                    <a:pt x="4054" y="509"/>
                    <a:pt x="3548" y="1174"/>
                    <a:pt x="3073" y="1903"/>
                  </a:cubicBezTo>
                  <a:cubicBezTo>
                    <a:pt x="2503" y="2726"/>
                    <a:pt x="1996" y="3613"/>
                    <a:pt x="1584" y="4531"/>
                  </a:cubicBezTo>
                  <a:cubicBezTo>
                    <a:pt x="1204" y="5386"/>
                    <a:pt x="856" y="6241"/>
                    <a:pt x="602" y="7160"/>
                  </a:cubicBezTo>
                  <a:cubicBezTo>
                    <a:pt x="349" y="8015"/>
                    <a:pt x="1" y="9060"/>
                    <a:pt x="64" y="9978"/>
                  </a:cubicBezTo>
                  <a:cubicBezTo>
                    <a:pt x="64" y="10026"/>
                    <a:pt x="96" y="10049"/>
                    <a:pt x="135" y="10049"/>
                  </a:cubicBezTo>
                  <a:cubicBezTo>
                    <a:pt x="175" y="10049"/>
                    <a:pt x="222" y="10026"/>
                    <a:pt x="254" y="9978"/>
                  </a:cubicBezTo>
                  <a:cubicBezTo>
                    <a:pt x="571" y="9187"/>
                    <a:pt x="666" y="8236"/>
                    <a:pt x="919" y="7413"/>
                  </a:cubicBezTo>
                  <a:cubicBezTo>
                    <a:pt x="1204" y="6526"/>
                    <a:pt x="1521" y="5640"/>
                    <a:pt x="1932" y="4816"/>
                  </a:cubicBezTo>
                  <a:cubicBezTo>
                    <a:pt x="2312" y="4024"/>
                    <a:pt x="2756" y="3233"/>
                    <a:pt x="3263" y="2504"/>
                  </a:cubicBezTo>
                  <a:cubicBezTo>
                    <a:pt x="3769" y="1744"/>
                    <a:pt x="4308" y="984"/>
                    <a:pt x="5099" y="509"/>
                  </a:cubicBezTo>
                  <a:cubicBezTo>
                    <a:pt x="5343" y="347"/>
                    <a:pt x="5194" y="1"/>
                    <a:pt x="4948" y="1"/>
                  </a:cubicBezTo>
                  <a:close/>
                </a:path>
              </a:pathLst>
            </a:custGeom>
            <a:solidFill>
              <a:srgbClr val="D4E5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194325" y="1944575"/>
              <a:ext cx="1121900" cy="1380600"/>
            </a:xfrm>
            <a:custGeom>
              <a:rect b="b" l="l" r="r" t="t"/>
              <a:pathLst>
                <a:path extrusionOk="0" h="55224" w="44876">
                  <a:moveTo>
                    <a:pt x="23025" y="1"/>
                  </a:moveTo>
                  <a:cubicBezTo>
                    <a:pt x="16491" y="1"/>
                    <a:pt x="10207" y="2543"/>
                    <a:pt x="7094" y="7745"/>
                  </a:cubicBezTo>
                  <a:cubicBezTo>
                    <a:pt x="5701" y="10089"/>
                    <a:pt x="4782" y="12686"/>
                    <a:pt x="4402" y="15409"/>
                  </a:cubicBezTo>
                  <a:cubicBezTo>
                    <a:pt x="3991" y="18164"/>
                    <a:pt x="4276" y="20951"/>
                    <a:pt x="3832" y="23706"/>
                  </a:cubicBezTo>
                  <a:cubicBezTo>
                    <a:pt x="3389" y="26557"/>
                    <a:pt x="1869" y="29027"/>
                    <a:pt x="1045" y="31719"/>
                  </a:cubicBezTo>
                  <a:cubicBezTo>
                    <a:pt x="887" y="32225"/>
                    <a:pt x="760" y="32764"/>
                    <a:pt x="665" y="33302"/>
                  </a:cubicBezTo>
                  <a:cubicBezTo>
                    <a:pt x="0" y="36912"/>
                    <a:pt x="1901" y="42296"/>
                    <a:pt x="3579" y="45368"/>
                  </a:cubicBezTo>
                  <a:cubicBezTo>
                    <a:pt x="5162" y="48345"/>
                    <a:pt x="6904" y="50625"/>
                    <a:pt x="9596" y="52683"/>
                  </a:cubicBezTo>
                  <a:cubicBezTo>
                    <a:pt x="12058" y="54581"/>
                    <a:pt x="14520" y="55224"/>
                    <a:pt x="17147" y="55224"/>
                  </a:cubicBezTo>
                  <a:cubicBezTo>
                    <a:pt x="19385" y="55224"/>
                    <a:pt x="21743" y="54757"/>
                    <a:pt x="24322" y="54204"/>
                  </a:cubicBezTo>
                  <a:cubicBezTo>
                    <a:pt x="31701" y="52588"/>
                    <a:pt x="39080" y="48345"/>
                    <a:pt x="41297" y="41061"/>
                  </a:cubicBezTo>
                  <a:cubicBezTo>
                    <a:pt x="42247" y="37957"/>
                    <a:pt x="42184" y="34696"/>
                    <a:pt x="42912" y="31560"/>
                  </a:cubicBezTo>
                  <a:cubicBezTo>
                    <a:pt x="43862" y="27412"/>
                    <a:pt x="44780" y="23200"/>
                    <a:pt x="44844" y="18924"/>
                  </a:cubicBezTo>
                  <a:cubicBezTo>
                    <a:pt x="44875" y="17468"/>
                    <a:pt x="44590" y="16011"/>
                    <a:pt x="44305" y="14554"/>
                  </a:cubicBezTo>
                  <a:cubicBezTo>
                    <a:pt x="42785" y="7144"/>
                    <a:pt x="38700" y="4515"/>
                    <a:pt x="32936" y="2013"/>
                  </a:cubicBezTo>
                  <a:cubicBezTo>
                    <a:pt x="29833" y="677"/>
                    <a:pt x="26396" y="1"/>
                    <a:pt x="23025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467475" y="3135425"/>
              <a:ext cx="40400" cy="32650"/>
            </a:xfrm>
            <a:custGeom>
              <a:rect b="b" l="l" r="r" t="t"/>
              <a:pathLst>
                <a:path extrusionOk="0" h="1306" w="1616">
                  <a:moveTo>
                    <a:pt x="773" y="1"/>
                  </a:moveTo>
                  <a:cubicBezTo>
                    <a:pt x="617" y="1"/>
                    <a:pt x="466" y="28"/>
                    <a:pt x="349" y="77"/>
                  </a:cubicBezTo>
                  <a:cubicBezTo>
                    <a:pt x="127" y="172"/>
                    <a:pt x="0" y="362"/>
                    <a:pt x="0" y="616"/>
                  </a:cubicBezTo>
                  <a:cubicBezTo>
                    <a:pt x="0" y="869"/>
                    <a:pt x="190" y="1091"/>
                    <a:pt x="444" y="1218"/>
                  </a:cubicBezTo>
                  <a:cubicBezTo>
                    <a:pt x="557" y="1274"/>
                    <a:pt x="691" y="1306"/>
                    <a:pt x="826" y="1306"/>
                  </a:cubicBezTo>
                  <a:cubicBezTo>
                    <a:pt x="991" y="1306"/>
                    <a:pt x="1159" y="1259"/>
                    <a:pt x="1299" y="1154"/>
                  </a:cubicBezTo>
                  <a:cubicBezTo>
                    <a:pt x="1362" y="1091"/>
                    <a:pt x="1394" y="1028"/>
                    <a:pt x="1425" y="933"/>
                  </a:cubicBezTo>
                  <a:cubicBezTo>
                    <a:pt x="1552" y="838"/>
                    <a:pt x="1615" y="647"/>
                    <a:pt x="1584" y="489"/>
                  </a:cubicBezTo>
                  <a:cubicBezTo>
                    <a:pt x="1496" y="139"/>
                    <a:pt x="112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454800" y="2677550"/>
              <a:ext cx="82375" cy="229125"/>
            </a:xfrm>
            <a:custGeom>
              <a:rect b="b" l="l" r="r" t="t"/>
              <a:pathLst>
                <a:path extrusionOk="0" h="9165" w="3295">
                  <a:moveTo>
                    <a:pt x="3274" y="1"/>
                  </a:moveTo>
                  <a:cubicBezTo>
                    <a:pt x="3262" y="1"/>
                    <a:pt x="3247" y="9"/>
                    <a:pt x="3231" y="25"/>
                  </a:cubicBezTo>
                  <a:cubicBezTo>
                    <a:pt x="2597" y="911"/>
                    <a:pt x="2154" y="1988"/>
                    <a:pt x="1679" y="3001"/>
                  </a:cubicBezTo>
                  <a:cubicBezTo>
                    <a:pt x="1236" y="4015"/>
                    <a:pt x="761" y="5028"/>
                    <a:pt x="317" y="6042"/>
                  </a:cubicBezTo>
                  <a:cubicBezTo>
                    <a:pt x="0" y="6833"/>
                    <a:pt x="64" y="7593"/>
                    <a:pt x="729" y="8163"/>
                  </a:cubicBezTo>
                  <a:cubicBezTo>
                    <a:pt x="1046" y="8417"/>
                    <a:pt x="1426" y="8575"/>
                    <a:pt x="1806" y="8765"/>
                  </a:cubicBezTo>
                  <a:cubicBezTo>
                    <a:pt x="2161" y="8929"/>
                    <a:pt x="2540" y="9164"/>
                    <a:pt x="2943" y="9164"/>
                  </a:cubicBezTo>
                  <a:cubicBezTo>
                    <a:pt x="3006" y="9164"/>
                    <a:pt x="3071" y="9158"/>
                    <a:pt x="3136" y="9145"/>
                  </a:cubicBezTo>
                  <a:cubicBezTo>
                    <a:pt x="3231" y="9145"/>
                    <a:pt x="3262" y="9018"/>
                    <a:pt x="3199" y="8923"/>
                  </a:cubicBezTo>
                  <a:cubicBezTo>
                    <a:pt x="3041" y="8575"/>
                    <a:pt x="2629" y="8448"/>
                    <a:pt x="2281" y="8290"/>
                  </a:cubicBezTo>
                  <a:cubicBezTo>
                    <a:pt x="1932" y="8132"/>
                    <a:pt x="1584" y="8005"/>
                    <a:pt x="1267" y="7783"/>
                  </a:cubicBezTo>
                  <a:cubicBezTo>
                    <a:pt x="887" y="7562"/>
                    <a:pt x="602" y="7213"/>
                    <a:pt x="602" y="6738"/>
                  </a:cubicBezTo>
                  <a:cubicBezTo>
                    <a:pt x="602" y="6200"/>
                    <a:pt x="887" y="5662"/>
                    <a:pt x="1109" y="5218"/>
                  </a:cubicBezTo>
                  <a:cubicBezTo>
                    <a:pt x="1489" y="4395"/>
                    <a:pt x="1901" y="3571"/>
                    <a:pt x="2249" y="2748"/>
                  </a:cubicBezTo>
                  <a:cubicBezTo>
                    <a:pt x="2597" y="1861"/>
                    <a:pt x="3041" y="975"/>
                    <a:pt x="3294" y="25"/>
                  </a:cubicBezTo>
                  <a:cubicBezTo>
                    <a:pt x="3294" y="9"/>
                    <a:pt x="3286" y="1"/>
                    <a:pt x="3274" y="1"/>
                  </a:cubicBezTo>
                  <a:close/>
                </a:path>
              </a:pathLst>
            </a:custGeom>
            <a:solidFill>
              <a:srgbClr val="8125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910825" y="2808000"/>
              <a:ext cx="85550" cy="83300"/>
            </a:xfrm>
            <a:custGeom>
              <a:rect b="b" l="l" r="r" t="t"/>
              <a:pathLst>
                <a:path extrusionOk="0" h="3332" w="3422">
                  <a:moveTo>
                    <a:pt x="1648" y="0"/>
                  </a:moveTo>
                  <a:cubicBezTo>
                    <a:pt x="1403" y="0"/>
                    <a:pt x="1141" y="60"/>
                    <a:pt x="856" y="190"/>
                  </a:cubicBezTo>
                  <a:cubicBezTo>
                    <a:pt x="286" y="412"/>
                    <a:pt x="96" y="1140"/>
                    <a:pt x="64" y="1425"/>
                  </a:cubicBezTo>
                  <a:cubicBezTo>
                    <a:pt x="33" y="1742"/>
                    <a:pt x="1" y="2059"/>
                    <a:pt x="128" y="2375"/>
                  </a:cubicBezTo>
                  <a:cubicBezTo>
                    <a:pt x="254" y="2660"/>
                    <a:pt x="476" y="2882"/>
                    <a:pt x="761" y="3040"/>
                  </a:cubicBezTo>
                  <a:cubicBezTo>
                    <a:pt x="1014" y="3199"/>
                    <a:pt x="1299" y="3294"/>
                    <a:pt x="1584" y="3325"/>
                  </a:cubicBezTo>
                  <a:cubicBezTo>
                    <a:pt x="1627" y="3329"/>
                    <a:pt x="1669" y="3331"/>
                    <a:pt x="1712" y="3331"/>
                  </a:cubicBezTo>
                  <a:cubicBezTo>
                    <a:pt x="2337" y="3331"/>
                    <a:pt x="2962" y="2907"/>
                    <a:pt x="3199" y="2344"/>
                  </a:cubicBezTo>
                  <a:cubicBezTo>
                    <a:pt x="3421" y="1710"/>
                    <a:pt x="3263" y="919"/>
                    <a:pt x="2756" y="444"/>
                  </a:cubicBezTo>
                  <a:cubicBezTo>
                    <a:pt x="2419" y="166"/>
                    <a:pt x="2058" y="0"/>
                    <a:pt x="1648" y="0"/>
                  </a:cubicBezTo>
                  <a:close/>
                </a:path>
              </a:pathLst>
            </a:custGeom>
            <a:solidFill>
              <a:srgbClr val="FF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202250" y="2711150"/>
              <a:ext cx="61775" cy="83450"/>
            </a:xfrm>
            <a:custGeom>
              <a:rect b="b" l="l" r="r" t="t"/>
              <a:pathLst>
                <a:path extrusionOk="0" h="3338" w="2471">
                  <a:moveTo>
                    <a:pt x="1255" y="0"/>
                  </a:moveTo>
                  <a:cubicBezTo>
                    <a:pt x="1073" y="0"/>
                    <a:pt x="876" y="64"/>
                    <a:pt x="665" y="201"/>
                  </a:cubicBezTo>
                  <a:cubicBezTo>
                    <a:pt x="222" y="454"/>
                    <a:pt x="95" y="1182"/>
                    <a:pt x="63" y="1436"/>
                  </a:cubicBezTo>
                  <a:cubicBezTo>
                    <a:pt x="32" y="1752"/>
                    <a:pt x="0" y="2101"/>
                    <a:pt x="95" y="2386"/>
                  </a:cubicBezTo>
                  <a:cubicBezTo>
                    <a:pt x="158" y="2671"/>
                    <a:pt x="317" y="2892"/>
                    <a:pt x="507" y="3051"/>
                  </a:cubicBezTo>
                  <a:cubicBezTo>
                    <a:pt x="697" y="3209"/>
                    <a:pt x="887" y="3304"/>
                    <a:pt x="1108" y="3336"/>
                  </a:cubicBezTo>
                  <a:cubicBezTo>
                    <a:pt x="1124" y="3337"/>
                    <a:pt x="1141" y="3337"/>
                    <a:pt x="1157" y="3337"/>
                  </a:cubicBezTo>
                  <a:cubicBezTo>
                    <a:pt x="1617" y="3337"/>
                    <a:pt x="2097" y="2903"/>
                    <a:pt x="2280" y="2291"/>
                  </a:cubicBezTo>
                  <a:cubicBezTo>
                    <a:pt x="2470" y="1657"/>
                    <a:pt x="2344" y="866"/>
                    <a:pt x="1995" y="422"/>
                  </a:cubicBezTo>
                  <a:cubicBezTo>
                    <a:pt x="1784" y="153"/>
                    <a:pt x="1537" y="0"/>
                    <a:pt x="1255" y="0"/>
                  </a:cubicBezTo>
                  <a:close/>
                </a:path>
              </a:pathLst>
            </a:custGeom>
            <a:solidFill>
              <a:srgbClr val="FF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5422350" y="2938575"/>
              <a:ext cx="216325" cy="144775"/>
            </a:xfrm>
            <a:custGeom>
              <a:rect b="b" l="l" r="r" t="t"/>
              <a:pathLst>
                <a:path extrusionOk="0" h="5791" w="8653">
                  <a:moveTo>
                    <a:pt x="2942" y="1"/>
                  </a:moveTo>
                  <a:cubicBezTo>
                    <a:pt x="2922" y="1"/>
                    <a:pt x="2902" y="1"/>
                    <a:pt x="2882" y="3"/>
                  </a:cubicBezTo>
                  <a:cubicBezTo>
                    <a:pt x="2534" y="34"/>
                    <a:pt x="2249" y="224"/>
                    <a:pt x="1932" y="414"/>
                  </a:cubicBezTo>
                  <a:cubicBezTo>
                    <a:pt x="1774" y="509"/>
                    <a:pt x="1615" y="636"/>
                    <a:pt x="1425" y="731"/>
                  </a:cubicBezTo>
                  <a:cubicBezTo>
                    <a:pt x="1203" y="794"/>
                    <a:pt x="950" y="826"/>
                    <a:pt x="728" y="858"/>
                  </a:cubicBezTo>
                  <a:cubicBezTo>
                    <a:pt x="507" y="889"/>
                    <a:pt x="222" y="889"/>
                    <a:pt x="190" y="1048"/>
                  </a:cubicBezTo>
                  <a:cubicBezTo>
                    <a:pt x="190" y="1111"/>
                    <a:pt x="190" y="1174"/>
                    <a:pt x="190" y="1238"/>
                  </a:cubicBezTo>
                  <a:cubicBezTo>
                    <a:pt x="0" y="3169"/>
                    <a:pt x="1045" y="5196"/>
                    <a:pt x="3009" y="5671"/>
                  </a:cubicBezTo>
                  <a:cubicBezTo>
                    <a:pt x="3340" y="5751"/>
                    <a:pt x="3681" y="5790"/>
                    <a:pt x="4023" y="5790"/>
                  </a:cubicBezTo>
                  <a:cubicBezTo>
                    <a:pt x="5709" y="5790"/>
                    <a:pt x="7423" y="4850"/>
                    <a:pt x="8107" y="3296"/>
                  </a:cubicBezTo>
                  <a:cubicBezTo>
                    <a:pt x="8169" y="3173"/>
                    <a:pt x="8653" y="1964"/>
                    <a:pt x="8324" y="1964"/>
                  </a:cubicBezTo>
                  <a:cubicBezTo>
                    <a:pt x="8315" y="1964"/>
                    <a:pt x="8307" y="1964"/>
                    <a:pt x="8297" y="1966"/>
                  </a:cubicBezTo>
                  <a:cubicBezTo>
                    <a:pt x="8167" y="2002"/>
                    <a:pt x="8072" y="2019"/>
                    <a:pt x="7989" y="2019"/>
                  </a:cubicBezTo>
                  <a:cubicBezTo>
                    <a:pt x="7851" y="2019"/>
                    <a:pt x="7747" y="1970"/>
                    <a:pt x="7569" y="1871"/>
                  </a:cubicBezTo>
                  <a:cubicBezTo>
                    <a:pt x="7347" y="1744"/>
                    <a:pt x="7157" y="1586"/>
                    <a:pt x="6999" y="1396"/>
                  </a:cubicBezTo>
                  <a:cubicBezTo>
                    <a:pt x="6809" y="1143"/>
                    <a:pt x="6619" y="889"/>
                    <a:pt x="6397" y="668"/>
                  </a:cubicBezTo>
                  <a:cubicBezTo>
                    <a:pt x="6042" y="313"/>
                    <a:pt x="5599" y="200"/>
                    <a:pt x="5230" y="200"/>
                  </a:cubicBezTo>
                  <a:cubicBezTo>
                    <a:pt x="4974" y="200"/>
                    <a:pt x="4754" y="254"/>
                    <a:pt x="4624" y="319"/>
                  </a:cubicBezTo>
                  <a:cubicBezTo>
                    <a:pt x="4370" y="446"/>
                    <a:pt x="4149" y="699"/>
                    <a:pt x="4054" y="889"/>
                  </a:cubicBezTo>
                  <a:cubicBezTo>
                    <a:pt x="3870" y="430"/>
                    <a:pt x="3509" y="1"/>
                    <a:pt x="2942" y="1"/>
                  </a:cubicBezTo>
                  <a:close/>
                </a:path>
              </a:pathLst>
            </a:custGeom>
            <a:solidFill>
              <a:srgbClr val="BF4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416800" y="2942575"/>
              <a:ext cx="239700" cy="74450"/>
            </a:xfrm>
            <a:custGeom>
              <a:rect b="b" l="l" r="r" t="t"/>
              <a:pathLst>
                <a:path extrusionOk="0" h="2978" w="9588">
                  <a:moveTo>
                    <a:pt x="254" y="1"/>
                  </a:moveTo>
                  <a:cubicBezTo>
                    <a:pt x="190" y="1"/>
                    <a:pt x="127" y="33"/>
                    <a:pt x="95" y="96"/>
                  </a:cubicBezTo>
                  <a:cubicBezTo>
                    <a:pt x="0" y="381"/>
                    <a:pt x="317" y="698"/>
                    <a:pt x="507" y="919"/>
                  </a:cubicBezTo>
                  <a:cubicBezTo>
                    <a:pt x="729" y="1204"/>
                    <a:pt x="950" y="1489"/>
                    <a:pt x="1235" y="1743"/>
                  </a:cubicBezTo>
                  <a:cubicBezTo>
                    <a:pt x="1774" y="2249"/>
                    <a:pt x="2407" y="2629"/>
                    <a:pt x="3167" y="2788"/>
                  </a:cubicBezTo>
                  <a:cubicBezTo>
                    <a:pt x="3794" y="2908"/>
                    <a:pt x="4432" y="2977"/>
                    <a:pt x="5070" y="2977"/>
                  </a:cubicBezTo>
                  <a:cubicBezTo>
                    <a:pt x="5946" y="2977"/>
                    <a:pt x="6821" y="2846"/>
                    <a:pt x="7664" y="2534"/>
                  </a:cubicBezTo>
                  <a:cubicBezTo>
                    <a:pt x="8361" y="2281"/>
                    <a:pt x="9311" y="1869"/>
                    <a:pt x="9564" y="1109"/>
                  </a:cubicBezTo>
                  <a:cubicBezTo>
                    <a:pt x="9588" y="1063"/>
                    <a:pt x="9577" y="1034"/>
                    <a:pt x="9557" y="1034"/>
                  </a:cubicBezTo>
                  <a:cubicBezTo>
                    <a:pt x="9550" y="1034"/>
                    <a:pt x="9541" y="1037"/>
                    <a:pt x="9533" y="1046"/>
                  </a:cubicBezTo>
                  <a:cubicBezTo>
                    <a:pt x="9216" y="1141"/>
                    <a:pt x="8994" y="1394"/>
                    <a:pt x="8709" y="1584"/>
                  </a:cubicBezTo>
                  <a:cubicBezTo>
                    <a:pt x="8424" y="1774"/>
                    <a:pt x="8076" y="1901"/>
                    <a:pt x="7759" y="2028"/>
                  </a:cubicBezTo>
                  <a:cubicBezTo>
                    <a:pt x="7126" y="2249"/>
                    <a:pt x="6524" y="2376"/>
                    <a:pt x="5859" y="2439"/>
                  </a:cubicBezTo>
                  <a:cubicBezTo>
                    <a:pt x="5656" y="2457"/>
                    <a:pt x="5452" y="2465"/>
                    <a:pt x="5250" y="2465"/>
                  </a:cubicBezTo>
                  <a:cubicBezTo>
                    <a:pt x="4726" y="2465"/>
                    <a:pt x="4208" y="2413"/>
                    <a:pt x="3706" y="2344"/>
                  </a:cubicBezTo>
                  <a:cubicBezTo>
                    <a:pt x="2977" y="2218"/>
                    <a:pt x="2344" y="1996"/>
                    <a:pt x="1742" y="1553"/>
                  </a:cubicBezTo>
                  <a:cubicBezTo>
                    <a:pt x="1457" y="1331"/>
                    <a:pt x="1204" y="1046"/>
                    <a:pt x="950" y="761"/>
                  </a:cubicBezTo>
                  <a:cubicBezTo>
                    <a:pt x="824" y="634"/>
                    <a:pt x="697" y="476"/>
                    <a:pt x="602" y="318"/>
                  </a:cubicBezTo>
                  <a:cubicBezTo>
                    <a:pt x="507" y="159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8125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480925" y="2949325"/>
              <a:ext cx="18225" cy="17825"/>
            </a:xfrm>
            <a:custGeom>
              <a:rect b="b" l="l" r="r" t="t"/>
              <a:pathLst>
                <a:path extrusionOk="0" h="713" w="729">
                  <a:moveTo>
                    <a:pt x="218" y="0"/>
                  </a:moveTo>
                  <a:cubicBezTo>
                    <a:pt x="167" y="0"/>
                    <a:pt x="111" y="16"/>
                    <a:pt x="64" y="48"/>
                  </a:cubicBezTo>
                  <a:cubicBezTo>
                    <a:pt x="32" y="111"/>
                    <a:pt x="1" y="174"/>
                    <a:pt x="1" y="206"/>
                  </a:cubicBezTo>
                  <a:cubicBezTo>
                    <a:pt x="1" y="396"/>
                    <a:pt x="254" y="586"/>
                    <a:pt x="381" y="681"/>
                  </a:cubicBezTo>
                  <a:cubicBezTo>
                    <a:pt x="412" y="713"/>
                    <a:pt x="476" y="713"/>
                    <a:pt x="539" y="713"/>
                  </a:cubicBezTo>
                  <a:cubicBezTo>
                    <a:pt x="602" y="713"/>
                    <a:pt x="666" y="681"/>
                    <a:pt x="697" y="618"/>
                  </a:cubicBezTo>
                  <a:cubicBezTo>
                    <a:pt x="729" y="491"/>
                    <a:pt x="602" y="333"/>
                    <a:pt x="539" y="238"/>
                  </a:cubicBezTo>
                  <a:cubicBezTo>
                    <a:pt x="476" y="174"/>
                    <a:pt x="412" y="111"/>
                    <a:pt x="349" y="48"/>
                  </a:cubicBezTo>
                  <a:cubicBezTo>
                    <a:pt x="317" y="16"/>
                    <a:pt x="270" y="0"/>
                    <a:pt x="218" y="0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451625" y="3009600"/>
              <a:ext cx="34875" cy="36300"/>
            </a:xfrm>
            <a:custGeom>
              <a:rect b="b" l="l" r="r" t="t"/>
              <a:pathLst>
                <a:path extrusionOk="0" h="1452" w="1395">
                  <a:moveTo>
                    <a:pt x="617" y="0"/>
                  </a:moveTo>
                  <a:cubicBezTo>
                    <a:pt x="499" y="0"/>
                    <a:pt x="377" y="43"/>
                    <a:pt x="254" y="138"/>
                  </a:cubicBezTo>
                  <a:cubicBezTo>
                    <a:pt x="1" y="360"/>
                    <a:pt x="64" y="708"/>
                    <a:pt x="254" y="930"/>
                  </a:cubicBezTo>
                  <a:cubicBezTo>
                    <a:pt x="367" y="1128"/>
                    <a:pt x="657" y="1452"/>
                    <a:pt x="943" y="1452"/>
                  </a:cubicBezTo>
                  <a:cubicBezTo>
                    <a:pt x="977" y="1452"/>
                    <a:pt x="1012" y="1447"/>
                    <a:pt x="1046" y="1437"/>
                  </a:cubicBezTo>
                  <a:cubicBezTo>
                    <a:pt x="1363" y="1342"/>
                    <a:pt x="1394" y="835"/>
                    <a:pt x="1299" y="582"/>
                  </a:cubicBezTo>
                  <a:cubicBezTo>
                    <a:pt x="1236" y="423"/>
                    <a:pt x="1141" y="297"/>
                    <a:pt x="1046" y="202"/>
                  </a:cubicBezTo>
                  <a:cubicBezTo>
                    <a:pt x="920" y="75"/>
                    <a:pt x="773" y="0"/>
                    <a:pt x="617" y="0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280625" y="2543750"/>
              <a:ext cx="196375" cy="120150"/>
            </a:xfrm>
            <a:custGeom>
              <a:rect b="b" l="l" r="r" t="t"/>
              <a:pathLst>
                <a:path extrusionOk="0" h="4806" w="7855">
                  <a:moveTo>
                    <a:pt x="502" y="0"/>
                  </a:moveTo>
                  <a:cubicBezTo>
                    <a:pt x="462" y="0"/>
                    <a:pt x="421" y="8"/>
                    <a:pt x="380" y="24"/>
                  </a:cubicBezTo>
                  <a:cubicBezTo>
                    <a:pt x="222" y="119"/>
                    <a:pt x="95" y="341"/>
                    <a:pt x="64" y="594"/>
                  </a:cubicBezTo>
                  <a:cubicBezTo>
                    <a:pt x="0" y="1671"/>
                    <a:pt x="634" y="2716"/>
                    <a:pt x="982" y="3223"/>
                  </a:cubicBezTo>
                  <a:cubicBezTo>
                    <a:pt x="1457" y="3888"/>
                    <a:pt x="2122" y="4395"/>
                    <a:pt x="2851" y="4648"/>
                  </a:cubicBezTo>
                  <a:cubicBezTo>
                    <a:pt x="3041" y="4711"/>
                    <a:pt x="3231" y="4743"/>
                    <a:pt x="3389" y="4775"/>
                  </a:cubicBezTo>
                  <a:cubicBezTo>
                    <a:pt x="3538" y="4796"/>
                    <a:pt x="3688" y="4806"/>
                    <a:pt x="3837" y="4806"/>
                  </a:cubicBezTo>
                  <a:cubicBezTo>
                    <a:pt x="5267" y="4806"/>
                    <a:pt x="6657" y="3893"/>
                    <a:pt x="7633" y="3033"/>
                  </a:cubicBezTo>
                  <a:cubicBezTo>
                    <a:pt x="7823" y="2843"/>
                    <a:pt x="7854" y="2526"/>
                    <a:pt x="7759" y="2336"/>
                  </a:cubicBezTo>
                  <a:cubicBezTo>
                    <a:pt x="7701" y="2220"/>
                    <a:pt x="7608" y="2152"/>
                    <a:pt x="7508" y="2152"/>
                  </a:cubicBezTo>
                  <a:cubicBezTo>
                    <a:pt x="7444" y="2152"/>
                    <a:pt x="7378" y="2180"/>
                    <a:pt x="7316" y="2241"/>
                  </a:cubicBezTo>
                  <a:cubicBezTo>
                    <a:pt x="6384" y="3040"/>
                    <a:pt x="5391" y="3450"/>
                    <a:pt x="4444" y="3450"/>
                  </a:cubicBezTo>
                  <a:cubicBezTo>
                    <a:pt x="4038" y="3450"/>
                    <a:pt x="3642" y="3375"/>
                    <a:pt x="3262" y="3223"/>
                  </a:cubicBezTo>
                  <a:cubicBezTo>
                    <a:pt x="2724" y="3001"/>
                    <a:pt x="2249" y="2653"/>
                    <a:pt x="1805" y="2115"/>
                  </a:cubicBezTo>
                  <a:cubicBezTo>
                    <a:pt x="1615" y="1861"/>
                    <a:pt x="1425" y="1576"/>
                    <a:pt x="1267" y="1228"/>
                  </a:cubicBezTo>
                  <a:cubicBezTo>
                    <a:pt x="1204" y="1101"/>
                    <a:pt x="1140" y="943"/>
                    <a:pt x="1077" y="816"/>
                  </a:cubicBezTo>
                  <a:cubicBezTo>
                    <a:pt x="1014" y="594"/>
                    <a:pt x="919" y="373"/>
                    <a:pt x="792" y="183"/>
                  </a:cubicBezTo>
                  <a:cubicBezTo>
                    <a:pt x="722" y="65"/>
                    <a:pt x="616" y="0"/>
                    <a:pt x="502" y="0"/>
                  </a:cubicBezTo>
                  <a:close/>
                </a:path>
              </a:pathLst>
            </a:custGeom>
            <a:solidFill>
              <a:srgbClr val="4413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5678850" y="2633850"/>
              <a:ext cx="312775" cy="115575"/>
            </a:xfrm>
            <a:custGeom>
              <a:rect b="b" l="l" r="r" t="t"/>
              <a:pathLst>
                <a:path extrusionOk="0" h="4623" w="12511">
                  <a:moveTo>
                    <a:pt x="635" y="1"/>
                  </a:moveTo>
                  <a:cubicBezTo>
                    <a:pt x="526" y="1"/>
                    <a:pt x="416" y="42"/>
                    <a:pt x="318" y="126"/>
                  </a:cubicBezTo>
                  <a:cubicBezTo>
                    <a:pt x="96" y="316"/>
                    <a:pt x="1" y="696"/>
                    <a:pt x="223" y="981"/>
                  </a:cubicBezTo>
                  <a:cubicBezTo>
                    <a:pt x="1489" y="2469"/>
                    <a:pt x="3453" y="4211"/>
                    <a:pt x="5891" y="4559"/>
                  </a:cubicBezTo>
                  <a:cubicBezTo>
                    <a:pt x="6176" y="4591"/>
                    <a:pt x="6461" y="4623"/>
                    <a:pt x="6746" y="4623"/>
                  </a:cubicBezTo>
                  <a:cubicBezTo>
                    <a:pt x="7918" y="4623"/>
                    <a:pt x="9090" y="4306"/>
                    <a:pt x="10072" y="3704"/>
                  </a:cubicBezTo>
                  <a:cubicBezTo>
                    <a:pt x="10832" y="3261"/>
                    <a:pt x="12130" y="2311"/>
                    <a:pt x="12447" y="1044"/>
                  </a:cubicBezTo>
                  <a:cubicBezTo>
                    <a:pt x="12510" y="791"/>
                    <a:pt x="12415" y="474"/>
                    <a:pt x="12193" y="316"/>
                  </a:cubicBezTo>
                  <a:cubicBezTo>
                    <a:pt x="12089" y="241"/>
                    <a:pt x="11977" y="209"/>
                    <a:pt x="11865" y="209"/>
                  </a:cubicBezTo>
                  <a:cubicBezTo>
                    <a:pt x="11739" y="209"/>
                    <a:pt x="11614" y="249"/>
                    <a:pt x="11497" y="316"/>
                  </a:cubicBezTo>
                  <a:cubicBezTo>
                    <a:pt x="11243" y="506"/>
                    <a:pt x="11053" y="727"/>
                    <a:pt x="10832" y="917"/>
                  </a:cubicBezTo>
                  <a:cubicBezTo>
                    <a:pt x="10705" y="1076"/>
                    <a:pt x="10547" y="1234"/>
                    <a:pt x="10420" y="1361"/>
                  </a:cubicBezTo>
                  <a:cubicBezTo>
                    <a:pt x="10040" y="1677"/>
                    <a:pt x="9660" y="1931"/>
                    <a:pt x="9248" y="2153"/>
                  </a:cubicBezTo>
                  <a:cubicBezTo>
                    <a:pt x="8425" y="2596"/>
                    <a:pt x="7570" y="2818"/>
                    <a:pt x="6683" y="2849"/>
                  </a:cubicBezTo>
                  <a:cubicBezTo>
                    <a:pt x="6588" y="2854"/>
                    <a:pt x="6492" y="2856"/>
                    <a:pt x="6397" y="2856"/>
                  </a:cubicBezTo>
                  <a:cubicBezTo>
                    <a:pt x="4406" y="2856"/>
                    <a:pt x="2465" y="1912"/>
                    <a:pt x="1014" y="189"/>
                  </a:cubicBezTo>
                  <a:cubicBezTo>
                    <a:pt x="908" y="65"/>
                    <a:pt x="773" y="1"/>
                    <a:pt x="635" y="1"/>
                  </a:cubicBezTo>
                  <a:close/>
                </a:path>
              </a:pathLst>
            </a:custGeom>
            <a:solidFill>
              <a:srgbClr val="4413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739025" y="2442475"/>
              <a:ext cx="171050" cy="73925"/>
            </a:xfrm>
            <a:custGeom>
              <a:rect b="b" l="l" r="r" t="t"/>
              <a:pathLst>
                <a:path extrusionOk="0" h="2957" w="6842">
                  <a:moveTo>
                    <a:pt x="1158" y="1"/>
                  </a:moveTo>
                  <a:cubicBezTo>
                    <a:pt x="933" y="1"/>
                    <a:pt x="708" y="43"/>
                    <a:pt x="539" y="212"/>
                  </a:cubicBezTo>
                  <a:cubicBezTo>
                    <a:pt x="476" y="275"/>
                    <a:pt x="444" y="339"/>
                    <a:pt x="412" y="402"/>
                  </a:cubicBezTo>
                  <a:cubicBezTo>
                    <a:pt x="381" y="402"/>
                    <a:pt x="349" y="434"/>
                    <a:pt x="317" y="465"/>
                  </a:cubicBezTo>
                  <a:cubicBezTo>
                    <a:pt x="1" y="782"/>
                    <a:pt x="32" y="1320"/>
                    <a:pt x="349" y="1637"/>
                  </a:cubicBezTo>
                  <a:cubicBezTo>
                    <a:pt x="1267" y="2555"/>
                    <a:pt x="3358" y="2777"/>
                    <a:pt x="4529" y="2872"/>
                  </a:cubicBezTo>
                  <a:cubicBezTo>
                    <a:pt x="4805" y="2901"/>
                    <a:pt x="5154" y="2957"/>
                    <a:pt x="5490" y="2957"/>
                  </a:cubicBezTo>
                  <a:cubicBezTo>
                    <a:pt x="5888" y="2957"/>
                    <a:pt x="6270" y="2879"/>
                    <a:pt x="6493" y="2587"/>
                  </a:cubicBezTo>
                  <a:cubicBezTo>
                    <a:pt x="6841" y="2144"/>
                    <a:pt x="6620" y="1510"/>
                    <a:pt x="6176" y="1194"/>
                  </a:cubicBezTo>
                  <a:cubicBezTo>
                    <a:pt x="5574" y="750"/>
                    <a:pt x="4561" y="655"/>
                    <a:pt x="3833" y="497"/>
                  </a:cubicBezTo>
                  <a:cubicBezTo>
                    <a:pt x="3041" y="307"/>
                    <a:pt x="2249" y="149"/>
                    <a:pt x="1489" y="22"/>
                  </a:cubicBezTo>
                  <a:cubicBezTo>
                    <a:pt x="1384" y="11"/>
                    <a:pt x="1271" y="1"/>
                    <a:pt x="1158" y="1"/>
                  </a:cubicBezTo>
                  <a:close/>
                </a:path>
              </a:pathLst>
            </a:custGeom>
            <a:solidFill>
              <a:srgbClr val="4413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328925" y="2405000"/>
              <a:ext cx="153600" cy="56550"/>
            </a:xfrm>
            <a:custGeom>
              <a:rect b="b" l="l" r="r" t="t"/>
              <a:pathLst>
                <a:path extrusionOk="0" h="2262" w="6144">
                  <a:moveTo>
                    <a:pt x="4455" y="19"/>
                  </a:moveTo>
                  <a:cubicBezTo>
                    <a:pt x="3962" y="19"/>
                    <a:pt x="3470" y="42"/>
                    <a:pt x="2977" y="64"/>
                  </a:cubicBezTo>
                  <a:cubicBezTo>
                    <a:pt x="2312" y="96"/>
                    <a:pt x="1425" y="1"/>
                    <a:pt x="792" y="317"/>
                  </a:cubicBezTo>
                  <a:cubicBezTo>
                    <a:pt x="348" y="539"/>
                    <a:pt x="0" y="1109"/>
                    <a:pt x="158" y="1553"/>
                  </a:cubicBezTo>
                  <a:cubicBezTo>
                    <a:pt x="380" y="2154"/>
                    <a:pt x="1235" y="2123"/>
                    <a:pt x="1774" y="2186"/>
                  </a:cubicBezTo>
                  <a:cubicBezTo>
                    <a:pt x="2139" y="2221"/>
                    <a:pt x="2623" y="2261"/>
                    <a:pt x="3140" y="2261"/>
                  </a:cubicBezTo>
                  <a:cubicBezTo>
                    <a:pt x="4009" y="2261"/>
                    <a:pt x="4970" y="2148"/>
                    <a:pt x="5606" y="1711"/>
                  </a:cubicBezTo>
                  <a:cubicBezTo>
                    <a:pt x="5954" y="1458"/>
                    <a:pt x="6144" y="982"/>
                    <a:pt x="5954" y="602"/>
                  </a:cubicBezTo>
                  <a:cubicBezTo>
                    <a:pt x="5954" y="571"/>
                    <a:pt x="5922" y="571"/>
                    <a:pt x="5891" y="539"/>
                  </a:cubicBezTo>
                  <a:cubicBezTo>
                    <a:pt x="5891" y="476"/>
                    <a:pt x="5859" y="381"/>
                    <a:pt x="5827" y="349"/>
                  </a:cubicBezTo>
                  <a:cubicBezTo>
                    <a:pt x="5669" y="64"/>
                    <a:pt x="5352" y="32"/>
                    <a:pt x="5067" y="32"/>
                  </a:cubicBezTo>
                  <a:cubicBezTo>
                    <a:pt x="4863" y="23"/>
                    <a:pt x="4659" y="19"/>
                    <a:pt x="4455" y="19"/>
                  </a:cubicBezTo>
                  <a:close/>
                </a:path>
              </a:pathLst>
            </a:custGeom>
            <a:solidFill>
              <a:srgbClr val="4413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215650" y="2690550"/>
              <a:ext cx="237175" cy="266500"/>
            </a:xfrm>
            <a:custGeom>
              <a:rect b="b" l="l" r="r" t="t"/>
              <a:pathLst>
                <a:path extrusionOk="0" h="10660" w="9487">
                  <a:moveTo>
                    <a:pt x="5628" y="0"/>
                  </a:moveTo>
                  <a:cubicBezTo>
                    <a:pt x="3598" y="0"/>
                    <a:pt x="1825" y="1523"/>
                    <a:pt x="254" y="2671"/>
                  </a:cubicBezTo>
                  <a:cubicBezTo>
                    <a:pt x="0" y="2861"/>
                    <a:pt x="127" y="3210"/>
                    <a:pt x="349" y="3336"/>
                  </a:cubicBezTo>
                  <a:cubicBezTo>
                    <a:pt x="64" y="4191"/>
                    <a:pt x="95" y="5205"/>
                    <a:pt x="127" y="6123"/>
                  </a:cubicBezTo>
                  <a:cubicBezTo>
                    <a:pt x="127" y="6155"/>
                    <a:pt x="159" y="6218"/>
                    <a:pt x="159" y="6250"/>
                  </a:cubicBezTo>
                  <a:cubicBezTo>
                    <a:pt x="64" y="7137"/>
                    <a:pt x="254" y="8023"/>
                    <a:pt x="824" y="8847"/>
                  </a:cubicBezTo>
                  <a:cubicBezTo>
                    <a:pt x="1014" y="9132"/>
                    <a:pt x="1299" y="9512"/>
                    <a:pt x="1647" y="9765"/>
                  </a:cubicBezTo>
                  <a:cubicBezTo>
                    <a:pt x="1964" y="10082"/>
                    <a:pt x="2344" y="10304"/>
                    <a:pt x="2819" y="10462"/>
                  </a:cubicBezTo>
                  <a:cubicBezTo>
                    <a:pt x="3208" y="10597"/>
                    <a:pt x="3588" y="10659"/>
                    <a:pt x="3957" y="10659"/>
                  </a:cubicBezTo>
                  <a:cubicBezTo>
                    <a:pt x="7138" y="10659"/>
                    <a:pt x="9487" y="6022"/>
                    <a:pt x="9089" y="3241"/>
                  </a:cubicBezTo>
                  <a:cubicBezTo>
                    <a:pt x="8836" y="1563"/>
                    <a:pt x="7696" y="170"/>
                    <a:pt x="5923" y="11"/>
                  </a:cubicBezTo>
                  <a:cubicBezTo>
                    <a:pt x="5824" y="4"/>
                    <a:pt x="5725" y="0"/>
                    <a:pt x="5628" y="0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282150" y="2739800"/>
              <a:ext cx="121950" cy="127850"/>
            </a:xfrm>
            <a:custGeom>
              <a:rect b="b" l="l" r="r" t="t"/>
              <a:pathLst>
                <a:path extrusionOk="0" h="5114" w="4878">
                  <a:moveTo>
                    <a:pt x="2966" y="1"/>
                  </a:moveTo>
                  <a:cubicBezTo>
                    <a:pt x="2449" y="1"/>
                    <a:pt x="1938" y="215"/>
                    <a:pt x="1552" y="575"/>
                  </a:cubicBezTo>
                  <a:cubicBezTo>
                    <a:pt x="1046" y="1050"/>
                    <a:pt x="761" y="1810"/>
                    <a:pt x="507" y="2443"/>
                  </a:cubicBezTo>
                  <a:cubicBezTo>
                    <a:pt x="349" y="2855"/>
                    <a:pt x="222" y="3298"/>
                    <a:pt x="127" y="3742"/>
                  </a:cubicBezTo>
                  <a:cubicBezTo>
                    <a:pt x="96" y="3963"/>
                    <a:pt x="64" y="4185"/>
                    <a:pt x="32" y="4407"/>
                  </a:cubicBezTo>
                  <a:cubicBezTo>
                    <a:pt x="32" y="4628"/>
                    <a:pt x="1" y="4882"/>
                    <a:pt x="96" y="5040"/>
                  </a:cubicBezTo>
                  <a:cubicBezTo>
                    <a:pt x="127" y="5093"/>
                    <a:pt x="166" y="5114"/>
                    <a:pt x="205" y="5114"/>
                  </a:cubicBezTo>
                  <a:cubicBezTo>
                    <a:pt x="282" y="5114"/>
                    <a:pt x="360" y="5029"/>
                    <a:pt x="381" y="4945"/>
                  </a:cubicBezTo>
                  <a:cubicBezTo>
                    <a:pt x="412" y="4755"/>
                    <a:pt x="381" y="4533"/>
                    <a:pt x="381" y="4343"/>
                  </a:cubicBezTo>
                  <a:cubicBezTo>
                    <a:pt x="381" y="4153"/>
                    <a:pt x="412" y="3995"/>
                    <a:pt x="444" y="3837"/>
                  </a:cubicBezTo>
                  <a:cubicBezTo>
                    <a:pt x="507" y="3457"/>
                    <a:pt x="634" y="3077"/>
                    <a:pt x="761" y="2728"/>
                  </a:cubicBezTo>
                  <a:cubicBezTo>
                    <a:pt x="982" y="2095"/>
                    <a:pt x="1204" y="1335"/>
                    <a:pt x="1647" y="828"/>
                  </a:cubicBezTo>
                  <a:cubicBezTo>
                    <a:pt x="1988" y="465"/>
                    <a:pt x="2459" y="248"/>
                    <a:pt x="2944" y="248"/>
                  </a:cubicBezTo>
                  <a:cubicBezTo>
                    <a:pt x="3135" y="248"/>
                    <a:pt x="3328" y="281"/>
                    <a:pt x="3516" y="353"/>
                  </a:cubicBezTo>
                  <a:cubicBezTo>
                    <a:pt x="3801" y="480"/>
                    <a:pt x="4054" y="670"/>
                    <a:pt x="4244" y="923"/>
                  </a:cubicBezTo>
                  <a:cubicBezTo>
                    <a:pt x="4339" y="1050"/>
                    <a:pt x="4434" y="1176"/>
                    <a:pt x="4498" y="1303"/>
                  </a:cubicBezTo>
                  <a:cubicBezTo>
                    <a:pt x="4529" y="1366"/>
                    <a:pt x="4529" y="1461"/>
                    <a:pt x="4561" y="1525"/>
                  </a:cubicBezTo>
                  <a:cubicBezTo>
                    <a:pt x="4593" y="1588"/>
                    <a:pt x="4593" y="1620"/>
                    <a:pt x="4593" y="1651"/>
                  </a:cubicBezTo>
                  <a:cubicBezTo>
                    <a:pt x="4568" y="1725"/>
                    <a:pt x="4601" y="1799"/>
                    <a:pt x="4661" y="1799"/>
                  </a:cubicBezTo>
                  <a:cubicBezTo>
                    <a:pt x="4678" y="1799"/>
                    <a:pt x="4698" y="1792"/>
                    <a:pt x="4719" y="1778"/>
                  </a:cubicBezTo>
                  <a:cubicBezTo>
                    <a:pt x="4878" y="1651"/>
                    <a:pt x="4751" y="1303"/>
                    <a:pt x="4688" y="1176"/>
                  </a:cubicBezTo>
                  <a:cubicBezTo>
                    <a:pt x="4466" y="606"/>
                    <a:pt x="3928" y="163"/>
                    <a:pt x="3326" y="36"/>
                  </a:cubicBezTo>
                  <a:cubicBezTo>
                    <a:pt x="3207" y="12"/>
                    <a:pt x="3086" y="1"/>
                    <a:pt x="2966" y="1"/>
                  </a:cubicBezTo>
                  <a:close/>
                </a:path>
              </a:pathLst>
            </a:custGeom>
            <a:solidFill>
              <a:srgbClr val="A042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294025" y="2778350"/>
              <a:ext cx="80775" cy="31950"/>
            </a:xfrm>
            <a:custGeom>
              <a:rect b="b" l="l" r="r" t="t"/>
              <a:pathLst>
                <a:path extrusionOk="0" h="1278" w="3231">
                  <a:moveTo>
                    <a:pt x="2009" y="0"/>
                  </a:moveTo>
                  <a:cubicBezTo>
                    <a:pt x="1864" y="0"/>
                    <a:pt x="1721" y="16"/>
                    <a:pt x="1584" y="46"/>
                  </a:cubicBezTo>
                  <a:cubicBezTo>
                    <a:pt x="951" y="173"/>
                    <a:pt x="444" y="584"/>
                    <a:pt x="64" y="1123"/>
                  </a:cubicBezTo>
                  <a:cubicBezTo>
                    <a:pt x="1" y="1207"/>
                    <a:pt x="64" y="1278"/>
                    <a:pt x="141" y="1278"/>
                  </a:cubicBezTo>
                  <a:cubicBezTo>
                    <a:pt x="180" y="1278"/>
                    <a:pt x="222" y="1260"/>
                    <a:pt x="254" y="1218"/>
                  </a:cubicBezTo>
                  <a:cubicBezTo>
                    <a:pt x="571" y="743"/>
                    <a:pt x="1046" y="363"/>
                    <a:pt x="1616" y="204"/>
                  </a:cubicBezTo>
                  <a:cubicBezTo>
                    <a:pt x="1748" y="175"/>
                    <a:pt x="1876" y="161"/>
                    <a:pt x="2001" y="161"/>
                  </a:cubicBezTo>
                  <a:cubicBezTo>
                    <a:pt x="2418" y="161"/>
                    <a:pt x="2802" y="317"/>
                    <a:pt x="3168" y="584"/>
                  </a:cubicBezTo>
                  <a:cubicBezTo>
                    <a:pt x="3199" y="584"/>
                    <a:pt x="3231" y="553"/>
                    <a:pt x="3199" y="521"/>
                  </a:cubicBezTo>
                  <a:cubicBezTo>
                    <a:pt x="2934" y="160"/>
                    <a:pt x="2468" y="0"/>
                    <a:pt x="2009" y="0"/>
                  </a:cubicBezTo>
                  <a:close/>
                </a:path>
              </a:pathLst>
            </a:custGeom>
            <a:solidFill>
              <a:srgbClr val="A042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298775" y="2864200"/>
              <a:ext cx="65750" cy="28025"/>
            </a:xfrm>
            <a:custGeom>
              <a:rect b="b" l="l" r="r" t="t"/>
              <a:pathLst>
                <a:path extrusionOk="0" h="1121" w="2630">
                  <a:moveTo>
                    <a:pt x="1933" y="1"/>
                  </a:moveTo>
                  <a:cubicBezTo>
                    <a:pt x="1679" y="1"/>
                    <a:pt x="1426" y="32"/>
                    <a:pt x="1172" y="96"/>
                  </a:cubicBezTo>
                  <a:cubicBezTo>
                    <a:pt x="919" y="191"/>
                    <a:pt x="697" y="286"/>
                    <a:pt x="507" y="444"/>
                  </a:cubicBezTo>
                  <a:cubicBezTo>
                    <a:pt x="381" y="507"/>
                    <a:pt x="286" y="602"/>
                    <a:pt x="222" y="697"/>
                  </a:cubicBezTo>
                  <a:cubicBezTo>
                    <a:pt x="127" y="792"/>
                    <a:pt x="1" y="887"/>
                    <a:pt x="1" y="1014"/>
                  </a:cubicBezTo>
                  <a:cubicBezTo>
                    <a:pt x="1" y="1085"/>
                    <a:pt x="54" y="1121"/>
                    <a:pt x="108" y="1121"/>
                  </a:cubicBezTo>
                  <a:cubicBezTo>
                    <a:pt x="125" y="1121"/>
                    <a:pt x="143" y="1117"/>
                    <a:pt x="159" y="1109"/>
                  </a:cubicBezTo>
                  <a:cubicBezTo>
                    <a:pt x="254" y="1046"/>
                    <a:pt x="286" y="951"/>
                    <a:pt x="381" y="856"/>
                  </a:cubicBezTo>
                  <a:cubicBezTo>
                    <a:pt x="444" y="761"/>
                    <a:pt x="539" y="697"/>
                    <a:pt x="602" y="602"/>
                  </a:cubicBezTo>
                  <a:cubicBezTo>
                    <a:pt x="792" y="476"/>
                    <a:pt x="1014" y="349"/>
                    <a:pt x="1236" y="286"/>
                  </a:cubicBezTo>
                  <a:cubicBezTo>
                    <a:pt x="1426" y="222"/>
                    <a:pt x="1648" y="159"/>
                    <a:pt x="1901" y="159"/>
                  </a:cubicBezTo>
                  <a:cubicBezTo>
                    <a:pt x="1996" y="159"/>
                    <a:pt x="2123" y="159"/>
                    <a:pt x="2249" y="191"/>
                  </a:cubicBezTo>
                  <a:cubicBezTo>
                    <a:pt x="2344" y="191"/>
                    <a:pt x="2471" y="254"/>
                    <a:pt x="2566" y="254"/>
                  </a:cubicBezTo>
                  <a:cubicBezTo>
                    <a:pt x="2598" y="254"/>
                    <a:pt x="2629" y="191"/>
                    <a:pt x="2598" y="191"/>
                  </a:cubicBezTo>
                  <a:cubicBezTo>
                    <a:pt x="2534" y="96"/>
                    <a:pt x="2408" y="96"/>
                    <a:pt x="2281" y="64"/>
                  </a:cubicBezTo>
                  <a:cubicBezTo>
                    <a:pt x="2154" y="32"/>
                    <a:pt x="2059" y="1"/>
                    <a:pt x="1933" y="1"/>
                  </a:cubicBezTo>
                  <a:close/>
                </a:path>
              </a:pathLst>
            </a:custGeom>
            <a:solidFill>
              <a:srgbClr val="A042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203775" y="2896675"/>
              <a:ext cx="269200" cy="244825"/>
            </a:xfrm>
            <a:custGeom>
              <a:rect b="b" l="l" r="r" t="t"/>
              <a:pathLst>
                <a:path extrusionOk="0" h="9793" w="10768">
                  <a:moveTo>
                    <a:pt x="3235" y="0"/>
                  </a:moveTo>
                  <a:cubicBezTo>
                    <a:pt x="3203" y="0"/>
                    <a:pt x="3169" y="10"/>
                    <a:pt x="3136" y="32"/>
                  </a:cubicBezTo>
                  <a:cubicBezTo>
                    <a:pt x="0" y="2090"/>
                    <a:pt x="222" y="6777"/>
                    <a:pt x="3199" y="8867"/>
                  </a:cubicBezTo>
                  <a:cubicBezTo>
                    <a:pt x="4066" y="9458"/>
                    <a:pt x="5104" y="9792"/>
                    <a:pt x="6147" y="9792"/>
                  </a:cubicBezTo>
                  <a:cubicBezTo>
                    <a:pt x="6780" y="9792"/>
                    <a:pt x="7414" y="9669"/>
                    <a:pt x="8013" y="9406"/>
                  </a:cubicBezTo>
                  <a:cubicBezTo>
                    <a:pt x="9469" y="8772"/>
                    <a:pt x="10578" y="7347"/>
                    <a:pt x="10705" y="5732"/>
                  </a:cubicBezTo>
                  <a:cubicBezTo>
                    <a:pt x="10768" y="4719"/>
                    <a:pt x="10451" y="3642"/>
                    <a:pt x="9913" y="2787"/>
                  </a:cubicBezTo>
                  <a:cubicBezTo>
                    <a:pt x="9406" y="1964"/>
                    <a:pt x="8551" y="1330"/>
                    <a:pt x="7759" y="824"/>
                  </a:cubicBezTo>
                  <a:cubicBezTo>
                    <a:pt x="7716" y="791"/>
                    <a:pt x="7673" y="777"/>
                    <a:pt x="7632" y="777"/>
                  </a:cubicBezTo>
                  <a:cubicBezTo>
                    <a:pt x="7434" y="777"/>
                    <a:pt x="7296" y="1104"/>
                    <a:pt x="7506" y="1235"/>
                  </a:cubicBezTo>
                  <a:cubicBezTo>
                    <a:pt x="8139" y="1615"/>
                    <a:pt x="8678" y="2154"/>
                    <a:pt x="8994" y="2819"/>
                  </a:cubicBezTo>
                  <a:cubicBezTo>
                    <a:pt x="9311" y="3515"/>
                    <a:pt x="9628" y="4180"/>
                    <a:pt x="9723" y="4909"/>
                  </a:cubicBezTo>
                  <a:cubicBezTo>
                    <a:pt x="9881" y="6334"/>
                    <a:pt x="9248" y="7664"/>
                    <a:pt x="7981" y="8392"/>
                  </a:cubicBezTo>
                  <a:cubicBezTo>
                    <a:pt x="7413" y="8736"/>
                    <a:pt x="6774" y="8897"/>
                    <a:pt x="6131" y="8897"/>
                  </a:cubicBezTo>
                  <a:cubicBezTo>
                    <a:pt x="5412" y="8897"/>
                    <a:pt x="4689" y="8697"/>
                    <a:pt x="4054" y="8329"/>
                  </a:cubicBezTo>
                  <a:cubicBezTo>
                    <a:pt x="2756" y="7601"/>
                    <a:pt x="1869" y="6239"/>
                    <a:pt x="1711" y="4750"/>
                  </a:cubicBezTo>
                  <a:cubicBezTo>
                    <a:pt x="1489" y="3104"/>
                    <a:pt x="2217" y="1489"/>
                    <a:pt x="3389" y="348"/>
                  </a:cubicBezTo>
                  <a:cubicBezTo>
                    <a:pt x="3520" y="218"/>
                    <a:pt x="3391" y="0"/>
                    <a:pt x="3235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313925" y="3428000"/>
              <a:ext cx="194000" cy="352100"/>
            </a:xfrm>
            <a:custGeom>
              <a:rect b="b" l="l" r="r" t="t"/>
              <a:pathLst>
                <a:path extrusionOk="0" h="14084" w="7760">
                  <a:moveTo>
                    <a:pt x="5416" y="1"/>
                  </a:moveTo>
                  <a:cubicBezTo>
                    <a:pt x="4572" y="1"/>
                    <a:pt x="3183" y="3317"/>
                    <a:pt x="2882" y="3829"/>
                  </a:cubicBezTo>
                  <a:cubicBezTo>
                    <a:pt x="2186" y="4906"/>
                    <a:pt x="1647" y="6077"/>
                    <a:pt x="1140" y="7249"/>
                  </a:cubicBezTo>
                  <a:cubicBezTo>
                    <a:pt x="665" y="8358"/>
                    <a:pt x="190" y="9529"/>
                    <a:pt x="95" y="10733"/>
                  </a:cubicBezTo>
                  <a:cubicBezTo>
                    <a:pt x="0" y="11714"/>
                    <a:pt x="254" y="12696"/>
                    <a:pt x="919" y="13393"/>
                  </a:cubicBezTo>
                  <a:cubicBezTo>
                    <a:pt x="1448" y="13922"/>
                    <a:pt x="2045" y="14084"/>
                    <a:pt x="2696" y="14084"/>
                  </a:cubicBezTo>
                  <a:cubicBezTo>
                    <a:pt x="2940" y="14084"/>
                    <a:pt x="3193" y="14061"/>
                    <a:pt x="3452" y="14026"/>
                  </a:cubicBezTo>
                  <a:cubicBezTo>
                    <a:pt x="4149" y="13931"/>
                    <a:pt x="4814" y="13805"/>
                    <a:pt x="5511" y="13710"/>
                  </a:cubicBezTo>
                  <a:cubicBezTo>
                    <a:pt x="5954" y="13646"/>
                    <a:pt x="6429" y="13583"/>
                    <a:pt x="6841" y="13361"/>
                  </a:cubicBezTo>
                  <a:cubicBezTo>
                    <a:pt x="7189" y="13203"/>
                    <a:pt x="7443" y="12918"/>
                    <a:pt x="7601" y="12633"/>
                  </a:cubicBezTo>
                  <a:cubicBezTo>
                    <a:pt x="7633" y="12601"/>
                    <a:pt x="7696" y="12569"/>
                    <a:pt x="7696" y="12474"/>
                  </a:cubicBezTo>
                  <a:cubicBezTo>
                    <a:pt x="7696" y="12474"/>
                    <a:pt x="7696" y="12443"/>
                    <a:pt x="7696" y="12411"/>
                  </a:cubicBezTo>
                  <a:cubicBezTo>
                    <a:pt x="7759" y="12158"/>
                    <a:pt x="7759" y="11873"/>
                    <a:pt x="7664" y="11556"/>
                  </a:cubicBezTo>
                  <a:cubicBezTo>
                    <a:pt x="7569" y="9973"/>
                    <a:pt x="7569" y="8358"/>
                    <a:pt x="7443" y="6742"/>
                  </a:cubicBezTo>
                  <a:cubicBezTo>
                    <a:pt x="7348" y="5697"/>
                    <a:pt x="7126" y="4652"/>
                    <a:pt x="6936" y="3607"/>
                  </a:cubicBezTo>
                  <a:cubicBezTo>
                    <a:pt x="6746" y="2720"/>
                    <a:pt x="6683" y="1770"/>
                    <a:pt x="6271" y="947"/>
                  </a:cubicBezTo>
                  <a:cubicBezTo>
                    <a:pt x="6081" y="630"/>
                    <a:pt x="5922" y="187"/>
                    <a:pt x="5542" y="29"/>
                  </a:cubicBezTo>
                  <a:cubicBezTo>
                    <a:pt x="5502" y="10"/>
                    <a:pt x="5459" y="1"/>
                    <a:pt x="5416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3964775" y="3591900"/>
              <a:ext cx="362625" cy="272775"/>
            </a:xfrm>
            <a:custGeom>
              <a:rect b="b" l="l" r="r" t="t"/>
              <a:pathLst>
                <a:path extrusionOk="0" h="10911" w="14505">
                  <a:moveTo>
                    <a:pt x="3001" y="1"/>
                  </a:moveTo>
                  <a:cubicBezTo>
                    <a:pt x="2564" y="1"/>
                    <a:pt x="2177" y="268"/>
                    <a:pt x="2027" y="693"/>
                  </a:cubicBezTo>
                  <a:lnTo>
                    <a:pt x="190" y="5950"/>
                  </a:lnTo>
                  <a:cubicBezTo>
                    <a:pt x="0" y="6489"/>
                    <a:pt x="444" y="6869"/>
                    <a:pt x="855" y="7280"/>
                  </a:cubicBezTo>
                  <a:cubicBezTo>
                    <a:pt x="2840" y="9265"/>
                    <a:pt x="7308" y="10910"/>
                    <a:pt x="10317" y="10910"/>
                  </a:cubicBezTo>
                  <a:cubicBezTo>
                    <a:pt x="10621" y="10910"/>
                    <a:pt x="10910" y="10894"/>
                    <a:pt x="11179" y="10859"/>
                  </a:cubicBezTo>
                  <a:cubicBezTo>
                    <a:pt x="11750" y="10795"/>
                    <a:pt x="12320" y="10764"/>
                    <a:pt x="12510" y="10194"/>
                  </a:cubicBezTo>
                  <a:lnTo>
                    <a:pt x="14315" y="4937"/>
                  </a:lnTo>
                  <a:cubicBezTo>
                    <a:pt x="14505" y="4398"/>
                    <a:pt x="14220" y="3797"/>
                    <a:pt x="13681" y="3607"/>
                  </a:cubicBezTo>
                  <a:lnTo>
                    <a:pt x="3357" y="60"/>
                  </a:lnTo>
                  <a:cubicBezTo>
                    <a:pt x="3237" y="20"/>
                    <a:pt x="3117" y="1"/>
                    <a:pt x="3001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207050" y="2681325"/>
              <a:ext cx="513050" cy="256950"/>
            </a:xfrm>
            <a:custGeom>
              <a:rect b="b" l="l" r="r" t="t"/>
              <a:pathLst>
                <a:path extrusionOk="0" h="10278" w="20522">
                  <a:moveTo>
                    <a:pt x="1537" y="0"/>
                  </a:moveTo>
                  <a:cubicBezTo>
                    <a:pt x="1338" y="0"/>
                    <a:pt x="1150" y="121"/>
                    <a:pt x="1077" y="317"/>
                  </a:cubicBezTo>
                  <a:lnTo>
                    <a:pt x="63" y="3262"/>
                  </a:lnTo>
                  <a:cubicBezTo>
                    <a:pt x="0" y="3515"/>
                    <a:pt x="127" y="3800"/>
                    <a:pt x="380" y="3895"/>
                  </a:cubicBezTo>
                  <a:lnTo>
                    <a:pt x="18811" y="10261"/>
                  </a:lnTo>
                  <a:cubicBezTo>
                    <a:pt x="18855" y="10272"/>
                    <a:pt x="18899" y="10277"/>
                    <a:pt x="18943" y="10277"/>
                  </a:cubicBezTo>
                  <a:cubicBezTo>
                    <a:pt x="19156" y="10277"/>
                    <a:pt x="19361" y="10154"/>
                    <a:pt x="19413" y="9944"/>
                  </a:cubicBezTo>
                  <a:lnTo>
                    <a:pt x="20427" y="6999"/>
                  </a:lnTo>
                  <a:cubicBezTo>
                    <a:pt x="20522" y="6746"/>
                    <a:pt x="20395" y="6461"/>
                    <a:pt x="20142" y="6397"/>
                  </a:cubicBezTo>
                  <a:lnTo>
                    <a:pt x="1710" y="32"/>
                  </a:lnTo>
                  <a:cubicBezTo>
                    <a:pt x="1653" y="10"/>
                    <a:pt x="1594" y="0"/>
                    <a:pt x="1537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248200" y="2713775"/>
              <a:ext cx="21125" cy="44725"/>
            </a:xfrm>
            <a:custGeom>
              <a:rect b="b" l="l" r="r" t="t"/>
              <a:pathLst>
                <a:path extrusionOk="0" h="1789" w="845">
                  <a:moveTo>
                    <a:pt x="666" y="159"/>
                  </a:moveTo>
                  <a:lnTo>
                    <a:pt x="666" y="159"/>
                  </a:lnTo>
                  <a:cubicBezTo>
                    <a:pt x="670" y="172"/>
                    <a:pt x="675" y="185"/>
                    <a:pt x="681" y="197"/>
                  </a:cubicBezTo>
                  <a:lnTo>
                    <a:pt x="681" y="197"/>
                  </a:lnTo>
                  <a:cubicBezTo>
                    <a:pt x="672" y="186"/>
                    <a:pt x="666" y="173"/>
                    <a:pt x="666" y="159"/>
                  </a:cubicBezTo>
                  <a:close/>
                  <a:moveTo>
                    <a:pt x="634" y="1"/>
                  </a:moveTo>
                  <a:cubicBezTo>
                    <a:pt x="539" y="1"/>
                    <a:pt x="444" y="32"/>
                    <a:pt x="381" y="127"/>
                  </a:cubicBezTo>
                  <a:cubicBezTo>
                    <a:pt x="368" y="140"/>
                    <a:pt x="355" y="159"/>
                    <a:pt x="342" y="181"/>
                  </a:cubicBezTo>
                  <a:lnTo>
                    <a:pt x="342" y="181"/>
                  </a:lnTo>
                  <a:cubicBezTo>
                    <a:pt x="274" y="221"/>
                    <a:pt x="215" y="310"/>
                    <a:pt x="191" y="381"/>
                  </a:cubicBezTo>
                  <a:cubicBezTo>
                    <a:pt x="128" y="571"/>
                    <a:pt x="96" y="761"/>
                    <a:pt x="64" y="982"/>
                  </a:cubicBezTo>
                  <a:cubicBezTo>
                    <a:pt x="33" y="1077"/>
                    <a:pt x="1" y="1204"/>
                    <a:pt x="33" y="1331"/>
                  </a:cubicBezTo>
                  <a:cubicBezTo>
                    <a:pt x="33" y="1362"/>
                    <a:pt x="33" y="1426"/>
                    <a:pt x="33" y="1457"/>
                  </a:cubicBezTo>
                  <a:cubicBezTo>
                    <a:pt x="64" y="1552"/>
                    <a:pt x="64" y="1584"/>
                    <a:pt x="96" y="1647"/>
                  </a:cubicBezTo>
                  <a:cubicBezTo>
                    <a:pt x="133" y="1740"/>
                    <a:pt x="213" y="1789"/>
                    <a:pt x="292" y="1789"/>
                  </a:cubicBezTo>
                  <a:cubicBezTo>
                    <a:pt x="348" y="1789"/>
                    <a:pt x="405" y="1764"/>
                    <a:pt x="444" y="1711"/>
                  </a:cubicBezTo>
                  <a:cubicBezTo>
                    <a:pt x="476" y="1647"/>
                    <a:pt x="508" y="1616"/>
                    <a:pt x="508" y="1552"/>
                  </a:cubicBezTo>
                  <a:cubicBezTo>
                    <a:pt x="537" y="1493"/>
                    <a:pt x="567" y="1461"/>
                    <a:pt x="571" y="1405"/>
                  </a:cubicBezTo>
                  <a:lnTo>
                    <a:pt x="571" y="1405"/>
                  </a:lnTo>
                  <a:cubicBezTo>
                    <a:pt x="582" y="1386"/>
                    <a:pt x="603" y="1349"/>
                    <a:pt x="603" y="1331"/>
                  </a:cubicBezTo>
                  <a:cubicBezTo>
                    <a:pt x="603" y="1299"/>
                    <a:pt x="603" y="1299"/>
                    <a:pt x="603" y="1267"/>
                  </a:cubicBezTo>
                  <a:cubicBezTo>
                    <a:pt x="634" y="1236"/>
                    <a:pt x="634" y="1172"/>
                    <a:pt x="634" y="1109"/>
                  </a:cubicBezTo>
                  <a:cubicBezTo>
                    <a:pt x="698" y="919"/>
                    <a:pt x="761" y="729"/>
                    <a:pt x="824" y="539"/>
                  </a:cubicBezTo>
                  <a:cubicBezTo>
                    <a:pt x="845" y="478"/>
                    <a:pt x="826" y="403"/>
                    <a:pt x="793" y="333"/>
                  </a:cubicBezTo>
                  <a:lnTo>
                    <a:pt x="793" y="333"/>
                  </a:lnTo>
                  <a:cubicBezTo>
                    <a:pt x="793" y="296"/>
                    <a:pt x="793" y="259"/>
                    <a:pt x="793" y="222"/>
                  </a:cubicBezTo>
                  <a:cubicBezTo>
                    <a:pt x="824" y="127"/>
                    <a:pt x="729" y="32"/>
                    <a:pt x="634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275125" y="2720800"/>
              <a:ext cx="21400" cy="45000"/>
            </a:xfrm>
            <a:custGeom>
              <a:rect b="b" l="l" r="r" t="t"/>
              <a:pathLst>
                <a:path extrusionOk="0" h="1800" w="856">
                  <a:moveTo>
                    <a:pt x="576" y="1"/>
                  </a:moveTo>
                  <a:cubicBezTo>
                    <a:pt x="521" y="1"/>
                    <a:pt x="465" y="19"/>
                    <a:pt x="420" y="61"/>
                  </a:cubicBezTo>
                  <a:lnTo>
                    <a:pt x="420" y="61"/>
                  </a:lnTo>
                  <a:cubicBezTo>
                    <a:pt x="267" y="145"/>
                    <a:pt x="187" y="341"/>
                    <a:pt x="159" y="511"/>
                  </a:cubicBezTo>
                  <a:cubicBezTo>
                    <a:pt x="127" y="638"/>
                    <a:pt x="96" y="733"/>
                    <a:pt x="64" y="860"/>
                  </a:cubicBezTo>
                  <a:cubicBezTo>
                    <a:pt x="32" y="1018"/>
                    <a:pt x="32" y="1145"/>
                    <a:pt x="32" y="1271"/>
                  </a:cubicBezTo>
                  <a:cubicBezTo>
                    <a:pt x="32" y="1398"/>
                    <a:pt x="1" y="1525"/>
                    <a:pt x="1" y="1651"/>
                  </a:cubicBezTo>
                  <a:cubicBezTo>
                    <a:pt x="1" y="1750"/>
                    <a:pt x="75" y="1800"/>
                    <a:pt x="154" y="1800"/>
                  </a:cubicBezTo>
                  <a:cubicBezTo>
                    <a:pt x="201" y="1800"/>
                    <a:pt x="250" y="1782"/>
                    <a:pt x="286" y="1746"/>
                  </a:cubicBezTo>
                  <a:cubicBezTo>
                    <a:pt x="317" y="1620"/>
                    <a:pt x="381" y="1525"/>
                    <a:pt x="444" y="1398"/>
                  </a:cubicBezTo>
                  <a:cubicBezTo>
                    <a:pt x="476" y="1335"/>
                    <a:pt x="507" y="1303"/>
                    <a:pt x="539" y="1240"/>
                  </a:cubicBezTo>
                  <a:cubicBezTo>
                    <a:pt x="602" y="1176"/>
                    <a:pt x="602" y="1113"/>
                    <a:pt x="634" y="1018"/>
                  </a:cubicBezTo>
                  <a:cubicBezTo>
                    <a:pt x="697" y="923"/>
                    <a:pt x="729" y="796"/>
                    <a:pt x="761" y="670"/>
                  </a:cubicBezTo>
                  <a:cubicBezTo>
                    <a:pt x="792" y="606"/>
                    <a:pt x="824" y="543"/>
                    <a:pt x="824" y="480"/>
                  </a:cubicBezTo>
                  <a:cubicBezTo>
                    <a:pt x="824" y="448"/>
                    <a:pt x="856" y="385"/>
                    <a:pt x="856" y="353"/>
                  </a:cubicBezTo>
                  <a:cubicBezTo>
                    <a:pt x="856" y="291"/>
                    <a:pt x="829" y="229"/>
                    <a:pt x="792" y="176"/>
                  </a:cubicBezTo>
                  <a:lnTo>
                    <a:pt x="792" y="176"/>
                  </a:lnTo>
                  <a:cubicBezTo>
                    <a:pt x="792" y="172"/>
                    <a:pt x="792" y="168"/>
                    <a:pt x="792" y="163"/>
                  </a:cubicBezTo>
                  <a:cubicBezTo>
                    <a:pt x="772" y="63"/>
                    <a:pt x="676" y="1"/>
                    <a:pt x="576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296500" y="2730100"/>
              <a:ext cx="23775" cy="49425"/>
            </a:xfrm>
            <a:custGeom>
              <a:rect b="b" l="l" r="r" t="t"/>
              <a:pathLst>
                <a:path extrusionOk="0" h="1977" w="951">
                  <a:moveTo>
                    <a:pt x="578" y="0"/>
                  </a:moveTo>
                  <a:cubicBezTo>
                    <a:pt x="556" y="0"/>
                    <a:pt x="533" y="4"/>
                    <a:pt x="507" y="13"/>
                  </a:cubicBezTo>
                  <a:cubicBezTo>
                    <a:pt x="444" y="44"/>
                    <a:pt x="412" y="44"/>
                    <a:pt x="349" y="108"/>
                  </a:cubicBezTo>
                  <a:cubicBezTo>
                    <a:pt x="222" y="171"/>
                    <a:pt x="159" y="298"/>
                    <a:pt x="127" y="456"/>
                  </a:cubicBezTo>
                  <a:cubicBezTo>
                    <a:pt x="96" y="583"/>
                    <a:pt x="64" y="741"/>
                    <a:pt x="64" y="868"/>
                  </a:cubicBezTo>
                  <a:cubicBezTo>
                    <a:pt x="32" y="1058"/>
                    <a:pt x="1" y="1248"/>
                    <a:pt x="32" y="1438"/>
                  </a:cubicBezTo>
                  <a:cubicBezTo>
                    <a:pt x="32" y="1564"/>
                    <a:pt x="64" y="1723"/>
                    <a:pt x="96" y="1849"/>
                  </a:cubicBezTo>
                  <a:cubicBezTo>
                    <a:pt x="96" y="1913"/>
                    <a:pt x="159" y="1976"/>
                    <a:pt x="222" y="1976"/>
                  </a:cubicBezTo>
                  <a:cubicBezTo>
                    <a:pt x="317" y="1976"/>
                    <a:pt x="381" y="1944"/>
                    <a:pt x="412" y="1881"/>
                  </a:cubicBezTo>
                  <a:cubicBezTo>
                    <a:pt x="507" y="1786"/>
                    <a:pt x="571" y="1659"/>
                    <a:pt x="666" y="1533"/>
                  </a:cubicBezTo>
                  <a:cubicBezTo>
                    <a:pt x="729" y="1406"/>
                    <a:pt x="792" y="1248"/>
                    <a:pt x="824" y="1058"/>
                  </a:cubicBezTo>
                  <a:cubicBezTo>
                    <a:pt x="856" y="931"/>
                    <a:pt x="887" y="773"/>
                    <a:pt x="919" y="614"/>
                  </a:cubicBezTo>
                  <a:cubicBezTo>
                    <a:pt x="919" y="488"/>
                    <a:pt x="951" y="329"/>
                    <a:pt x="856" y="234"/>
                  </a:cubicBezTo>
                  <a:cubicBezTo>
                    <a:pt x="824" y="171"/>
                    <a:pt x="792" y="108"/>
                    <a:pt x="729" y="76"/>
                  </a:cubicBezTo>
                  <a:cubicBezTo>
                    <a:pt x="683" y="30"/>
                    <a:pt x="636" y="0"/>
                    <a:pt x="578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324225" y="2735025"/>
              <a:ext cx="25350" cy="49225"/>
            </a:xfrm>
            <a:custGeom>
              <a:rect b="b" l="l" r="r" t="t"/>
              <a:pathLst>
                <a:path extrusionOk="0" h="1969" w="1014">
                  <a:moveTo>
                    <a:pt x="855" y="987"/>
                  </a:moveTo>
                  <a:cubicBezTo>
                    <a:pt x="848" y="1001"/>
                    <a:pt x="843" y="1011"/>
                    <a:pt x="839" y="1019"/>
                  </a:cubicBezTo>
                  <a:lnTo>
                    <a:pt x="839" y="1019"/>
                  </a:lnTo>
                  <a:cubicBezTo>
                    <a:pt x="847" y="1011"/>
                    <a:pt x="855" y="1003"/>
                    <a:pt x="855" y="987"/>
                  </a:cubicBezTo>
                  <a:close/>
                  <a:moveTo>
                    <a:pt x="637" y="1"/>
                  </a:moveTo>
                  <a:cubicBezTo>
                    <a:pt x="581" y="1"/>
                    <a:pt x="525" y="12"/>
                    <a:pt x="475" y="37"/>
                  </a:cubicBezTo>
                  <a:cubicBezTo>
                    <a:pt x="380" y="101"/>
                    <a:pt x="285" y="196"/>
                    <a:pt x="222" y="291"/>
                  </a:cubicBezTo>
                  <a:cubicBezTo>
                    <a:pt x="190" y="386"/>
                    <a:pt x="158" y="481"/>
                    <a:pt x="127" y="544"/>
                  </a:cubicBezTo>
                  <a:cubicBezTo>
                    <a:pt x="95" y="671"/>
                    <a:pt x="63" y="829"/>
                    <a:pt x="63" y="987"/>
                  </a:cubicBezTo>
                  <a:cubicBezTo>
                    <a:pt x="32" y="1114"/>
                    <a:pt x="32" y="1241"/>
                    <a:pt x="0" y="1399"/>
                  </a:cubicBezTo>
                  <a:cubicBezTo>
                    <a:pt x="0" y="1494"/>
                    <a:pt x="32" y="1589"/>
                    <a:pt x="63" y="1684"/>
                  </a:cubicBezTo>
                  <a:cubicBezTo>
                    <a:pt x="95" y="1684"/>
                    <a:pt x="95" y="1716"/>
                    <a:pt x="95" y="1716"/>
                  </a:cubicBezTo>
                  <a:cubicBezTo>
                    <a:pt x="95" y="1747"/>
                    <a:pt x="95" y="1811"/>
                    <a:pt x="95" y="1842"/>
                  </a:cubicBezTo>
                  <a:cubicBezTo>
                    <a:pt x="132" y="1916"/>
                    <a:pt x="232" y="1968"/>
                    <a:pt x="323" y="1968"/>
                  </a:cubicBezTo>
                  <a:cubicBezTo>
                    <a:pt x="388" y="1968"/>
                    <a:pt x="448" y="1941"/>
                    <a:pt x="475" y="1874"/>
                  </a:cubicBezTo>
                  <a:cubicBezTo>
                    <a:pt x="475" y="1842"/>
                    <a:pt x="507" y="1811"/>
                    <a:pt x="507" y="1779"/>
                  </a:cubicBezTo>
                  <a:lnTo>
                    <a:pt x="507" y="1747"/>
                  </a:lnTo>
                  <a:cubicBezTo>
                    <a:pt x="538" y="1716"/>
                    <a:pt x="570" y="1684"/>
                    <a:pt x="602" y="1652"/>
                  </a:cubicBezTo>
                  <a:cubicBezTo>
                    <a:pt x="633" y="1589"/>
                    <a:pt x="665" y="1557"/>
                    <a:pt x="665" y="1526"/>
                  </a:cubicBezTo>
                  <a:cubicBezTo>
                    <a:pt x="697" y="1399"/>
                    <a:pt x="760" y="1272"/>
                    <a:pt x="792" y="1146"/>
                  </a:cubicBezTo>
                  <a:cubicBezTo>
                    <a:pt x="792" y="1114"/>
                    <a:pt x="823" y="1082"/>
                    <a:pt x="823" y="1051"/>
                  </a:cubicBezTo>
                  <a:cubicBezTo>
                    <a:pt x="823" y="1046"/>
                    <a:pt x="824" y="1043"/>
                    <a:pt x="825" y="1040"/>
                  </a:cubicBezTo>
                  <a:lnTo>
                    <a:pt x="825" y="1040"/>
                  </a:lnTo>
                  <a:cubicBezTo>
                    <a:pt x="825" y="1040"/>
                    <a:pt x="825" y="1040"/>
                    <a:pt x="826" y="1040"/>
                  </a:cubicBezTo>
                  <a:cubicBezTo>
                    <a:pt x="828" y="1040"/>
                    <a:pt x="832" y="1034"/>
                    <a:pt x="839" y="1019"/>
                  </a:cubicBezTo>
                  <a:lnTo>
                    <a:pt x="839" y="1019"/>
                  </a:lnTo>
                  <a:cubicBezTo>
                    <a:pt x="833" y="1025"/>
                    <a:pt x="828" y="1031"/>
                    <a:pt x="825" y="1040"/>
                  </a:cubicBezTo>
                  <a:lnTo>
                    <a:pt x="825" y="1040"/>
                  </a:lnTo>
                  <a:cubicBezTo>
                    <a:pt x="823" y="1038"/>
                    <a:pt x="823" y="1031"/>
                    <a:pt x="823" y="1019"/>
                  </a:cubicBezTo>
                  <a:cubicBezTo>
                    <a:pt x="855" y="956"/>
                    <a:pt x="918" y="861"/>
                    <a:pt x="918" y="797"/>
                  </a:cubicBezTo>
                  <a:cubicBezTo>
                    <a:pt x="950" y="734"/>
                    <a:pt x="982" y="671"/>
                    <a:pt x="982" y="607"/>
                  </a:cubicBezTo>
                  <a:cubicBezTo>
                    <a:pt x="1013" y="481"/>
                    <a:pt x="1013" y="354"/>
                    <a:pt x="982" y="259"/>
                  </a:cubicBezTo>
                  <a:cubicBezTo>
                    <a:pt x="958" y="95"/>
                    <a:pt x="797" y="1"/>
                    <a:pt x="637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352725" y="2742775"/>
              <a:ext cx="29300" cy="56750"/>
            </a:xfrm>
            <a:custGeom>
              <a:rect b="b" l="l" r="r" t="t"/>
              <a:pathLst>
                <a:path extrusionOk="0" h="2270" w="1172">
                  <a:moveTo>
                    <a:pt x="778" y="0"/>
                  </a:moveTo>
                  <a:cubicBezTo>
                    <a:pt x="748" y="0"/>
                    <a:pt x="721" y="4"/>
                    <a:pt x="697" y="12"/>
                  </a:cubicBezTo>
                  <a:cubicBezTo>
                    <a:pt x="570" y="44"/>
                    <a:pt x="475" y="139"/>
                    <a:pt x="412" y="266"/>
                  </a:cubicBezTo>
                  <a:cubicBezTo>
                    <a:pt x="380" y="329"/>
                    <a:pt x="380" y="361"/>
                    <a:pt x="349" y="424"/>
                  </a:cubicBezTo>
                  <a:cubicBezTo>
                    <a:pt x="331" y="494"/>
                    <a:pt x="304" y="554"/>
                    <a:pt x="278" y="610"/>
                  </a:cubicBezTo>
                  <a:lnTo>
                    <a:pt x="278" y="610"/>
                  </a:lnTo>
                  <a:cubicBezTo>
                    <a:pt x="189" y="712"/>
                    <a:pt x="185" y="864"/>
                    <a:pt x="158" y="994"/>
                  </a:cubicBezTo>
                  <a:cubicBezTo>
                    <a:pt x="127" y="1121"/>
                    <a:pt x="95" y="1247"/>
                    <a:pt x="95" y="1374"/>
                  </a:cubicBezTo>
                  <a:cubicBezTo>
                    <a:pt x="63" y="1564"/>
                    <a:pt x="32" y="1786"/>
                    <a:pt x="0" y="1976"/>
                  </a:cubicBezTo>
                  <a:cubicBezTo>
                    <a:pt x="0" y="2102"/>
                    <a:pt x="95" y="2229"/>
                    <a:pt x="222" y="2261"/>
                  </a:cubicBezTo>
                  <a:cubicBezTo>
                    <a:pt x="244" y="2266"/>
                    <a:pt x="267" y="2269"/>
                    <a:pt x="289" y="2269"/>
                  </a:cubicBezTo>
                  <a:cubicBezTo>
                    <a:pt x="391" y="2269"/>
                    <a:pt x="486" y="2212"/>
                    <a:pt x="539" y="2134"/>
                  </a:cubicBezTo>
                  <a:cubicBezTo>
                    <a:pt x="634" y="1944"/>
                    <a:pt x="729" y="1754"/>
                    <a:pt x="824" y="1564"/>
                  </a:cubicBezTo>
                  <a:cubicBezTo>
                    <a:pt x="887" y="1437"/>
                    <a:pt x="919" y="1342"/>
                    <a:pt x="982" y="1216"/>
                  </a:cubicBezTo>
                  <a:lnTo>
                    <a:pt x="1045" y="1057"/>
                  </a:lnTo>
                  <a:cubicBezTo>
                    <a:pt x="1062" y="1006"/>
                    <a:pt x="1070" y="945"/>
                    <a:pt x="1069" y="885"/>
                  </a:cubicBezTo>
                  <a:lnTo>
                    <a:pt x="1069" y="885"/>
                  </a:lnTo>
                  <a:cubicBezTo>
                    <a:pt x="1091" y="805"/>
                    <a:pt x="1109" y="717"/>
                    <a:pt x="1109" y="646"/>
                  </a:cubicBezTo>
                  <a:cubicBezTo>
                    <a:pt x="1140" y="614"/>
                    <a:pt x="1140" y="551"/>
                    <a:pt x="1140" y="487"/>
                  </a:cubicBezTo>
                  <a:cubicBezTo>
                    <a:pt x="1172" y="361"/>
                    <a:pt x="1140" y="234"/>
                    <a:pt x="1045" y="107"/>
                  </a:cubicBezTo>
                  <a:cubicBezTo>
                    <a:pt x="974" y="36"/>
                    <a:pt x="867" y="0"/>
                    <a:pt x="778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384675" y="2756725"/>
              <a:ext cx="29825" cy="54350"/>
            </a:xfrm>
            <a:custGeom>
              <a:rect b="b" l="l" r="r" t="t"/>
              <a:pathLst>
                <a:path extrusionOk="0" h="2174" w="1193">
                  <a:moveTo>
                    <a:pt x="844" y="0"/>
                  </a:moveTo>
                  <a:cubicBezTo>
                    <a:pt x="801" y="0"/>
                    <a:pt x="758" y="8"/>
                    <a:pt x="717" y="24"/>
                  </a:cubicBezTo>
                  <a:cubicBezTo>
                    <a:pt x="559" y="119"/>
                    <a:pt x="432" y="278"/>
                    <a:pt x="337" y="436"/>
                  </a:cubicBezTo>
                  <a:cubicBezTo>
                    <a:pt x="306" y="531"/>
                    <a:pt x="274" y="626"/>
                    <a:pt x="242" y="721"/>
                  </a:cubicBezTo>
                  <a:cubicBezTo>
                    <a:pt x="211" y="784"/>
                    <a:pt x="179" y="879"/>
                    <a:pt x="179" y="943"/>
                  </a:cubicBezTo>
                  <a:cubicBezTo>
                    <a:pt x="116" y="1101"/>
                    <a:pt x="84" y="1259"/>
                    <a:pt x="52" y="1449"/>
                  </a:cubicBezTo>
                  <a:cubicBezTo>
                    <a:pt x="21" y="1608"/>
                    <a:pt x="21" y="1735"/>
                    <a:pt x="21" y="1893"/>
                  </a:cubicBezTo>
                  <a:cubicBezTo>
                    <a:pt x="1" y="2070"/>
                    <a:pt x="140" y="2174"/>
                    <a:pt x="279" y="2174"/>
                  </a:cubicBezTo>
                  <a:cubicBezTo>
                    <a:pt x="363" y="2174"/>
                    <a:pt x="448" y="2135"/>
                    <a:pt x="496" y="2051"/>
                  </a:cubicBezTo>
                  <a:cubicBezTo>
                    <a:pt x="559" y="1893"/>
                    <a:pt x="622" y="1766"/>
                    <a:pt x="686" y="1640"/>
                  </a:cubicBezTo>
                  <a:cubicBezTo>
                    <a:pt x="749" y="1576"/>
                    <a:pt x="781" y="1481"/>
                    <a:pt x="812" y="1386"/>
                  </a:cubicBezTo>
                  <a:lnTo>
                    <a:pt x="844" y="1323"/>
                  </a:lnTo>
                  <a:cubicBezTo>
                    <a:pt x="876" y="1291"/>
                    <a:pt x="876" y="1259"/>
                    <a:pt x="907" y="1228"/>
                  </a:cubicBezTo>
                  <a:cubicBezTo>
                    <a:pt x="939" y="1164"/>
                    <a:pt x="939" y="1101"/>
                    <a:pt x="971" y="1038"/>
                  </a:cubicBezTo>
                  <a:cubicBezTo>
                    <a:pt x="1034" y="943"/>
                    <a:pt x="1066" y="848"/>
                    <a:pt x="1097" y="753"/>
                  </a:cubicBezTo>
                  <a:cubicBezTo>
                    <a:pt x="1129" y="563"/>
                    <a:pt x="1192" y="373"/>
                    <a:pt x="1129" y="183"/>
                  </a:cubicBezTo>
                  <a:cubicBezTo>
                    <a:pt x="1082" y="65"/>
                    <a:pt x="965" y="0"/>
                    <a:pt x="844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416850" y="2765075"/>
              <a:ext cx="30700" cy="59075"/>
            </a:xfrm>
            <a:custGeom>
              <a:rect b="b" l="l" r="r" t="t"/>
              <a:pathLst>
                <a:path extrusionOk="0" h="2363" w="1228">
                  <a:moveTo>
                    <a:pt x="915" y="1"/>
                  </a:moveTo>
                  <a:cubicBezTo>
                    <a:pt x="896" y="1"/>
                    <a:pt x="876" y="3"/>
                    <a:pt x="855" y="7"/>
                  </a:cubicBezTo>
                  <a:cubicBezTo>
                    <a:pt x="824" y="7"/>
                    <a:pt x="824" y="7"/>
                    <a:pt x="792" y="39"/>
                  </a:cubicBezTo>
                  <a:cubicBezTo>
                    <a:pt x="803" y="28"/>
                    <a:pt x="799" y="25"/>
                    <a:pt x="790" y="25"/>
                  </a:cubicBezTo>
                  <a:cubicBezTo>
                    <a:pt x="771" y="25"/>
                    <a:pt x="729" y="39"/>
                    <a:pt x="729" y="39"/>
                  </a:cubicBezTo>
                  <a:cubicBezTo>
                    <a:pt x="665" y="70"/>
                    <a:pt x="602" y="134"/>
                    <a:pt x="539" y="197"/>
                  </a:cubicBezTo>
                  <a:cubicBezTo>
                    <a:pt x="412" y="387"/>
                    <a:pt x="349" y="640"/>
                    <a:pt x="254" y="862"/>
                  </a:cubicBezTo>
                  <a:cubicBezTo>
                    <a:pt x="190" y="1052"/>
                    <a:pt x="127" y="1242"/>
                    <a:pt x="95" y="1464"/>
                  </a:cubicBezTo>
                  <a:cubicBezTo>
                    <a:pt x="64" y="1686"/>
                    <a:pt x="32" y="1876"/>
                    <a:pt x="0" y="2097"/>
                  </a:cubicBezTo>
                  <a:cubicBezTo>
                    <a:pt x="0" y="2192"/>
                    <a:pt x="32" y="2319"/>
                    <a:pt x="127" y="2351"/>
                  </a:cubicBezTo>
                  <a:cubicBezTo>
                    <a:pt x="151" y="2358"/>
                    <a:pt x="175" y="2362"/>
                    <a:pt x="198" y="2362"/>
                  </a:cubicBezTo>
                  <a:cubicBezTo>
                    <a:pt x="268" y="2362"/>
                    <a:pt x="333" y="2327"/>
                    <a:pt x="380" y="2256"/>
                  </a:cubicBezTo>
                  <a:lnTo>
                    <a:pt x="665" y="1812"/>
                  </a:lnTo>
                  <a:cubicBezTo>
                    <a:pt x="760" y="1654"/>
                    <a:pt x="855" y="1496"/>
                    <a:pt x="919" y="1337"/>
                  </a:cubicBezTo>
                  <a:cubicBezTo>
                    <a:pt x="1014" y="1147"/>
                    <a:pt x="1077" y="957"/>
                    <a:pt x="1140" y="767"/>
                  </a:cubicBezTo>
                  <a:cubicBezTo>
                    <a:pt x="1172" y="672"/>
                    <a:pt x="1204" y="577"/>
                    <a:pt x="1204" y="514"/>
                  </a:cubicBezTo>
                  <a:cubicBezTo>
                    <a:pt x="1228" y="371"/>
                    <a:pt x="1216" y="282"/>
                    <a:pt x="1154" y="179"/>
                  </a:cubicBezTo>
                  <a:lnTo>
                    <a:pt x="1154" y="179"/>
                  </a:lnTo>
                  <a:cubicBezTo>
                    <a:pt x="1160" y="185"/>
                    <a:pt x="1166" y="191"/>
                    <a:pt x="1172" y="197"/>
                  </a:cubicBezTo>
                  <a:cubicBezTo>
                    <a:pt x="1117" y="87"/>
                    <a:pt x="1038" y="1"/>
                    <a:pt x="915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452475" y="2774900"/>
              <a:ext cx="24575" cy="54875"/>
            </a:xfrm>
            <a:custGeom>
              <a:rect b="b" l="l" r="r" t="t"/>
              <a:pathLst>
                <a:path extrusionOk="0" h="2195" w="983">
                  <a:moveTo>
                    <a:pt x="707" y="0"/>
                  </a:moveTo>
                  <a:cubicBezTo>
                    <a:pt x="673" y="0"/>
                    <a:pt x="638" y="8"/>
                    <a:pt x="602" y="26"/>
                  </a:cubicBezTo>
                  <a:cubicBezTo>
                    <a:pt x="475" y="57"/>
                    <a:pt x="380" y="152"/>
                    <a:pt x="317" y="311"/>
                  </a:cubicBezTo>
                  <a:lnTo>
                    <a:pt x="254" y="532"/>
                  </a:lnTo>
                  <a:cubicBezTo>
                    <a:pt x="190" y="691"/>
                    <a:pt x="159" y="849"/>
                    <a:pt x="95" y="1039"/>
                  </a:cubicBezTo>
                  <a:cubicBezTo>
                    <a:pt x="64" y="1198"/>
                    <a:pt x="32" y="1388"/>
                    <a:pt x="32" y="1578"/>
                  </a:cubicBezTo>
                  <a:cubicBezTo>
                    <a:pt x="0" y="1641"/>
                    <a:pt x="0" y="1736"/>
                    <a:pt x="0" y="1799"/>
                  </a:cubicBezTo>
                  <a:cubicBezTo>
                    <a:pt x="0" y="1894"/>
                    <a:pt x="0" y="1989"/>
                    <a:pt x="0" y="2084"/>
                  </a:cubicBezTo>
                  <a:cubicBezTo>
                    <a:pt x="0" y="2146"/>
                    <a:pt x="81" y="2195"/>
                    <a:pt x="155" y="2195"/>
                  </a:cubicBezTo>
                  <a:cubicBezTo>
                    <a:pt x="194" y="2195"/>
                    <a:pt x="232" y="2181"/>
                    <a:pt x="254" y="2148"/>
                  </a:cubicBezTo>
                  <a:cubicBezTo>
                    <a:pt x="285" y="2053"/>
                    <a:pt x="317" y="1989"/>
                    <a:pt x="349" y="1894"/>
                  </a:cubicBezTo>
                  <a:lnTo>
                    <a:pt x="444" y="1673"/>
                  </a:lnTo>
                  <a:cubicBezTo>
                    <a:pt x="507" y="1514"/>
                    <a:pt x="570" y="1356"/>
                    <a:pt x="634" y="1198"/>
                  </a:cubicBezTo>
                  <a:cubicBezTo>
                    <a:pt x="697" y="1008"/>
                    <a:pt x="761" y="913"/>
                    <a:pt x="824" y="722"/>
                  </a:cubicBezTo>
                  <a:cubicBezTo>
                    <a:pt x="856" y="659"/>
                    <a:pt x="887" y="564"/>
                    <a:pt x="919" y="501"/>
                  </a:cubicBezTo>
                  <a:cubicBezTo>
                    <a:pt x="982" y="374"/>
                    <a:pt x="982" y="247"/>
                    <a:pt x="919" y="121"/>
                  </a:cubicBezTo>
                  <a:cubicBezTo>
                    <a:pt x="873" y="52"/>
                    <a:pt x="795" y="0"/>
                    <a:pt x="707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484150" y="2781975"/>
              <a:ext cx="23775" cy="57250"/>
            </a:xfrm>
            <a:custGeom>
              <a:rect b="b" l="l" r="r" t="t"/>
              <a:pathLst>
                <a:path extrusionOk="0" h="2290" w="951">
                  <a:moveTo>
                    <a:pt x="654" y="0"/>
                  </a:moveTo>
                  <a:cubicBezTo>
                    <a:pt x="564" y="0"/>
                    <a:pt x="472" y="39"/>
                    <a:pt x="412" y="123"/>
                  </a:cubicBezTo>
                  <a:cubicBezTo>
                    <a:pt x="317" y="281"/>
                    <a:pt x="285" y="503"/>
                    <a:pt x="222" y="693"/>
                  </a:cubicBezTo>
                  <a:cubicBezTo>
                    <a:pt x="190" y="851"/>
                    <a:pt x="127" y="1010"/>
                    <a:pt x="127" y="1200"/>
                  </a:cubicBezTo>
                  <a:cubicBezTo>
                    <a:pt x="95" y="1358"/>
                    <a:pt x="64" y="1548"/>
                    <a:pt x="32" y="1706"/>
                  </a:cubicBezTo>
                  <a:cubicBezTo>
                    <a:pt x="32" y="1801"/>
                    <a:pt x="0" y="1896"/>
                    <a:pt x="0" y="1991"/>
                  </a:cubicBezTo>
                  <a:cubicBezTo>
                    <a:pt x="0" y="2086"/>
                    <a:pt x="0" y="2150"/>
                    <a:pt x="0" y="2245"/>
                  </a:cubicBezTo>
                  <a:cubicBezTo>
                    <a:pt x="23" y="2267"/>
                    <a:pt x="45" y="2289"/>
                    <a:pt x="67" y="2289"/>
                  </a:cubicBezTo>
                  <a:cubicBezTo>
                    <a:pt x="77" y="2289"/>
                    <a:pt x="86" y="2286"/>
                    <a:pt x="95" y="2276"/>
                  </a:cubicBezTo>
                  <a:cubicBezTo>
                    <a:pt x="159" y="2181"/>
                    <a:pt x="222" y="2118"/>
                    <a:pt x="254" y="2055"/>
                  </a:cubicBezTo>
                  <a:cubicBezTo>
                    <a:pt x="317" y="1991"/>
                    <a:pt x="349" y="1896"/>
                    <a:pt x="380" y="1801"/>
                  </a:cubicBezTo>
                  <a:cubicBezTo>
                    <a:pt x="444" y="1675"/>
                    <a:pt x="507" y="1516"/>
                    <a:pt x="602" y="1358"/>
                  </a:cubicBezTo>
                  <a:cubicBezTo>
                    <a:pt x="665" y="1200"/>
                    <a:pt x="729" y="1010"/>
                    <a:pt x="792" y="851"/>
                  </a:cubicBezTo>
                  <a:cubicBezTo>
                    <a:pt x="855" y="661"/>
                    <a:pt x="950" y="471"/>
                    <a:pt x="950" y="281"/>
                  </a:cubicBezTo>
                  <a:cubicBezTo>
                    <a:pt x="950" y="104"/>
                    <a:pt x="804" y="0"/>
                    <a:pt x="654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511050" y="2792475"/>
              <a:ext cx="30925" cy="55325"/>
            </a:xfrm>
            <a:custGeom>
              <a:rect b="b" l="l" r="r" t="t"/>
              <a:pathLst>
                <a:path extrusionOk="0" h="2213" w="1237">
                  <a:moveTo>
                    <a:pt x="842" y="0"/>
                  </a:moveTo>
                  <a:cubicBezTo>
                    <a:pt x="787" y="0"/>
                    <a:pt x="728" y="16"/>
                    <a:pt x="666" y="51"/>
                  </a:cubicBezTo>
                  <a:cubicBezTo>
                    <a:pt x="603" y="83"/>
                    <a:pt x="476" y="178"/>
                    <a:pt x="444" y="273"/>
                  </a:cubicBezTo>
                  <a:cubicBezTo>
                    <a:pt x="413" y="368"/>
                    <a:pt x="381" y="463"/>
                    <a:pt x="349" y="558"/>
                  </a:cubicBezTo>
                  <a:cubicBezTo>
                    <a:pt x="286" y="685"/>
                    <a:pt x="254" y="843"/>
                    <a:pt x="223" y="1001"/>
                  </a:cubicBezTo>
                  <a:cubicBezTo>
                    <a:pt x="159" y="1128"/>
                    <a:pt x="128" y="1286"/>
                    <a:pt x="96" y="1445"/>
                  </a:cubicBezTo>
                  <a:cubicBezTo>
                    <a:pt x="33" y="1603"/>
                    <a:pt x="1" y="1761"/>
                    <a:pt x="1" y="1920"/>
                  </a:cubicBezTo>
                  <a:cubicBezTo>
                    <a:pt x="1" y="2046"/>
                    <a:pt x="96" y="2173"/>
                    <a:pt x="191" y="2205"/>
                  </a:cubicBezTo>
                  <a:cubicBezTo>
                    <a:pt x="213" y="2210"/>
                    <a:pt x="236" y="2213"/>
                    <a:pt x="258" y="2213"/>
                  </a:cubicBezTo>
                  <a:cubicBezTo>
                    <a:pt x="361" y="2213"/>
                    <a:pt x="456" y="2156"/>
                    <a:pt x="508" y="2078"/>
                  </a:cubicBezTo>
                  <a:cubicBezTo>
                    <a:pt x="603" y="1951"/>
                    <a:pt x="698" y="1761"/>
                    <a:pt x="761" y="1635"/>
                  </a:cubicBezTo>
                  <a:cubicBezTo>
                    <a:pt x="824" y="1476"/>
                    <a:pt x="856" y="1350"/>
                    <a:pt x="919" y="1223"/>
                  </a:cubicBezTo>
                  <a:cubicBezTo>
                    <a:pt x="983" y="1065"/>
                    <a:pt x="1046" y="938"/>
                    <a:pt x="1109" y="811"/>
                  </a:cubicBezTo>
                  <a:cubicBezTo>
                    <a:pt x="1173" y="621"/>
                    <a:pt x="1236" y="431"/>
                    <a:pt x="1141" y="241"/>
                  </a:cubicBezTo>
                  <a:cubicBezTo>
                    <a:pt x="1095" y="104"/>
                    <a:pt x="984" y="0"/>
                    <a:pt x="842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534825" y="2808200"/>
              <a:ext cx="28525" cy="49225"/>
            </a:xfrm>
            <a:custGeom>
              <a:rect b="b" l="l" r="r" t="t"/>
              <a:pathLst>
                <a:path extrusionOk="0" h="1969" w="1141">
                  <a:moveTo>
                    <a:pt x="857" y="1"/>
                  </a:moveTo>
                  <a:cubicBezTo>
                    <a:pt x="709" y="1"/>
                    <a:pt x="586" y="172"/>
                    <a:pt x="507" y="277"/>
                  </a:cubicBezTo>
                  <a:cubicBezTo>
                    <a:pt x="443" y="436"/>
                    <a:pt x="380" y="594"/>
                    <a:pt x="317" y="752"/>
                  </a:cubicBezTo>
                  <a:cubicBezTo>
                    <a:pt x="285" y="879"/>
                    <a:pt x="222" y="1037"/>
                    <a:pt x="158" y="1164"/>
                  </a:cubicBezTo>
                  <a:cubicBezTo>
                    <a:pt x="158" y="1196"/>
                    <a:pt x="127" y="1259"/>
                    <a:pt x="127" y="1291"/>
                  </a:cubicBezTo>
                  <a:cubicBezTo>
                    <a:pt x="127" y="1322"/>
                    <a:pt x="95" y="1322"/>
                    <a:pt x="95" y="1354"/>
                  </a:cubicBezTo>
                  <a:cubicBezTo>
                    <a:pt x="63" y="1449"/>
                    <a:pt x="32" y="1512"/>
                    <a:pt x="32" y="1639"/>
                  </a:cubicBezTo>
                  <a:cubicBezTo>
                    <a:pt x="0" y="1734"/>
                    <a:pt x="32" y="1861"/>
                    <a:pt x="158" y="1924"/>
                  </a:cubicBezTo>
                  <a:cubicBezTo>
                    <a:pt x="201" y="1952"/>
                    <a:pt x="250" y="1968"/>
                    <a:pt x="300" y="1968"/>
                  </a:cubicBezTo>
                  <a:cubicBezTo>
                    <a:pt x="361" y="1968"/>
                    <a:pt x="423" y="1945"/>
                    <a:pt x="475" y="1892"/>
                  </a:cubicBezTo>
                  <a:cubicBezTo>
                    <a:pt x="538" y="1829"/>
                    <a:pt x="602" y="1766"/>
                    <a:pt x="633" y="1671"/>
                  </a:cubicBezTo>
                  <a:cubicBezTo>
                    <a:pt x="665" y="1607"/>
                    <a:pt x="697" y="1512"/>
                    <a:pt x="728" y="1449"/>
                  </a:cubicBezTo>
                  <a:cubicBezTo>
                    <a:pt x="823" y="1291"/>
                    <a:pt x="887" y="1132"/>
                    <a:pt x="950" y="974"/>
                  </a:cubicBezTo>
                  <a:cubicBezTo>
                    <a:pt x="982" y="847"/>
                    <a:pt x="1045" y="689"/>
                    <a:pt x="1077" y="562"/>
                  </a:cubicBezTo>
                  <a:cubicBezTo>
                    <a:pt x="1108" y="372"/>
                    <a:pt x="1140" y="119"/>
                    <a:pt x="950" y="24"/>
                  </a:cubicBezTo>
                  <a:cubicBezTo>
                    <a:pt x="918" y="8"/>
                    <a:pt x="887" y="1"/>
                    <a:pt x="857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565700" y="2821150"/>
              <a:ext cx="28525" cy="45475"/>
            </a:xfrm>
            <a:custGeom>
              <a:rect b="b" l="l" r="r" t="t"/>
              <a:pathLst>
                <a:path extrusionOk="0" h="1819" w="1141">
                  <a:moveTo>
                    <a:pt x="729" y="76"/>
                  </a:moveTo>
                  <a:cubicBezTo>
                    <a:pt x="824" y="76"/>
                    <a:pt x="792" y="76"/>
                    <a:pt x="697" y="108"/>
                  </a:cubicBezTo>
                  <a:cubicBezTo>
                    <a:pt x="694" y="108"/>
                    <a:pt x="691" y="108"/>
                    <a:pt x="688" y="108"/>
                  </a:cubicBezTo>
                  <a:lnTo>
                    <a:pt x="688" y="108"/>
                  </a:lnTo>
                  <a:cubicBezTo>
                    <a:pt x="704" y="97"/>
                    <a:pt x="718" y="87"/>
                    <a:pt x="729" y="76"/>
                  </a:cubicBezTo>
                  <a:close/>
                  <a:moveTo>
                    <a:pt x="901" y="0"/>
                  </a:moveTo>
                  <a:cubicBezTo>
                    <a:pt x="824" y="0"/>
                    <a:pt x="743" y="30"/>
                    <a:pt x="697" y="76"/>
                  </a:cubicBezTo>
                  <a:cubicBezTo>
                    <a:pt x="685" y="88"/>
                    <a:pt x="674" y="99"/>
                    <a:pt x="662" y="111"/>
                  </a:cubicBezTo>
                  <a:lnTo>
                    <a:pt x="662" y="111"/>
                  </a:lnTo>
                  <a:cubicBezTo>
                    <a:pt x="611" y="120"/>
                    <a:pt x="564" y="151"/>
                    <a:pt x="539" y="203"/>
                  </a:cubicBezTo>
                  <a:cubicBezTo>
                    <a:pt x="475" y="234"/>
                    <a:pt x="475" y="266"/>
                    <a:pt x="444" y="329"/>
                  </a:cubicBezTo>
                  <a:lnTo>
                    <a:pt x="348" y="488"/>
                  </a:lnTo>
                  <a:cubicBezTo>
                    <a:pt x="317" y="614"/>
                    <a:pt x="253" y="741"/>
                    <a:pt x="190" y="868"/>
                  </a:cubicBezTo>
                  <a:cubicBezTo>
                    <a:pt x="158" y="994"/>
                    <a:pt x="95" y="1089"/>
                    <a:pt x="63" y="1216"/>
                  </a:cubicBezTo>
                  <a:cubicBezTo>
                    <a:pt x="0" y="1311"/>
                    <a:pt x="0" y="1469"/>
                    <a:pt x="0" y="1596"/>
                  </a:cubicBezTo>
                  <a:cubicBezTo>
                    <a:pt x="24" y="1717"/>
                    <a:pt x="122" y="1819"/>
                    <a:pt x="237" y="1819"/>
                  </a:cubicBezTo>
                  <a:cubicBezTo>
                    <a:pt x="273" y="1819"/>
                    <a:pt x="311" y="1809"/>
                    <a:pt x="348" y="1786"/>
                  </a:cubicBezTo>
                  <a:cubicBezTo>
                    <a:pt x="475" y="1691"/>
                    <a:pt x="602" y="1628"/>
                    <a:pt x="665" y="1469"/>
                  </a:cubicBezTo>
                  <a:cubicBezTo>
                    <a:pt x="729" y="1374"/>
                    <a:pt x="792" y="1248"/>
                    <a:pt x="855" y="1153"/>
                  </a:cubicBezTo>
                  <a:cubicBezTo>
                    <a:pt x="887" y="1058"/>
                    <a:pt x="950" y="931"/>
                    <a:pt x="1014" y="836"/>
                  </a:cubicBezTo>
                  <a:cubicBezTo>
                    <a:pt x="1045" y="773"/>
                    <a:pt x="1077" y="709"/>
                    <a:pt x="1077" y="646"/>
                  </a:cubicBezTo>
                  <a:cubicBezTo>
                    <a:pt x="1109" y="583"/>
                    <a:pt x="1140" y="519"/>
                    <a:pt x="1140" y="456"/>
                  </a:cubicBezTo>
                  <a:cubicBezTo>
                    <a:pt x="1140" y="407"/>
                    <a:pt x="1132" y="367"/>
                    <a:pt x="1119" y="330"/>
                  </a:cubicBezTo>
                  <a:lnTo>
                    <a:pt x="1119" y="330"/>
                  </a:lnTo>
                  <a:cubicBezTo>
                    <a:pt x="1129" y="304"/>
                    <a:pt x="1140" y="285"/>
                    <a:pt x="1140" y="266"/>
                  </a:cubicBezTo>
                  <a:cubicBezTo>
                    <a:pt x="1140" y="171"/>
                    <a:pt x="1045" y="44"/>
                    <a:pt x="982" y="13"/>
                  </a:cubicBezTo>
                  <a:cubicBezTo>
                    <a:pt x="956" y="4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595775" y="2823000"/>
              <a:ext cx="33275" cy="52600"/>
            </a:xfrm>
            <a:custGeom>
              <a:rect b="b" l="l" r="r" t="t"/>
              <a:pathLst>
                <a:path extrusionOk="0" h="2104" w="1331">
                  <a:moveTo>
                    <a:pt x="1066" y="1"/>
                  </a:moveTo>
                  <a:cubicBezTo>
                    <a:pt x="1028" y="1"/>
                    <a:pt x="988" y="11"/>
                    <a:pt x="951" y="34"/>
                  </a:cubicBezTo>
                  <a:cubicBezTo>
                    <a:pt x="792" y="129"/>
                    <a:pt x="666" y="287"/>
                    <a:pt x="602" y="445"/>
                  </a:cubicBezTo>
                  <a:cubicBezTo>
                    <a:pt x="539" y="604"/>
                    <a:pt x="476" y="730"/>
                    <a:pt x="412" y="889"/>
                  </a:cubicBezTo>
                  <a:cubicBezTo>
                    <a:pt x="349" y="1015"/>
                    <a:pt x="254" y="1174"/>
                    <a:pt x="191" y="1332"/>
                  </a:cubicBezTo>
                  <a:cubicBezTo>
                    <a:pt x="159" y="1490"/>
                    <a:pt x="96" y="1649"/>
                    <a:pt x="32" y="1807"/>
                  </a:cubicBezTo>
                  <a:cubicBezTo>
                    <a:pt x="1" y="1902"/>
                    <a:pt x="96" y="2060"/>
                    <a:pt x="191" y="2092"/>
                  </a:cubicBezTo>
                  <a:cubicBezTo>
                    <a:pt x="222" y="2100"/>
                    <a:pt x="254" y="2104"/>
                    <a:pt x="285" y="2104"/>
                  </a:cubicBezTo>
                  <a:cubicBezTo>
                    <a:pt x="377" y="2104"/>
                    <a:pt x="460" y="2068"/>
                    <a:pt x="507" y="1997"/>
                  </a:cubicBezTo>
                  <a:cubicBezTo>
                    <a:pt x="539" y="1934"/>
                    <a:pt x="571" y="1870"/>
                    <a:pt x="602" y="1807"/>
                  </a:cubicBezTo>
                  <a:cubicBezTo>
                    <a:pt x="666" y="1744"/>
                    <a:pt x="697" y="1680"/>
                    <a:pt x="729" y="1649"/>
                  </a:cubicBezTo>
                  <a:cubicBezTo>
                    <a:pt x="824" y="1490"/>
                    <a:pt x="887" y="1332"/>
                    <a:pt x="982" y="1174"/>
                  </a:cubicBezTo>
                  <a:cubicBezTo>
                    <a:pt x="1109" y="889"/>
                    <a:pt x="1331" y="572"/>
                    <a:pt x="1299" y="224"/>
                  </a:cubicBezTo>
                  <a:cubicBezTo>
                    <a:pt x="1299" y="103"/>
                    <a:pt x="1189" y="1"/>
                    <a:pt x="1066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623475" y="2828975"/>
              <a:ext cx="31700" cy="51875"/>
            </a:xfrm>
            <a:custGeom>
              <a:rect b="b" l="l" r="r" t="t"/>
              <a:pathLst>
                <a:path extrusionOk="0" h="2075" w="1268">
                  <a:moveTo>
                    <a:pt x="983" y="0"/>
                  </a:moveTo>
                  <a:cubicBezTo>
                    <a:pt x="935" y="0"/>
                    <a:pt x="888" y="16"/>
                    <a:pt x="856" y="48"/>
                  </a:cubicBezTo>
                  <a:cubicBezTo>
                    <a:pt x="824" y="80"/>
                    <a:pt x="761" y="80"/>
                    <a:pt x="729" y="143"/>
                  </a:cubicBezTo>
                  <a:cubicBezTo>
                    <a:pt x="666" y="175"/>
                    <a:pt x="634" y="206"/>
                    <a:pt x="603" y="270"/>
                  </a:cubicBezTo>
                  <a:cubicBezTo>
                    <a:pt x="571" y="333"/>
                    <a:pt x="508" y="396"/>
                    <a:pt x="476" y="491"/>
                  </a:cubicBezTo>
                  <a:cubicBezTo>
                    <a:pt x="381" y="650"/>
                    <a:pt x="318" y="808"/>
                    <a:pt x="254" y="966"/>
                  </a:cubicBezTo>
                  <a:cubicBezTo>
                    <a:pt x="191" y="1061"/>
                    <a:pt x="159" y="1156"/>
                    <a:pt x="128" y="1251"/>
                  </a:cubicBezTo>
                  <a:cubicBezTo>
                    <a:pt x="96" y="1346"/>
                    <a:pt x="64" y="1410"/>
                    <a:pt x="64" y="1505"/>
                  </a:cubicBezTo>
                  <a:cubicBezTo>
                    <a:pt x="33" y="1600"/>
                    <a:pt x="33" y="1695"/>
                    <a:pt x="1" y="1790"/>
                  </a:cubicBezTo>
                  <a:cubicBezTo>
                    <a:pt x="1" y="1916"/>
                    <a:pt x="64" y="2075"/>
                    <a:pt x="223" y="2075"/>
                  </a:cubicBezTo>
                  <a:cubicBezTo>
                    <a:pt x="349" y="2075"/>
                    <a:pt x="444" y="2011"/>
                    <a:pt x="508" y="1916"/>
                  </a:cubicBezTo>
                  <a:cubicBezTo>
                    <a:pt x="571" y="1853"/>
                    <a:pt x="634" y="1790"/>
                    <a:pt x="666" y="1726"/>
                  </a:cubicBezTo>
                  <a:cubicBezTo>
                    <a:pt x="761" y="1600"/>
                    <a:pt x="856" y="1441"/>
                    <a:pt x="919" y="1283"/>
                  </a:cubicBezTo>
                  <a:cubicBezTo>
                    <a:pt x="983" y="1125"/>
                    <a:pt x="1046" y="998"/>
                    <a:pt x="1141" y="840"/>
                  </a:cubicBezTo>
                  <a:cubicBezTo>
                    <a:pt x="1204" y="681"/>
                    <a:pt x="1268" y="460"/>
                    <a:pt x="1236" y="270"/>
                  </a:cubicBezTo>
                  <a:cubicBezTo>
                    <a:pt x="1236" y="175"/>
                    <a:pt x="1204" y="80"/>
                    <a:pt x="1109" y="48"/>
                  </a:cubicBezTo>
                  <a:cubicBezTo>
                    <a:pt x="1078" y="16"/>
                    <a:pt x="1030" y="0"/>
                    <a:pt x="983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658325" y="2849100"/>
              <a:ext cx="24575" cy="45725"/>
            </a:xfrm>
            <a:custGeom>
              <a:rect b="b" l="l" r="r" t="t"/>
              <a:pathLst>
                <a:path extrusionOk="0" h="1829" w="983">
                  <a:moveTo>
                    <a:pt x="747" y="0"/>
                  </a:moveTo>
                  <a:cubicBezTo>
                    <a:pt x="688" y="0"/>
                    <a:pt x="629" y="27"/>
                    <a:pt x="570" y="66"/>
                  </a:cubicBezTo>
                  <a:cubicBezTo>
                    <a:pt x="475" y="161"/>
                    <a:pt x="412" y="320"/>
                    <a:pt x="349" y="446"/>
                  </a:cubicBezTo>
                  <a:cubicBezTo>
                    <a:pt x="285" y="573"/>
                    <a:pt x="254" y="731"/>
                    <a:pt x="190" y="858"/>
                  </a:cubicBezTo>
                  <a:cubicBezTo>
                    <a:pt x="159" y="985"/>
                    <a:pt x="95" y="1111"/>
                    <a:pt x="64" y="1238"/>
                  </a:cubicBezTo>
                  <a:cubicBezTo>
                    <a:pt x="64" y="1301"/>
                    <a:pt x="32" y="1365"/>
                    <a:pt x="32" y="1428"/>
                  </a:cubicBezTo>
                  <a:cubicBezTo>
                    <a:pt x="0" y="1491"/>
                    <a:pt x="0" y="1586"/>
                    <a:pt x="0" y="1650"/>
                  </a:cubicBezTo>
                  <a:cubicBezTo>
                    <a:pt x="0" y="1713"/>
                    <a:pt x="32" y="1776"/>
                    <a:pt x="95" y="1808"/>
                  </a:cubicBezTo>
                  <a:cubicBezTo>
                    <a:pt x="122" y="1821"/>
                    <a:pt x="153" y="1829"/>
                    <a:pt x="184" y="1829"/>
                  </a:cubicBezTo>
                  <a:cubicBezTo>
                    <a:pt x="227" y="1829"/>
                    <a:pt x="267" y="1814"/>
                    <a:pt x="285" y="1776"/>
                  </a:cubicBezTo>
                  <a:cubicBezTo>
                    <a:pt x="317" y="1745"/>
                    <a:pt x="317" y="1713"/>
                    <a:pt x="349" y="1713"/>
                  </a:cubicBezTo>
                  <a:cubicBezTo>
                    <a:pt x="380" y="1650"/>
                    <a:pt x="412" y="1618"/>
                    <a:pt x="412" y="1555"/>
                  </a:cubicBezTo>
                  <a:cubicBezTo>
                    <a:pt x="444" y="1491"/>
                    <a:pt x="475" y="1428"/>
                    <a:pt x="475" y="1365"/>
                  </a:cubicBezTo>
                  <a:cubicBezTo>
                    <a:pt x="539" y="1270"/>
                    <a:pt x="570" y="1143"/>
                    <a:pt x="602" y="1048"/>
                  </a:cubicBezTo>
                  <a:cubicBezTo>
                    <a:pt x="665" y="921"/>
                    <a:pt x="729" y="795"/>
                    <a:pt x="792" y="700"/>
                  </a:cubicBezTo>
                  <a:cubicBezTo>
                    <a:pt x="824" y="605"/>
                    <a:pt x="824" y="605"/>
                    <a:pt x="855" y="510"/>
                  </a:cubicBezTo>
                  <a:cubicBezTo>
                    <a:pt x="887" y="446"/>
                    <a:pt x="950" y="351"/>
                    <a:pt x="950" y="288"/>
                  </a:cubicBezTo>
                  <a:cubicBezTo>
                    <a:pt x="982" y="193"/>
                    <a:pt x="950" y="98"/>
                    <a:pt x="855" y="35"/>
                  </a:cubicBezTo>
                  <a:cubicBezTo>
                    <a:pt x="819" y="10"/>
                    <a:pt x="783" y="0"/>
                    <a:pt x="747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016225" y="2755150"/>
              <a:ext cx="692800" cy="951600"/>
            </a:xfrm>
            <a:custGeom>
              <a:rect b="b" l="l" r="r" t="t"/>
              <a:pathLst>
                <a:path extrusionOk="0" h="38064" w="27712">
                  <a:moveTo>
                    <a:pt x="7820" y="1"/>
                  </a:moveTo>
                  <a:cubicBezTo>
                    <a:pt x="7327" y="1"/>
                    <a:pt x="6810" y="300"/>
                    <a:pt x="6683" y="784"/>
                  </a:cubicBezTo>
                  <a:cubicBezTo>
                    <a:pt x="5353" y="6168"/>
                    <a:pt x="4181" y="11615"/>
                    <a:pt x="3073" y="17030"/>
                  </a:cubicBezTo>
                  <a:cubicBezTo>
                    <a:pt x="2503" y="19944"/>
                    <a:pt x="1838" y="22826"/>
                    <a:pt x="1331" y="25771"/>
                  </a:cubicBezTo>
                  <a:cubicBezTo>
                    <a:pt x="951" y="27798"/>
                    <a:pt x="412" y="29856"/>
                    <a:pt x="159" y="31915"/>
                  </a:cubicBezTo>
                  <a:cubicBezTo>
                    <a:pt x="64" y="32421"/>
                    <a:pt x="1" y="32960"/>
                    <a:pt x="32" y="33498"/>
                  </a:cubicBezTo>
                  <a:cubicBezTo>
                    <a:pt x="96" y="34005"/>
                    <a:pt x="603" y="34290"/>
                    <a:pt x="1014" y="34480"/>
                  </a:cubicBezTo>
                  <a:cubicBezTo>
                    <a:pt x="2186" y="35050"/>
                    <a:pt x="3294" y="35747"/>
                    <a:pt x="4498" y="36285"/>
                  </a:cubicBezTo>
                  <a:cubicBezTo>
                    <a:pt x="6271" y="37077"/>
                    <a:pt x="8171" y="37647"/>
                    <a:pt x="10135" y="37868"/>
                  </a:cubicBezTo>
                  <a:cubicBezTo>
                    <a:pt x="10644" y="37953"/>
                    <a:pt x="11204" y="38063"/>
                    <a:pt x="11769" y="38063"/>
                  </a:cubicBezTo>
                  <a:cubicBezTo>
                    <a:pt x="11836" y="38063"/>
                    <a:pt x="11904" y="38062"/>
                    <a:pt x="11972" y="38058"/>
                  </a:cubicBezTo>
                  <a:cubicBezTo>
                    <a:pt x="12732" y="38027"/>
                    <a:pt x="13048" y="37773"/>
                    <a:pt x="13333" y="37108"/>
                  </a:cubicBezTo>
                  <a:cubicBezTo>
                    <a:pt x="17197" y="28083"/>
                    <a:pt x="22359" y="19722"/>
                    <a:pt x="26349" y="10791"/>
                  </a:cubicBezTo>
                  <a:cubicBezTo>
                    <a:pt x="26761" y="9841"/>
                    <a:pt x="27711" y="8511"/>
                    <a:pt x="27426" y="7435"/>
                  </a:cubicBezTo>
                  <a:cubicBezTo>
                    <a:pt x="27046" y="6009"/>
                    <a:pt x="25241" y="5851"/>
                    <a:pt x="24069" y="5534"/>
                  </a:cubicBezTo>
                  <a:cubicBezTo>
                    <a:pt x="18622" y="4014"/>
                    <a:pt x="13523" y="1893"/>
                    <a:pt x="8171" y="56"/>
                  </a:cubicBezTo>
                  <a:cubicBezTo>
                    <a:pt x="8060" y="18"/>
                    <a:pt x="7941" y="1"/>
                    <a:pt x="7820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093025" y="2842025"/>
              <a:ext cx="521775" cy="770725"/>
            </a:xfrm>
            <a:custGeom>
              <a:rect b="b" l="l" r="r" t="t"/>
              <a:pathLst>
                <a:path extrusionOk="0" h="30829" w="20871">
                  <a:moveTo>
                    <a:pt x="6587" y="0"/>
                  </a:moveTo>
                  <a:cubicBezTo>
                    <a:pt x="6214" y="0"/>
                    <a:pt x="5801" y="246"/>
                    <a:pt x="5669" y="666"/>
                  </a:cubicBezTo>
                  <a:cubicBezTo>
                    <a:pt x="3643" y="8488"/>
                    <a:pt x="1996" y="16469"/>
                    <a:pt x="286" y="24386"/>
                  </a:cubicBezTo>
                  <a:cubicBezTo>
                    <a:pt x="254" y="24481"/>
                    <a:pt x="286" y="24544"/>
                    <a:pt x="286" y="24639"/>
                  </a:cubicBezTo>
                  <a:cubicBezTo>
                    <a:pt x="191" y="25431"/>
                    <a:pt x="64" y="26223"/>
                    <a:pt x="32" y="27046"/>
                  </a:cubicBezTo>
                  <a:cubicBezTo>
                    <a:pt x="1" y="27426"/>
                    <a:pt x="159" y="27680"/>
                    <a:pt x="381" y="27838"/>
                  </a:cubicBezTo>
                  <a:cubicBezTo>
                    <a:pt x="476" y="27996"/>
                    <a:pt x="571" y="28123"/>
                    <a:pt x="697" y="28250"/>
                  </a:cubicBezTo>
                  <a:cubicBezTo>
                    <a:pt x="1109" y="28598"/>
                    <a:pt x="1521" y="28915"/>
                    <a:pt x="1996" y="29168"/>
                  </a:cubicBezTo>
                  <a:cubicBezTo>
                    <a:pt x="3073" y="29801"/>
                    <a:pt x="4244" y="30150"/>
                    <a:pt x="5448" y="30340"/>
                  </a:cubicBezTo>
                  <a:cubicBezTo>
                    <a:pt x="5574" y="30403"/>
                    <a:pt x="5733" y="30435"/>
                    <a:pt x="5859" y="30498"/>
                  </a:cubicBezTo>
                  <a:cubicBezTo>
                    <a:pt x="6559" y="30686"/>
                    <a:pt x="7303" y="30829"/>
                    <a:pt x="8035" y="30829"/>
                  </a:cubicBezTo>
                  <a:cubicBezTo>
                    <a:pt x="8166" y="30829"/>
                    <a:pt x="8296" y="30824"/>
                    <a:pt x="8425" y="30815"/>
                  </a:cubicBezTo>
                  <a:cubicBezTo>
                    <a:pt x="9406" y="30783"/>
                    <a:pt x="9850" y="30213"/>
                    <a:pt x="10325" y="29295"/>
                  </a:cubicBezTo>
                  <a:cubicBezTo>
                    <a:pt x="11180" y="27616"/>
                    <a:pt x="12003" y="25906"/>
                    <a:pt x="12827" y="24164"/>
                  </a:cubicBezTo>
                  <a:cubicBezTo>
                    <a:pt x="14378" y="20776"/>
                    <a:pt x="15867" y="17324"/>
                    <a:pt x="17355" y="13872"/>
                  </a:cubicBezTo>
                  <a:cubicBezTo>
                    <a:pt x="18179" y="11972"/>
                    <a:pt x="19002" y="10072"/>
                    <a:pt x="19826" y="8172"/>
                  </a:cubicBezTo>
                  <a:cubicBezTo>
                    <a:pt x="20142" y="7411"/>
                    <a:pt x="20871" y="6303"/>
                    <a:pt x="20712" y="5416"/>
                  </a:cubicBezTo>
                  <a:cubicBezTo>
                    <a:pt x="20491" y="4308"/>
                    <a:pt x="19477" y="4308"/>
                    <a:pt x="18622" y="4118"/>
                  </a:cubicBezTo>
                  <a:cubicBezTo>
                    <a:pt x="14537" y="3231"/>
                    <a:pt x="10737" y="1363"/>
                    <a:pt x="6810" y="33"/>
                  </a:cubicBezTo>
                  <a:cubicBezTo>
                    <a:pt x="6739" y="11"/>
                    <a:pt x="6664" y="0"/>
                    <a:pt x="6587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179725" y="3377150"/>
              <a:ext cx="165650" cy="69150"/>
            </a:xfrm>
            <a:custGeom>
              <a:rect b="b" l="l" r="r" t="t"/>
              <a:pathLst>
                <a:path extrusionOk="0" h="2766" w="6626">
                  <a:moveTo>
                    <a:pt x="1381" y="313"/>
                  </a:moveTo>
                  <a:cubicBezTo>
                    <a:pt x="1492" y="313"/>
                    <a:pt x="1589" y="459"/>
                    <a:pt x="1505" y="606"/>
                  </a:cubicBezTo>
                  <a:cubicBezTo>
                    <a:pt x="1477" y="689"/>
                    <a:pt x="1377" y="748"/>
                    <a:pt x="1267" y="803"/>
                  </a:cubicBezTo>
                  <a:lnTo>
                    <a:pt x="1267" y="803"/>
                  </a:lnTo>
                  <a:cubicBezTo>
                    <a:pt x="1206" y="688"/>
                    <a:pt x="1176" y="565"/>
                    <a:pt x="1220" y="447"/>
                  </a:cubicBezTo>
                  <a:cubicBezTo>
                    <a:pt x="1263" y="351"/>
                    <a:pt x="1324" y="313"/>
                    <a:pt x="1381" y="313"/>
                  </a:cubicBezTo>
                  <a:close/>
                  <a:moveTo>
                    <a:pt x="3088" y="1018"/>
                  </a:moveTo>
                  <a:lnTo>
                    <a:pt x="3088" y="1018"/>
                  </a:lnTo>
                  <a:cubicBezTo>
                    <a:pt x="3247" y="1049"/>
                    <a:pt x="3278" y="1113"/>
                    <a:pt x="3183" y="1176"/>
                  </a:cubicBezTo>
                  <a:cubicBezTo>
                    <a:pt x="3152" y="1208"/>
                    <a:pt x="3120" y="1271"/>
                    <a:pt x="3088" y="1303"/>
                  </a:cubicBezTo>
                  <a:cubicBezTo>
                    <a:pt x="3082" y="1307"/>
                    <a:pt x="3075" y="1311"/>
                    <a:pt x="3068" y="1316"/>
                  </a:cubicBezTo>
                  <a:lnTo>
                    <a:pt x="3068" y="1316"/>
                  </a:lnTo>
                  <a:cubicBezTo>
                    <a:pt x="3033" y="1193"/>
                    <a:pt x="3022" y="1067"/>
                    <a:pt x="3088" y="1018"/>
                  </a:cubicBezTo>
                  <a:close/>
                  <a:moveTo>
                    <a:pt x="5275" y="1237"/>
                  </a:moveTo>
                  <a:cubicBezTo>
                    <a:pt x="5312" y="1237"/>
                    <a:pt x="5353" y="1247"/>
                    <a:pt x="5400" y="1271"/>
                  </a:cubicBezTo>
                  <a:cubicBezTo>
                    <a:pt x="5558" y="1366"/>
                    <a:pt x="5527" y="1461"/>
                    <a:pt x="5432" y="1588"/>
                  </a:cubicBezTo>
                  <a:cubicBezTo>
                    <a:pt x="5365" y="1702"/>
                    <a:pt x="5263" y="1800"/>
                    <a:pt x="5142" y="1880"/>
                  </a:cubicBezTo>
                  <a:lnTo>
                    <a:pt x="5142" y="1880"/>
                  </a:lnTo>
                  <a:cubicBezTo>
                    <a:pt x="5099" y="1801"/>
                    <a:pt x="5067" y="1714"/>
                    <a:pt x="5052" y="1619"/>
                  </a:cubicBezTo>
                  <a:cubicBezTo>
                    <a:pt x="5052" y="1439"/>
                    <a:pt x="5115" y="1237"/>
                    <a:pt x="5275" y="1237"/>
                  </a:cubicBezTo>
                  <a:close/>
                  <a:moveTo>
                    <a:pt x="1489" y="1"/>
                  </a:moveTo>
                  <a:cubicBezTo>
                    <a:pt x="1474" y="1"/>
                    <a:pt x="1458" y="2"/>
                    <a:pt x="1441" y="4"/>
                  </a:cubicBezTo>
                  <a:cubicBezTo>
                    <a:pt x="1188" y="4"/>
                    <a:pt x="966" y="226"/>
                    <a:pt x="935" y="479"/>
                  </a:cubicBezTo>
                  <a:cubicBezTo>
                    <a:pt x="921" y="616"/>
                    <a:pt x="949" y="748"/>
                    <a:pt x="1003" y="871"/>
                  </a:cubicBezTo>
                  <a:lnTo>
                    <a:pt x="1003" y="871"/>
                  </a:lnTo>
                  <a:cubicBezTo>
                    <a:pt x="990" y="871"/>
                    <a:pt x="977" y="872"/>
                    <a:pt x="964" y="872"/>
                  </a:cubicBezTo>
                  <a:cubicBezTo>
                    <a:pt x="686" y="872"/>
                    <a:pt x="407" y="728"/>
                    <a:pt x="238" y="511"/>
                  </a:cubicBezTo>
                  <a:cubicBezTo>
                    <a:pt x="215" y="488"/>
                    <a:pt x="188" y="478"/>
                    <a:pt x="161" y="478"/>
                  </a:cubicBezTo>
                  <a:cubicBezTo>
                    <a:pt x="79" y="478"/>
                    <a:pt x="0" y="573"/>
                    <a:pt x="48" y="669"/>
                  </a:cubicBezTo>
                  <a:cubicBezTo>
                    <a:pt x="256" y="961"/>
                    <a:pt x="601" y="1129"/>
                    <a:pt x="949" y="1129"/>
                  </a:cubicBezTo>
                  <a:cubicBezTo>
                    <a:pt x="1015" y="1129"/>
                    <a:pt x="1081" y="1123"/>
                    <a:pt x="1146" y="1110"/>
                  </a:cubicBezTo>
                  <a:lnTo>
                    <a:pt x="1146" y="1110"/>
                  </a:lnTo>
                  <a:cubicBezTo>
                    <a:pt x="1198" y="1179"/>
                    <a:pt x="1255" y="1243"/>
                    <a:pt x="1315" y="1303"/>
                  </a:cubicBezTo>
                  <a:cubicBezTo>
                    <a:pt x="1622" y="1610"/>
                    <a:pt x="2022" y="1798"/>
                    <a:pt x="2430" y="1798"/>
                  </a:cubicBezTo>
                  <a:cubicBezTo>
                    <a:pt x="2591" y="1798"/>
                    <a:pt x="2753" y="1769"/>
                    <a:pt x="2912" y="1705"/>
                  </a:cubicBezTo>
                  <a:lnTo>
                    <a:pt x="2912" y="1705"/>
                  </a:lnTo>
                  <a:cubicBezTo>
                    <a:pt x="2957" y="1813"/>
                    <a:pt x="3008" y="1905"/>
                    <a:pt x="3057" y="1968"/>
                  </a:cubicBezTo>
                  <a:cubicBezTo>
                    <a:pt x="3350" y="2366"/>
                    <a:pt x="3797" y="2542"/>
                    <a:pt x="4258" y="2542"/>
                  </a:cubicBezTo>
                  <a:cubicBezTo>
                    <a:pt x="4493" y="2542"/>
                    <a:pt x="4732" y="2497"/>
                    <a:pt x="4957" y="2411"/>
                  </a:cubicBezTo>
                  <a:cubicBezTo>
                    <a:pt x="5000" y="2394"/>
                    <a:pt x="5045" y="2374"/>
                    <a:pt x="5091" y="2350"/>
                  </a:cubicBezTo>
                  <a:lnTo>
                    <a:pt x="5091" y="2350"/>
                  </a:lnTo>
                  <a:cubicBezTo>
                    <a:pt x="5329" y="2607"/>
                    <a:pt x="5674" y="2765"/>
                    <a:pt x="6020" y="2765"/>
                  </a:cubicBezTo>
                  <a:cubicBezTo>
                    <a:pt x="6175" y="2765"/>
                    <a:pt x="6331" y="2733"/>
                    <a:pt x="6477" y="2664"/>
                  </a:cubicBezTo>
                  <a:cubicBezTo>
                    <a:pt x="6626" y="2605"/>
                    <a:pt x="6522" y="2377"/>
                    <a:pt x="6377" y="2377"/>
                  </a:cubicBezTo>
                  <a:cubicBezTo>
                    <a:pt x="6368" y="2377"/>
                    <a:pt x="6359" y="2377"/>
                    <a:pt x="6350" y="2379"/>
                  </a:cubicBezTo>
                  <a:cubicBezTo>
                    <a:pt x="6263" y="2394"/>
                    <a:pt x="6175" y="2402"/>
                    <a:pt x="6089" y="2402"/>
                  </a:cubicBezTo>
                  <a:cubicBezTo>
                    <a:pt x="5835" y="2402"/>
                    <a:pt x="5591" y="2334"/>
                    <a:pt x="5387" y="2168"/>
                  </a:cubicBezTo>
                  <a:lnTo>
                    <a:pt x="5387" y="2168"/>
                  </a:lnTo>
                  <a:cubicBezTo>
                    <a:pt x="5747" y="1899"/>
                    <a:pt x="6026" y="1490"/>
                    <a:pt x="5685" y="1081"/>
                  </a:cubicBezTo>
                  <a:cubicBezTo>
                    <a:pt x="5606" y="970"/>
                    <a:pt x="5487" y="923"/>
                    <a:pt x="5360" y="923"/>
                  </a:cubicBezTo>
                  <a:cubicBezTo>
                    <a:pt x="5234" y="923"/>
                    <a:pt x="5099" y="970"/>
                    <a:pt x="4988" y="1049"/>
                  </a:cubicBezTo>
                  <a:cubicBezTo>
                    <a:pt x="4703" y="1271"/>
                    <a:pt x="4735" y="1683"/>
                    <a:pt x="4862" y="1999"/>
                  </a:cubicBezTo>
                  <a:cubicBezTo>
                    <a:pt x="4865" y="2007"/>
                    <a:pt x="4868" y="2014"/>
                    <a:pt x="4871" y="2021"/>
                  </a:cubicBezTo>
                  <a:lnTo>
                    <a:pt x="4871" y="2021"/>
                  </a:lnTo>
                  <a:cubicBezTo>
                    <a:pt x="4645" y="2112"/>
                    <a:pt x="4398" y="2158"/>
                    <a:pt x="4197" y="2158"/>
                  </a:cubicBezTo>
                  <a:cubicBezTo>
                    <a:pt x="3785" y="2158"/>
                    <a:pt x="3405" y="1968"/>
                    <a:pt x="3183" y="1588"/>
                  </a:cubicBezTo>
                  <a:cubicBezTo>
                    <a:pt x="3180" y="1582"/>
                    <a:pt x="3176" y="1576"/>
                    <a:pt x="3171" y="1568"/>
                  </a:cubicBezTo>
                  <a:lnTo>
                    <a:pt x="3171" y="1568"/>
                  </a:lnTo>
                  <a:cubicBezTo>
                    <a:pt x="3363" y="1444"/>
                    <a:pt x="3536" y="1271"/>
                    <a:pt x="3563" y="1049"/>
                  </a:cubicBezTo>
                  <a:cubicBezTo>
                    <a:pt x="3591" y="830"/>
                    <a:pt x="3428" y="587"/>
                    <a:pt x="3200" y="587"/>
                  </a:cubicBezTo>
                  <a:cubicBezTo>
                    <a:pt x="3164" y="587"/>
                    <a:pt x="3127" y="593"/>
                    <a:pt x="3088" y="606"/>
                  </a:cubicBezTo>
                  <a:cubicBezTo>
                    <a:pt x="2749" y="706"/>
                    <a:pt x="2737" y="1106"/>
                    <a:pt x="2829" y="1461"/>
                  </a:cubicBezTo>
                  <a:lnTo>
                    <a:pt x="2829" y="1461"/>
                  </a:lnTo>
                  <a:cubicBezTo>
                    <a:pt x="2800" y="1474"/>
                    <a:pt x="2770" y="1485"/>
                    <a:pt x="2740" y="1493"/>
                  </a:cubicBezTo>
                  <a:cubicBezTo>
                    <a:pt x="2636" y="1522"/>
                    <a:pt x="2530" y="1536"/>
                    <a:pt x="2426" y="1536"/>
                  </a:cubicBezTo>
                  <a:cubicBezTo>
                    <a:pt x="2084" y="1536"/>
                    <a:pt x="1755" y="1387"/>
                    <a:pt x="1536" y="1144"/>
                  </a:cubicBezTo>
                  <a:cubicBezTo>
                    <a:pt x="1500" y="1108"/>
                    <a:pt x="1459" y="1065"/>
                    <a:pt x="1418" y="1017"/>
                  </a:cubicBezTo>
                  <a:lnTo>
                    <a:pt x="1418" y="1017"/>
                  </a:lnTo>
                  <a:cubicBezTo>
                    <a:pt x="1436" y="1007"/>
                    <a:pt x="1455" y="997"/>
                    <a:pt x="1473" y="986"/>
                  </a:cubicBezTo>
                  <a:cubicBezTo>
                    <a:pt x="1695" y="859"/>
                    <a:pt x="1885" y="638"/>
                    <a:pt x="1853" y="384"/>
                  </a:cubicBezTo>
                  <a:cubicBezTo>
                    <a:pt x="1824" y="179"/>
                    <a:pt x="1686" y="1"/>
                    <a:pt x="1489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204675" y="3442950"/>
              <a:ext cx="82750" cy="36675"/>
            </a:xfrm>
            <a:custGeom>
              <a:rect b="b" l="l" r="r" t="t"/>
              <a:pathLst>
                <a:path extrusionOk="0" h="1467" w="3310">
                  <a:moveTo>
                    <a:pt x="63" y="1"/>
                  </a:moveTo>
                  <a:cubicBezTo>
                    <a:pt x="32" y="1"/>
                    <a:pt x="0" y="32"/>
                    <a:pt x="32" y="32"/>
                  </a:cubicBezTo>
                  <a:cubicBezTo>
                    <a:pt x="285" y="191"/>
                    <a:pt x="507" y="317"/>
                    <a:pt x="760" y="444"/>
                  </a:cubicBezTo>
                  <a:cubicBezTo>
                    <a:pt x="1013" y="539"/>
                    <a:pt x="1267" y="666"/>
                    <a:pt x="1520" y="792"/>
                  </a:cubicBezTo>
                  <a:cubicBezTo>
                    <a:pt x="2027" y="1014"/>
                    <a:pt x="2534" y="1236"/>
                    <a:pt x="3040" y="1457"/>
                  </a:cubicBezTo>
                  <a:cubicBezTo>
                    <a:pt x="3056" y="1464"/>
                    <a:pt x="3071" y="1467"/>
                    <a:pt x="3086" y="1467"/>
                  </a:cubicBezTo>
                  <a:cubicBezTo>
                    <a:pt x="3221" y="1467"/>
                    <a:pt x="3310" y="1229"/>
                    <a:pt x="3167" y="1172"/>
                  </a:cubicBezTo>
                  <a:cubicBezTo>
                    <a:pt x="2660" y="951"/>
                    <a:pt x="2154" y="729"/>
                    <a:pt x="1615" y="539"/>
                  </a:cubicBezTo>
                  <a:cubicBezTo>
                    <a:pt x="1362" y="444"/>
                    <a:pt x="1108" y="349"/>
                    <a:pt x="855" y="254"/>
                  </a:cubicBezTo>
                  <a:cubicBezTo>
                    <a:pt x="602" y="159"/>
                    <a:pt x="317" y="64"/>
                    <a:pt x="63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4214950" y="3472250"/>
              <a:ext cx="36450" cy="15850"/>
            </a:xfrm>
            <a:custGeom>
              <a:rect b="b" l="l" r="r" t="t"/>
              <a:pathLst>
                <a:path extrusionOk="0" h="634" w="1458">
                  <a:moveTo>
                    <a:pt x="96" y="0"/>
                  </a:moveTo>
                  <a:cubicBezTo>
                    <a:pt x="32" y="0"/>
                    <a:pt x="1" y="95"/>
                    <a:pt x="64" y="127"/>
                  </a:cubicBezTo>
                  <a:cubicBezTo>
                    <a:pt x="254" y="190"/>
                    <a:pt x="476" y="285"/>
                    <a:pt x="666" y="380"/>
                  </a:cubicBezTo>
                  <a:cubicBezTo>
                    <a:pt x="761" y="412"/>
                    <a:pt x="856" y="475"/>
                    <a:pt x="951" y="507"/>
                  </a:cubicBezTo>
                  <a:cubicBezTo>
                    <a:pt x="982" y="539"/>
                    <a:pt x="1046" y="539"/>
                    <a:pt x="1077" y="570"/>
                  </a:cubicBezTo>
                  <a:cubicBezTo>
                    <a:pt x="1141" y="602"/>
                    <a:pt x="1204" y="634"/>
                    <a:pt x="1267" y="634"/>
                  </a:cubicBezTo>
                  <a:cubicBezTo>
                    <a:pt x="1363" y="634"/>
                    <a:pt x="1458" y="507"/>
                    <a:pt x="1394" y="412"/>
                  </a:cubicBezTo>
                  <a:cubicBezTo>
                    <a:pt x="1331" y="317"/>
                    <a:pt x="1172" y="285"/>
                    <a:pt x="1046" y="254"/>
                  </a:cubicBezTo>
                  <a:cubicBezTo>
                    <a:pt x="951" y="190"/>
                    <a:pt x="856" y="159"/>
                    <a:pt x="761" y="127"/>
                  </a:cubicBezTo>
                  <a:cubicBezTo>
                    <a:pt x="539" y="95"/>
                    <a:pt x="317" y="32"/>
                    <a:pt x="96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270375" y="2979800"/>
              <a:ext cx="23775" cy="11900"/>
            </a:xfrm>
            <a:custGeom>
              <a:rect b="b" l="l" r="r" t="t"/>
              <a:pathLst>
                <a:path extrusionOk="0" h="476" w="951">
                  <a:moveTo>
                    <a:pt x="96" y="0"/>
                  </a:moveTo>
                  <a:cubicBezTo>
                    <a:pt x="64" y="0"/>
                    <a:pt x="1" y="95"/>
                    <a:pt x="64" y="127"/>
                  </a:cubicBezTo>
                  <a:cubicBezTo>
                    <a:pt x="96" y="159"/>
                    <a:pt x="159" y="222"/>
                    <a:pt x="222" y="254"/>
                  </a:cubicBezTo>
                  <a:cubicBezTo>
                    <a:pt x="222" y="285"/>
                    <a:pt x="254" y="285"/>
                    <a:pt x="286" y="285"/>
                  </a:cubicBezTo>
                  <a:cubicBezTo>
                    <a:pt x="317" y="317"/>
                    <a:pt x="349" y="317"/>
                    <a:pt x="412" y="349"/>
                  </a:cubicBezTo>
                  <a:cubicBezTo>
                    <a:pt x="444" y="349"/>
                    <a:pt x="507" y="380"/>
                    <a:pt x="571" y="412"/>
                  </a:cubicBezTo>
                  <a:cubicBezTo>
                    <a:pt x="634" y="444"/>
                    <a:pt x="729" y="475"/>
                    <a:pt x="792" y="475"/>
                  </a:cubicBezTo>
                  <a:cubicBezTo>
                    <a:pt x="856" y="475"/>
                    <a:pt x="919" y="444"/>
                    <a:pt x="919" y="380"/>
                  </a:cubicBezTo>
                  <a:cubicBezTo>
                    <a:pt x="951" y="317"/>
                    <a:pt x="951" y="254"/>
                    <a:pt x="887" y="190"/>
                  </a:cubicBezTo>
                  <a:cubicBezTo>
                    <a:pt x="824" y="127"/>
                    <a:pt x="761" y="127"/>
                    <a:pt x="666" y="95"/>
                  </a:cubicBezTo>
                  <a:cubicBezTo>
                    <a:pt x="602" y="95"/>
                    <a:pt x="539" y="64"/>
                    <a:pt x="507" y="32"/>
                  </a:cubicBezTo>
                  <a:lnTo>
                    <a:pt x="412" y="32"/>
                  </a:lnTo>
                  <a:cubicBezTo>
                    <a:pt x="381" y="0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264050" y="3000375"/>
              <a:ext cx="22175" cy="12700"/>
            </a:xfrm>
            <a:custGeom>
              <a:rect b="b" l="l" r="r" t="t"/>
              <a:pathLst>
                <a:path extrusionOk="0" h="508" w="887">
                  <a:moveTo>
                    <a:pt x="190" y="1"/>
                  </a:moveTo>
                  <a:cubicBezTo>
                    <a:pt x="127" y="1"/>
                    <a:pt x="95" y="1"/>
                    <a:pt x="32" y="32"/>
                  </a:cubicBezTo>
                  <a:cubicBezTo>
                    <a:pt x="0" y="96"/>
                    <a:pt x="0" y="127"/>
                    <a:pt x="64" y="191"/>
                  </a:cubicBezTo>
                  <a:cubicBezTo>
                    <a:pt x="95" y="222"/>
                    <a:pt x="127" y="254"/>
                    <a:pt x="190" y="317"/>
                  </a:cubicBezTo>
                  <a:cubicBezTo>
                    <a:pt x="222" y="349"/>
                    <a:pt x="285" y="381"/>
                    <a:pt x="349" y="412"/>
                  </a:cubicBezTo>
                  <a:cubicBezTo>
                    <a:pt x="412" y="444"/>
                    <a:pt x="475" y="476"/>
                    <a:pt x="539" y="476"/>
                  </a:cubicBezTo>
                  <a:cubicBezTo>
                    <a:pt x="570" y="507"/>
                    <a:pt x="602" y="507"/>
                    <a:pt x="602" y="507"/>
                  </a:cubicBezTo>
                  <a:lnTo>
                    <a:pt x="697" y="507"/>
                  </a:lnTo>
                  <a:cubicBezTo>
                    <a:pt x="713" y="507"/>
                    <a:pt x="737" y="507"/>
                    <a:pt x="760" y="503"/>
                  </a:cubicBezTo>
                  <a:lnTo>
                    <a:pt x="760" y="503"/>
                  </a:lnTo>
                  <a:cubicBezTo>
                    <a:pt x="760" y="505"/>
                    <a:pt x="760" y="506"/>
                    <a:pt x="760" y="507"/>
                  </a:cubicBezTo>
                  <a:cubicBezTo>
                    <a:pt x="765" y="505"/>
                    <a:pt x="769" y="503"/>
                    <a:pt x="773" y="501"/>
                  </a:cubicBezTo>
                  <a:lnTo>
                    <a:pt x="773" y="501"/>
                  </a:lnTo>
                  <a:cubicBezTo>
                    <a:pt x="793" y="496"/>
                    <a:pt x="811" y="489"/>
                    <a:pt x="824" y="476"/>
                  </a:cubicBezTo>
                  <a:cubicBezTo>
                    <a:pt x="822" y="476"/>
                    <a:pt x="820" y="476"/>
                    <a:pt x="818" y="476"/>
                  </a:cubicBezTo>
                  <a:lnTo>
                    <a:pt x="818" y="476"/>
                  </a:lnTo>
                  <a:cubicBezTo>
                    <a:pt x="857" y="450"/>
                    <a:pt x="887" y="414"/>
                    <a:pt x="887" y="349"/>
                  </a:cubicBezTo>
                  <a:cubicBezTo>
                    <a:pt x="880" y="336"/>
                    <a:pt x="876" y="331"/>
                    <a:pt x="874" y="331"/>
                  </a:cubicBezTo>
                  <a:lnTo>
                    <a:pt x="874" y="331"/>
                  </a:lnTo>
                  <a:cubicBezTo>
                    <a:pt x="873" y="331"/>
                    <a:pt x="873" y="332"/>
                    <a:pt x="873" y="335"/>
                  </a:cubicBezTo>
                  <a:cubicBezTo>
                    <a:pt x="864" y="327"/>
                    <a:pt x="855" y="317"/>
                    <a:pt x="855" y="317"/>
                  </a:cubicBezTo>
                  <a:cubicBezTo>
                    <a:pt x="855" y="289"/>
                    <a:pt x="830" y="260"/>
                    <a:pt x="801" y="255"/>
                  </a:cubicBezTo>
                  <a:lnTo>
                    <a:pt x="801" y="255"/>
                  </a:lnTo>
                  <a:cubicBezTo>
                    <a:pt x="759" y="211"/>
                    <a:pt x="686" y="185"/>
                    <a:pt x="634" y="159"/>
                  </a:cubicBezTo>
                  <a:cubicBezTo>
                    <a:pt x="570" y="159"/>
                    <a:pt x="507" y="127"/>
                    <a:pt x="475" y="127"/>
                  </a:cubicBezTo>
                  <a:lnTo>
                    <a:pt x="444" y="96"/>
                  </a:lnTo>
                  <a:cubicBezTo>
                    <a:pt x="422" y="96"/>
                    <a:pt x="401" y="82"/>
                    <a:pt x="399" y="82"/>
                  </a:cubicBezTo>
                  <a:lnTo>
                    <a:pt x="399" y="82"/>
                  </a:lnTo>
                  <a:cubicBezTo>
                    <a:pt x="398" y="82"/>
                    <a:pt x="401" y="85"/>
                    <a:pt x="412" y="96"/>
                  </a:cubicBezTo>
                  <a:cubicBezTo>
                    <a:pt x="380" y="96"/>
                    <a:pt x="349" y="64"/>
                    <a:pt x="317" y="64"/>
                  </a:cubicBezTo>
                  <a:lnTo>
                    <a:pt x="254" y="32"/>
                  </a:lnTo>
                  <a:lnTo>
                    <a:pt x="222" y="32"/>
                  </a:lnTo>
                  <a:cubicBezTo>
                    <a:pt x="254" y="32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475500" y="3061350"/>
              <a:ext cx="22925" cy="15050"/>
            </a:xfrm>
            <a:custGeom>
              <a:rect b="b" l="l" r="r" t="t"/>
              <a:pathLst>
                <a:path extrusionOk="0" h="602" w="917">
                  <a:moveTo>
                    <a:pt x="188" y="0"/>
                  </a:moveTo>
                  <a:cubicBezTo>
                    <a:pt x="161" y="0"/>
                    <a:pt x="110" y="0"/>
                    <a:pt x="76" y="21"/>
                  </a:cubicBezTo>
                  <a:lnTo>
                    <a:pt x="76" y="21"/>
                  </a:lnTo>
                  <a:cubicBezTo>
                    <a:pt x="72" y="19"/>
                    <a:pt x="69" y="19"/>
                    <a:pt x="66" y="19"/>
                  </a:cubicBezTo>
                  <a:cubicBezTo>
                    <a:pt x="45" y="19"/>
                    <a:pt x="30" y="41"/>
                    <a:pt x="30" y="64"/>
                  </a:cubicBezTo>
                  <a:cubicBezTo>
                    <a:pt x="7" y="86"/>
                    <a:pt x="1" y="108"/>
                    <a:pt x="10" y="130"/>
                  </a:cubicBezTo>
                  <a:lnTo>
                    <a:pt x="10" y="130"/>
                  </a:lnTo>
                  <a:cubicBezTo>
                    <a:pt x="1" y="162"/>
                    <a:pt x="7" y="200"/>
                    <a:pt x="30" y="222"/>
                  </a:cubicBezTo>
                  <a:cubicBezTo>
                    <a:pt x="30" y="254"/>
                    <a:pt x="61" y="254"/>
                    <a:pt x="61" y="285"/>
                  </a:cubicBezTo>
                  <a:cubicBezTo>
                    <a:pt x="93" y="317"/>
                    <a:pt x="125" y="349"/>
                    <a:pt x="156" y="349"/>
                  </a:cubicBezTo>
                  <a:cubicBezTo>
                    <a:pt x="220" y="380"/>
                    <a:pt x="251" y="412"/>
                    <a:pt x="315" y="444"/>
                  </a:cubicBezTo>
                  <a:cubicBezTo>
                    <a:pt x="410" y="507"/>
                    <a:pt x="536" y="570"/>
                    <a:pt x="663" y="602"/>
                  </a:cubicBezTo>
                  <a:cubicBezTo>
                    <a:pt x="695" y="602"/>
                    <a:pt x="758" y="602"/>
                    <a:pt x="790" y="570"/>
                  </a:cubicBezTo>
                  <a:cubicBezTo>
                    <a:pt x="821" y="539"/>
                    <a:pt x="853" y="507"/>
                    <a:pt x="885" y="475"/>
                  </a:cubicBezTo>
                  <a:cubicBezTo>
                    <a:pt x="916" y="412"/>
                    <a:pt x="885" y="285"/>
                    <a:pt x="790" y="222"/>
                  </a:cubicBezTo>
                  <a:cubicBezTo>
                    <a:pt x="758" y="222"/>
                    <a:pt x="726" y="190"/>
                    <a:pt x="695" y="190"/>
                  </a:cubicBezTo>
                  <a:lnTo>
                    <a:pt x="600" y="159"/>
                  </a:lnTo>
                  <a:cubicBezTo>
                    <a:pt x="536" y="127"/>
                    <a:pt x="473" y="127"/>
                    <a:pt x="441" y="95"/>
                  </a:cubicBezTo>
                  <a:lnTo>
                    <a:pt x="441" y="95"/>
                  </a:lnTo>
                  <a:cubicBezTo>
                    <a:pt x="441" y="98"/>
                    <a:pt x="441" y="100"/>
                    <a:pt x="442" y="102"/>
                  </a:cubicBezTo>
                  <a:lnTo>
                    <a:pt x="442" y="102"/>
                  </a:lnTo>
                  <a:cubicBezTo>
                    <a:pt x="409" y="81"/>
                    <a:pt x="369" y="64"/>
                    <a:pt x="346" y="64"/>
                  </a:cubicBezTo>
                  <a:cubicBezTo>
                    <a:pt x="315" y="32"/>
                    <a:pt x="283" y="32"/>
                    <a:pt x="220" y="32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473850" y="3081925"/>
              <a:ext cx="22200" cy="14875"/>
            </a:xfrm>
            <a:custGeom>
              <a:rect b="b" l="l" r="r" t="t"/>
              <a:pathLst>
                <a:path extrusionOk="0" h="595" w="888">
                  <a:moveTo>
                    <a:pt x="127" y="1"/>
                  </a:moveTo>
                  <a:cubicBezTo>
                    <a:pt x="64" y="32"/>
                    <a:pt x="64" y="32"/>
                    <a:pt x="96" y="32"/>
                  </a:cubicBezTo>
                  <a:lnTo>
                    <a:pt x="64" y="32"/>
                  </a:lnTo>
                  <a:cubicBezTo>
                    <a:pt x="32" y="64"/>
                    <a:pt x="1" y="96"/>
                    <a:pt x="1" y="159"/>
                  </a:cubicBezTo>
                  <a:cubicBezTo>
                    <a:pt x="1" y="159"/>
                    <a:pt x="1" y="159"/>
                    <a:pt x="1" y="191"/>
                  </a:cubicBezTo>
                  <a:cubicBezTo>
                    <a:pt x="32" y="254"/>
                    <a:pt x="64" y="254"/>
                    <a:pt x="96" y="286"/>
                  </a:cubicBezTo>
                  <a:lnTo>
                    <a:pt x="159" y="349"/>
                  </a:lnTo>
                  <a:cubicBezTo>
                    <a:pt x="222" y="381"/>
                    <a:pt x="254" y="412"/>
                    <a:pt x="317" y="444"/>
                  </a:cubicBezTo>
                  <a:cubicBezTo>
                    <a:pt x="381" y="476"/>
                    <a:pt x="412" y="476"/>
                    <a:pt x="476" y="507"/>
                  </a:cubicBezTo>
                  <a:cubicBezTo>
                    <a:pt x="507" y="539"/>
                    <a:pt x="539" y="571"/>
                    <a:pt x="571" y="571"/>
                  </a:cubicBezTo>
                  <a:lnTo>
                    <a:pt x="634" y="571"/>
                  </a:lnTo>
                  <a:cubicBezTo>
                    <a:pt x="650" y="587"/>
                    <a:pt x="666" y="594"/>
                    <a:pt x="681" y="594"/>
                  </a:cubicBezTo>
                  <a:cubicBezTo>
                    <a:pt x="697" y="594"/>
                    <a:pt x="713" y="587"/>
                    <a:pt x="729" y="571"/>
                  </a:cubicBezTo>
                  <a:cubicBezTo>
                    <a:pt x="856" y="571"/>
                    <a:pt x="887" y="412"/>
                    <a:pt x="856" y="349"/>
                  </a:cubicBezTo>
                  <a:cubicBezTo>
                    <a:pt x="824" y="286"/>
                    <a:pt x="761" y="254"/>
                    <a:pt x="729" y="222"/>
                  </a:cubicBezTo>
                  <a:cubicBezTo>
                    <a:pt x="697" y="222"/>
                    <a:pt x="666" y="191"/>
                    <a:pt x="666" y="191"/>
                  </a:cubicBezTo>
                  <a:cubicBezTo>
                    <a:pt x="602" y="159"/>
                    <a:pt x="539" y="159"/>
                    <a:pt x="476" y="127"/>
                  </a:cubicBezTo>
                  <a:cubicBezTo>
                    <a:pt x="412" y="96"/>
                    <a:pt x="349" y="64"/>
                    <a:pt x="286" y="32"/>
                  </a:cubicBezTo>
                  <a:lnTo>
                    <a:pt x="222" y="32"/>
                  </a:lnTo>
                  <a:cubicBezTo>
                    <a:pt x="191" y="1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194375" y="3043125"/>
              <a:ext cx="251800" cy="307225"/>
            </a:xfrm>
            <a:custGeom>
              <a:rect b="b" l="l" r="r" t="t"/>
              <a:pathLst>
                <a:path extrusionOk="0" h="12289" w="10072">
                  <a:moveTo>
                    <a:pt x="7570" y="1"/>
                  </a:moveTo>
                  <a:cubicBezTo>
                    <a:pt x="7488" y="1"/>
                    <a:pt x="7411" y="43"/>
                    <a:pt x="7348" y="128"/>
                  </a:cubicBezTo>
                  <a:cubicBezTo>
                    <a:pt x="7253" y="223"/>
                    <a:pt x="7189" y="381"/>
                    <a:pt x="7189" y="603"/>
                  </a:cubicBezTo>
                  <a:cubicBezTo>
                    <a:pt x="7221" y="824"/>
                    <a:pt x="7253" y="1046"/>
                    <a:pt x="7316" y="1236"/>
                  </a:cubicBezTo>
                  <a:cubicBezTo>
                    <a:pt x="7379" y="1458"/>
                    <a:pt x="7443" y="1679"/>
                    <a:pt x="7474" y="1869"/>
                  </a:cubicBezTo>
                  <a:cubicBezTo>
                    <a:pt x="7506" y="2059"/>
                    <a:pt x="7506" y="2249"/>
                    <a:pt x="7506" y="2408"/>
                  </a:cubicBezTo>
                  <a:cubicBezTo>
                    <a:pt x="7284" y="2566"/>
                    <a:pt x="7094" y="2724"/>
                    <a:pt x="6904" y="2914"/>
                  </a:cubicBezTo>
                  <a:cubicBezTo>
                    <a:pt x="6968" y="2661"/>
                    <a:pt x="6999" y="2408"/>
                    <a:pt x="7031" y="2123"/>
                  </a:cubicBezTo>
                  <a:cubicBezTo>
                    <a:pt x="7031" y="1901"/>
                    <a:pt x="7031" y="1711"/>
                    <a:pt x="7031" y="1458"/>
                  </a:cubicBezTo>
                  <a:cubicBezTo>
                    <a:pt x="6999" y="1236"/>
                    <a:pt x="6904" y="983"/>
                    <a:pt x="6778" y="761"/>
                  </a:cubicBezTo>
                  <a:cubicBezTo>
                    <a:pt x="6619" y="539"/>
                    <a:pt x="6429" y="318"/>
                    <a:pt x="6239" y="254"/>
                  </a:cubicBezTo>
                  <a:cubicBezTo>
                    <a:pt x="6164" y="217"/>
                    <a:pt x="6094" y="199"/>
                    <a:pt x="6031" y="199"/>
                  </a:cubicBezTo>
                  <a:cubicBezTo>
                    <a:pt x="5934" y="199"/>
                    <a:pt x="5853" y="241"/>
                    <a:pt x="5796" y="318"/>
                  </a:cubicBezTo>
                  <a:cubicBezTo>
                    <a:pt x="5574" y="603"/>
                    <a:pt x="5732" y="1268"/>
                    <a:pt x="5986" y="1743"/>
                  </a:cubicBezTo>
                  <a:cubicBezTo>
                    <a:pt x="6144" y="2059"/>
                    <a:pt x="6334" y="2344"/>
                    <a:pt x="6461" y="2629"/>
                  </a:cubicBezTo>
                  <a:cubicBezTo>
                    <a:pt x="6524" y="2724"/>
                    <a:pt x="6556" y="2851"/>
                    <a:pt x="6619" y="2946"/>
                  </a:cubicBezTo>
                  <a:cubicBezTo>
                    <a:pt x="6619" y="3009"/>
                    <a:pt x="6651" y="3073"/>
                    <a:pt x="6683" y="3136"/>
                  </a:cubicBezTo>
                  <a:cubicBezTo>
                    <a:pt x="6397" y="3421"/>
                    <a:pt x="6144" y="3706"/>
                    <a:pt x="5922" y="3991"/>
                  </a:cubicBezTo>
                  <a:cubicBezTo>
                    <a:pt x="5922" y="3991"/>
                    <a:pt x="5922" y="3959"/>
                    <a:pt x="5922" y="3959"/>
                  </a:cubicBezTo>
                  <a:cubicBezTo>
                    <a:pt x="5954" y="3833"/>
                    <a:pt x="5954" y="3706"/>
                    <a:pt x="5954" y="3579"/>
                  </a:cubicBezTo>
                  <a:cubicBezTo>
                    <a:pt x="5986" y="3326"/>
                    <a:pt x="5986" y="3073"/>
                    <a:pt x="5954" y="2819"/>
                  </a:cubicBezTo>
                  <a:cubicBezTo>
                    <a:pt x="5922" y="2534"/>
                    <a:pt x="5859" y="2281"/>
                    <a:pt x="5764" y="2028"/>
                  </a:cubicBezTo>
                  <a:cubicBezTo>
                    <a:pt x="5637" y="1774"/>
                    <a:pt x="5511" y="1521"/>
                    <a:pt x="5257" y="1268"/>
                  </a:cubicBezTo>
                  <a:cubicBezTo>
                    <a:pt x="5004" y="1078"/>
                    <a:pt x="4687" y="919"/>
                    <a:pt x="4434" y="919"/>
                  </a:cubicBezTo>
                  <a:cubicBezTo>
                    <a:pt x="4416" y="917"/>
                    <a:pt x="4398" y="917"/>
                    <a:pt x="4381" y="917"/>
                  </a:cubicBezTo>
                  <a:cubicBezTo>
                    <a:pt x="4100" y="917"/>
                    <a:pt x="3959" y="1155"/>
                    <a:pt x="3959" y="1394"/>
                  </a:cubicBezTo>
                  <a:cubicBezTo>
                    <a:pt x="3927" y="1933"/>
                    <a:pt x="4402" y="2503"/>
                    <a:pt x="4814" y="2946"/>
                  </a:cubicBezTo>
                  <a:cubicBezTo>
                    <a:pt x="5194" y="3358"/>
                    <a:pt x="5637" y="3738"/>
                    <a:pt x="5732" y="4181"/>
                  </a:cubicBezTo>
                  <a:cubicBezTo>
                    <a:pt x="5732" y="4213"/>
                    <a:pt x="5732" y="4244"/>
                    <a:pt x="5732" y="4276"/>
                  </a:cubicBezTo>
                  <a:cubicBezTo>
                    <a:pt x="5574" y="4498"/>
                    <a:pt x="5416" y="4720"/>
                    <a:pt x="5289" y="4941"/>
                  </a:cubicBezTo>
                  <a:cubicBezTo>
                    <a:pt x="5162" y="5163"/>
                    <a:pt x="5067" y="5385"/>
                    <a:pt x="4972" y="5606"/>
                  </a:cubicBezTo>
                  <a:cubicBezTo>
                    <a:pt x="5004" y="5448"/>
                    <a:pt x="5004" y="5258"/>
                    <a:pt x="5004" y="5100"/>
                  </a:cubicBezTo>
                  <a:cubicBezTo>
                    <a:pt x="5036" y="4815"/>
                    <a:pt x="5004" y="4530"/>
                    <a:pt x="4909" y="4244"/>
                  </a:cubicBezTo>
                  <a:cubicBezTo>
                    <a:pt x="4751" y="3738"/>
                    <a:pt x="4466" y="3168"/>
                    <a:pt x="3896" y="2693"/>
                  </a:cubicBezTo>
                  <a:cubicBezTo>
                    <a:pt x="3769" y="2566"/>
                    <a:pt x="3611" y="2439"/>
                    <a:pt x="3452" y="2376"/>
                  </a:cubicBezTo>
                  <a:cubicBezTo>
                    <a:pt x="3262" y="2313"/>
                    <a:pt x="3072" y="2281"/>
                    <a:pt x="2914" y="2281"/>
                  </a:cubicBezTo>
                  <a:cubicBezTo>
                    <a:pt x="2597" y="2281"/>
                    <a:pt x="2439" y="2503"/>
                    <a:pt x="2471" y="2819"/>
                  </a:cubicBezTo>
                  <a:cubicBezTo>
                    <a:pt x="2597" y="3516"/>
                    <a:pt x="3231" y="4118"/>
                    <a:pt x="3737" y="4561"/>
                  </a:cubicBezTo>
                  <a:cubicBezTo>
                    <a:pt x="4022" y="4815"/>
                    <a:pt x="4276" y="5036"/>
                    <a:pt x="4434" y="5321"/>
                  </a:cubicBezTo>
                  <a:cubicBezTo>
                    <a:pt x="4624" y="5575"/>
                    <a:pt x="4719" y="5828"/>
                    <a:pt x="4687" y="6113"/>
                  </a:cubicBezTo>
                  <a:cubicBezTo>
                    <a:pt x="4687" y="6176"/>
                    <a:pt x="4687" y="6240"/>
                    <a:pt x="4656" y="6271"/>
                  </a:cubicBezTo>
                  <a:cubicBezTo>
                    <a:pt x="4656" y="6303"/>
                    <a:pt x="4687" y="6303"/>
                    <a:pt x="4687" y="6335"/>
                  </a:cubicBezTo>
                  <a:cubicBezTo>
                    <a:pt x="4592" y="6588"/>
                    <a:pt x="4497" y="6873"/>
                    <a:pt x="4434" y="7158"/>
                  </a:cubicBezTo>
                  <a:cubicBezTo>
                    <a:pt x="4402" y="7285"/>
                    <a:pt x="4402" y="7380"/>
                    <a:pt x="4371" y="7506"/>
                  </a:cubicBezTo>
                  <a:cubicBezTo>
                    <a:pt x="4339" y="7190"/>
                    <a:pt x="4244" y="6873"/>
                    <a:pt x="4117" y="6556"/>
                  </a:cubicBezTo>
                  <a:cubicBezTo>
                    <a:pt x="3991" y="6240"/>
                    <a:pt x="3832" y="5891"/>
                    <a:pt x="3642" y="5575"/>
                  </a:cubicBezTo>
                  <a:cubicBezTo>
                    <a:pt x="3231" y="5005"/>
                    <a:pt x="2597" y="4466"/>
                    <a:pt x="1805" y="4339"/>
                  </a:cubicBezTo>
                  <a:cubicBezTo>
                    <a:pt x="1736" y="4333"/>
                    <a:pt x="1666" y="4329"/>
                    <a:pt x="1598" y="4329"/>
                  </a:cubicBezTo>
                  <a:cubicBezTo>
                    <a:pt x="1325" y="4329"/>
                    <a:pt x="1077" y="4390"/>
                    <a:pt x="950" y="4593"/>
                  </a:cubicBezTo>
                  <a:cubicBezTo>
                    <a:pt x="792" y="4846"/>
                    <a:pt x="824" y="5163"/>
                    <a:pt x="950" y="5448"/>
                  </a:cubicBezTo>
                  <a:cubicBezTo>
                    <a:pt x="1077" y="5765"/>
                    <a:pt x="1299" y="6018"/>
                    <a:pt x="1584" y="6208"/>
                  </a:cubicBezTo>
                  <a:cubicBezTo>
                    <a:pt x="1900" y="6398"/>
                    <a:pt x="2249" y="6493"/>
                    <a:pt x="2566" y="6620"/>
                  </a:cubicBezTo>
                  <a:cubicBezTo>
                    <a:pt x="2914" y="6746"/>
                    <a:pt x="3231" y="6873"/>
                    <a:pt x="3516" y="7063"/>
                  </a:cubicBezTo>
                  <a:cubicBezTo>
                    <a:pt x="3832" y="7253"/>
                    <a:pt x="4086" y="7506"/>
                    <a:pt x="4307" y="7760"/>
                  </a:cubicBezTo>
                  <a:cubicBezTo>
                    <a:pt x="4307" y="7791"/>
                    <a:pt x="4307" y="7791"/>
                    <a:pt x="4339" y="7791"/>
                  </a:cubicBezTo>
                  <a:cubicBezTo>
                    <a:pt x="4244" y="8361"/>
                    <a:pt x="4244" y="8931"/>
                    <a:pt x="4276" y="9502"/>
                  </a:cubicBezTo>
                  <a:cubicBezTo>
                    <a:pt x="4212" y="9343"/>
                    <a:pt x="4117" y="9153"/>
                    <a:pt x="4022" y="8963"/>
                  </a:cubicBezTo>
                  <a:cubicBezTo>
                    <a:pt x="3896" y="8678"/>
                    <a:pt x="3706" y="8425"/>
                    <a:pt x="3452" y="8171"/>
                  </a:cubicBezTo>
                  <a:cubicBezTo>
                    <a:pt x="2977" y="7760"/>
                    <a:pt x="2376" y="7380"/>
                    <a:pt x="1552" y="7221"/>
                  </a:cubicBezTo>
                  <a:cubicBezTo>
                    <a:pt x="1418" y="7199"/>
                    <a:pt x="1252" y="7177"/>
                    <a:pt x="1099" y="7177"/>
                  </a:cubicBezTo>
                  <a:cubicBezTo>
                    <a:pt x="1035" y="7177"/>
                    <a:pt x="974" y="7180"/>
                    <a:pt x="919" y="7190"/>
                  </a:cubicBezTo>
                  <a:cubicBezTo>
                    <a:pt x="697" y="7221"/>
                    <a:pt x="507" y="7285"/>
                    <a:pt x="349" y="7380"/>
                  </a:cubicBezTo>
                  <a:cubicBezTo>
                    <a:pt x="32" y="7601"/>
                    <a:pt x="0" y="7886"/>
                    <a:pt x="222" y="8171"/>
                  </a:cubicBezTo>
                  <a:cubicBezTo>
                    <a:pt x="729" y="8805"/>
                    <a:pt x="1710" y="9026"/>
                    <a:pt x="2471" y="9153"/>
                  </a:cubicBezTo>
                  <a:cubicBezTo>
                    <a:pt x="2882" y="9248"/>
                    <a:pt x="3262" y="9343"/>
                    <a:pt x="3611" y="9502"/>
                  </a:cubicBezTo>
                  <a:cubicBezTo>
                    <a:pt x="3896" y="9660"/>
                    <a:pt x="4181" y="9850"/>
                    <a:pt x="4307" y="10135"/>
                  </a:cubicBezTo>
                  <a:cubicBezTo>
                    <a:pt x="4339" y="10198"/>
                    <a:pt x="4371" y="10262"/>
                    <a:pt x="4371" y="10325"/>
                  </a:cubicBezTo>
                  <a:cubicBezTo>
                    <a:pt x="4371" y="10325"/>
                    <a:pt x="4402" y="10325"/>
                    <a:pt x="4402" y="10357"/>
                  </a:cubicBezTo>
                  <a:cubicBezTo>
                    <a:pt x="4434" y="10515"/>
                    <a:pt x="4466" y="10673"/>
                    <a:pt x="4497" y="10832"/>
                  </a:cubicBezTo>
                  <a:cubicBezTo>
                    <a:pt x="4592" y="11243"/>
                    <a:pt x="4719" y="11623"/>
                    <a:pt x="4877" y="12003"/>
                  </a:cubicBezTo>
                  <a:cubicBezTo>
                    <a:pt x="4941" y="12098"/>
                    <a:pt x="4972" y="12193"/>
                    <a:pt x="5036" y="12288"/>
                  </a:cubicBezTo>
                  <a:cubicBezTo>
                    <a:pt x="5036" y="12288"/>
                    <a:pt x="5067" y="12288"/>
                    <a:pt x="5067" y="12257"/>
                  </a:cubicBezTo>
                  <a:cubicBezTo>
                    <a:pt x="5004" y="12067"/>
                    <a:pt x="4941" y="11877"/>
                    <a:pt x="4877" y="11687"/>
                  </a:cubicBezTo>
                  <a:cubicBezTo>
                    <a:pt x="4814" y="11497"/>
                    <a:pt x="4751" y="11307"/>
                    <a:pt x="4719" y="11117"/>
                  </a:cubicBezTo>
                  <a:cubicBezTo>
                    <a:pt x="4624" y="10832"/>
                    <a:pt x="4592" y="10547"/>
                    <a:pt x="4561" y="10262"/>
                  </a:cubicBezTo>
                  <a:cubicBezTo>
                    <a:pt x="4561" y="10230"/>
                    <a:pt x="4592" y="10198"/>
                    <a:pt x="4624" y="10167"/>
                  </a:cubicBezTo>
                  <a:cubicBezTo>
                    <a:pt x="4814" y="9977"/>
                    <a:pt x="5131" y="9882"/>
                    <a:pt x="5447" y="9850"/>
                  </a:cubicBezTo>
                  <a:cubicBezTo>
                    <a:pt x="5549" y="9841"/>
                    <a:pt x="5654" y="9837"/>
                    <a:pt x="5762" y="9837"/>
                  </a:cubicBezTo>
                  <a:cubicBezTo>
                    <a:pt x="6021" y="9837"/>
                    <a:pt x="6296" y="9859"/>
                    <a:pt x="6588" y="9882"/>
                  </a:cubicBezTo>
                  <a:cubicBezTo>
                    <a:pt x="6832" y="9911"/>
                    <a:pt x="7092" y="9931"/>
                    <a:pt x="7345" y="9931"/>
                  </a:cubicBezTo>
                  <a:cubicBezTo>
                    <a:pt x="7912" y="9931"/>
                    <a:pt x="8447" y="9830"/>
                    <a:pt x="8709" y="9502"/>
                  </a:cubicBezTo>
                  <a:cubicBezTo>
                    <a:pt x="8868" y="9280"/>
                    <a:pt x="8804" y="8995"/>
                    <a:pt x="8519" y="8773"/>
                  </a:cubicBezTo>
                  <a:cubicBezTo>
                    <a:pt x="8393" y="8646"/>
                    <a:pt x="8234" y="8551"/>
                    <a:pt x="8076" y="8488"/>
                  </a:cubicBezTo>
                  <a:cubicBezTo>
                    <a:pt x="7886" y="8425"/>
                    <a:pt x="7696" y="8425"/>
                    <a:pt x="7538" y="8393"/>
                  </a:cubicBezTo>
                  <a:cubicBezTo>
                    <a:pt x="7478" y="8390"/>
                    <a:pt x="7419" y="8389"/>
                    <a:pt x="7361" y="8389"/>
                  </a:cubicBezTo>
                  <a:cubicBezTo>
                    <a:pt x="6744" y="8389"/>
                    <a:pt x="6230" y="8539"/>
                    <a:pt x="5796" y="8741"/>
                  </a:cubicBezTo>
                  <a:cubicBezTo>
                    <a:pt x="5511" y="8868"/>
                    <a:pt x="5289" y="9058"/>
                    <a:pt x="5099" y="9248"/>
                  </a:cubicBezTo>
                  <a:cubicBezTo>
                    <a:pt x="4909" y="9438"/>
                    <a:pt x="4751" y="9660"/>
                    <a:pt x="4561" y="9882"/>
                  </a:cubicBezTo>
                  <a:cubicBezTo>
                    <a:pt x="4561" y="9882"/>
                    <a:pt x="4529" y="9913"/>
                    <a:pt x="4529" y="9913"/>
                  </a:cubicBezTo>
                  <a:cubicBezTo>
                    <a:pt x="4529" y="9945"/>
                    <a:pt x="4529" y="9945"/>
                    <a:pt x="4529" y="9977"/>
                  </a:cubicBezTo>
                  <a:lnTo>
                    <a:pt x="4497" y="9977"/>
                  </a:lnTo>
                  <a:cubicBezTo>
                    <a:pt x="4497" y="9977"/>
                    <a:pt x="4497" y="9945"/>
                    <a:pt x="4497" y="9913"/>
                  </a:cubicBezTo>
                  <a:cubicBezTo>
                    <a:pt x="4402" y="9090"/>
                    <a:pt x="4434" y="8298"/>
                    <a:pt x="4592" y="7506"/>
                  </a:cubicBezTo>
                  <a:cubicBezTo>
                    <a:pt x="4592" y="7475"/>
                    <a:pt x="4624" y="7411"/>
                    <a:pt x="4624" y="7380"/>
                  </a:cubicBezTo>
                  <a:cubicBezTo>
                    <a:pt x="4703" y="7372"/>
                    <a:pt x="4780" y="7368"/>
                    <a:pt x="4856" y="7368"/>
                  </a:cubicBezTo>
                  <a:cubicBezTo>
                    <a:pt x="5083" y="7368"/>
                    <a:pt x="5297" y="7403"/>
                    <a:pt x="5511" y="7475"/>
                  </a:cubicBezTo>
                  <a:cubicBezTo>
                    <a:pt x="5796" y="7570"/>
                    <a:pt x="6049" y="7696"/>
                    <a:pt x="6334" y="7855"/>
                  </a:cubicBezTo>
                  <a:cubicBezTo>
                    <a:pt x="6588" y="7981"/>
                    <a:pt x="6873" y="8140"/>
                    <a:pt x="7189" y="8235"/>
                  </a:cubicBezTo>
                  <a:cubicBezTo>
                    <a:pt x="7332" y="8282"/>
                    <a:pt x="7474" y="8306"/>
                    <a:pt x="7613" y="8306"/>
                  </a:cubicBezTo>
                  <a:cubicBezTo>
                    <a:pt x="7751" y="8306"/>
                    <a:pt x="7886" y="8282"/>
                    <a:pt x="8013" y="8235"/>
                  </a:cubicBezTo>
                  <a:cubicBezTo>
                    <a:pt x="8266" y="8140"/>
                    <a:pt x="8488" y="8013"/>
                    <a:pt x="8551" y="7791"/>
                  </a:cubicBezTo>
                  <a:cubicBezTo>
                    <a:pt x="8614" y="7538"/>
                    <a:pt x="8424" y="7285"/>
                    <a:pt x="8203" y="7095"/>
                  </a:cubicBezTo>
                  <a:cubicBezTo>
                    <a:pt x="7735" y="6731"/>
                    <a:pt x="7183" y="6602"/>
                    <a:pt x="6685" y="6602"/>
                  </a:cubicBezTo>
                  <a:cubicBezTo>
                    <a:pt x="6576" y="6602"/>
                    <a:pt x="6469" y="6608"/>
                    <a:pt x="6366" y="6620"/>
                  </a:cubicBezTo>
                  <a:cubicBezTo>
                    <a:pt x="6049" y="6651"/>
                    <a:pt x="5732" y="6746"/>
                    <a:pt x="5479" y="6841"/>
                  </a:cubicBezTo>
                  <a:cubicBezTo>
                    <a:pt x="5194" y="6936"/>
                    <a:pt x="4972" y="7031"/>
                    <a:pt x="4751" y="7190"/>
                  </a:cubicBezTo>
                  <a:lnTo>
                    <a:pt x="4656" y="7190"/>
                  </a:lnTo>
                  <a:cubicBezTo>
                    <a:pt x="4814" y="6556"/>
                    <a:pt x="5036" y="5955"/>
                    <a:pt x="5321" y="5385"/>
                  </a:cubicBezTo>
                  <a:cubicBezTo>
                    <a:pt x="5321" y="5353"/>
                    <a:pt x="5352" y="5353"/>
                    <a:pt x="5352" y="5353"/>
                  </a:cubicBezTo>
                  <a:cubicBezTo>
                    <a:pt x="5417" y="5334"/>
                    <a:pt x="5485" y="5327"/>
                    <a:pt x="5555" y="5327"/>
                  </a:cubicBezTo>
                  <a:cubicBezTo>
                    <a:pt x="5723" y="5327"/>
                    <a:pt x="5902" y="5371"/>
                    <a:pt x="6081" y="5416"/>
                  </a:cubicBezTo>
                  <a:cubicBezTo>
                    <a:pt x="6334" y="5511"/>
                    <a:pt x="6588" y="5701"/>
                    <a:pt x="6841" y="5891"/>
                  </a:cubicBezTo>
                  <a:cubicBezTo>
                    <a:pt x="7285" y="6187"/>
                    <a:pt x="7895" y="6594"/>
                    <a:pt x="8464" y="6594"/>
                  </a:cubicBezTo>
                  <a:cubicBezTo>
                    <a:pt x="8504" y="6594"/>
                    <a:pt x="8543" y="6592"/>
                    <a:pt x="8583" y="6588"/>
                  </a:cubicBezTo>
                  <a:cubicBezTo>
                    <a:pt x="8836" y="6556"/>
                    <a:pt x="8994" y="6398"/>
                    <a:pt x="8931" y="6113"/>
                  </a:cubicBezTo>
                  <a:cubicBezTo>
                    <a:pt x="8931" y="5986"/>
                    <a:pt x="8868" y="5828"/>
                    <a:pt x="8741" y="5701"/>
                  </a:cubicBezTo>
                  <a:cubicBezTo>
                    <a:pt x="8646" y="5575"/>
                    <a:pt x="8519" y="5480"/>
                    <a:pt x="8393" y="5385"/>
                  </a:cubicBezTo>
                  <a:cubicBezTo>
                    <a:pt x="7886" y="5005"/>
                    <a:pt x="7348" y="4878"/>
                    <a:pt x="6873" y="4846"/>
                  </a:cubicBezTo>
                  <a:cubicBezTo>
                    <a:pt x="6805" y="4838"/>
                    <a:pt x="6737" y="4834"/>
                    <a:pt x="6669" y="4834"/>
                  </a:cubicBezTo>
                  <a:cubicBezTo>
                    <a:pt x="6486" y="4834"/>
                    <a:pt x="6306" y="4863"/>
                    <a:pt x="6144" y="4910"/>
                  </a:cubicBezTo>
                  <a:cubicBezTo>
                    <a:pt x="5897" y="4971"/>
                    <a:pt x="5681" y="5063"/>
                    <a:pt x="5465" y="5126"/>
                  </a:cubicBezTo>
                  <a:lnTo>
                    <a:pt x="5465" y="5126"/>
                  </a:lnTo>
                  <a:cubicBezTo>
                    <a:pt x="5653" y="4729"/>
                    <a:pt x="5899" y="4361"/>
                    <a:pt x="6176" y="4023"/>
                  </a:cubicBezTo>
                  <a:lnTo>
                    <a:pt x="6207" y="4023"/>
                  </a:lnTo>
                  <a:cubicBezTo>
                    <a:pt x="6239" y="4023"/>
                    <a:pt x="6271" y="4023"/>
                    <a:pt x="6334" y="3991"/>
                  </a:cubicBezTo>
                  <a:cubicBezTo>
                    <a:pt x="6714" y="3991"/>
                    <a:pt x="7158" y="4308"/>
                    <a:pt x="7601" y="4530"/>
                  </a:cubicBezTo>
                  <a:cubicBezTo>
                    <a:pt x="7982" y="4758"/>
                    <a:pt x="8464" y="4987"/>
                    <a:pt x="8853" y="4987"/>
                  </a:cubicBezTo>
                  <a:cubicBezTo>
                    <a:pt x="8949" y="4987"/>
                    <a:pt x="9039" y="4973"/>
                    <a:pt x="9121" y="4941"/>
                  </a:cubicBezTo>
                  <a:cubicBezTo>
                    <a:pt x="9311" y="4878"/>
                    <a:pt x="9438" y="4688"/>
                    <a:pt x="9343" y="4403"/>
                  </a:cubicBezTo>
                  <a:cubicBezTo>
                    <a:pt x="9216" y="4181"/>
                    <a:pt x="8994" y="3959"/>
                    <a:pt x="8773" y="3833"/>
                  </a:cubicBezTo>
                  <a:cubicBezTo>
                    <a:pt x="8519" y="3643"/>
                    <a:pt x="8266" y="3579"/>
                    <a:pt x="8044" y="3548"/>
                  </a:cubicBezTo>
                  <a:cubicBezTo>
                    <a:pt x="7918" y="3532"/>
                    <a:pt x="7799" y="3524"/>
                    <a:pt x="7684" y="3524"/>
                  </a:cubicBezTo>
                  <a:cubicBezTo>
                    <a:pt x="7569" y="3524"/>
                    <a:pt x="7458" y="3532"/>
                    <a:pt x="7348" y="3548"/>
                  </a:cubicBezTo>
                  <a:cubicBezTo>
                    <a:pt x="7126" y="3579"/>
                    <a:pt x="6936" y="3611"/>
                    <a:pt x="6746" y="3674"/>
                  </a:cubicBezTo>
                  <a:cubicBezTo>
                    <a:pt x="6651" y="3706"/>
                    <a:pt x="6524" y="3769"/>
                    <a:pt x="6429" y="3801"/>
                  </a:cubicBezTo>
                  <a:cubicBezTo>
                    <a:pt x="6397" y="3801"/>
                    <a:pt x="6366" y="3833"/>
                    <a:pt x="6334" y="3833"/>
                  </a:cubicBezTo>
                  <a:cubicBezTo>
                    <a:pt x="6429" y="3706"/>
                    <a:pt x="6556" y="3579"/>
                    <a:pt x="6651" y="3453"/>
                  </a:cubicBezTo>
                  <a:cubicBezTo>
                    <a:pt x="6809" y="3326"/>
                    <a:pt x="6936" y="3168"/>
                    <a:pt x="7094" y="3041"/>
                  </a:cubicBezTo>
                  <a:cubicBezTo>
                    <a:pt x="7131" y="3032"/>
                    <a:pt x="7171" y="3028"/>
                    <a:pt x="7213" y="3028"/>
                  </a:cubicBezTo>
                  <a:cubicBezTo>
                    <a:pt x="7314" y="3028"/>
                    <a:pt x="7426" y="3050"/>
                    <a:pt x="7538" y="3073"/>
                  </a:cubicBezTo>
                  <a:cubicBezTo>
                    <a:pt x="7759" y="3136"/>
                    <a:pt x="7949" y="3231"/>
                    <a:pt x="8171" y="3358"/>
                  </a:cubicBezTo>
                  <a:cubicBezTo>
                    <a:pt x="8473" y="3520"/>
                    <a:pt x="8843" y="3683"/>
                    <a:pt x="9144" y="3683"/>
                  </a:cubicBezTo>
                  <a:cubicBezTo>
                    <a:pt x="9253" y="3683"/>
                    <a:pt x="9353" y="3662"/>
                    <a:pt x="9438" y="3611"/>
                  </a:cubicBezTo>
                  <a:cubicBezTo>
                    <a:pt x="9564" y="3516"/>
                    <a:pt x="9596" y="3358"/>
                    <a:pt x="9501" y="3168"/>
                  </a:cubicBezTo>
                  <a:cubicBezTo>
                    <a:pt x="9469" y="3073"/>
                    <a:pt x="9374" y="2978"/>
                    <a:pt x="9311" y="2914"/>
                  </a:cubicBezTo>
                  <a:cubicBezTo>
                    <a:pt x="9216" y="2851"/>
                    <a:pt x="9121" y="2788"/>
                    <a:pt x="9026" y="2756"/>
                  </a:cubicBezTo>
                  <a:cubicBezTo>
                    <a:pt x="8646" y="2566"/>
                    <a:pt x="8298" y="2534"/>
                    <a:pt x="7981" y="2534"/>
                  </a:cubicBezTo>
                  <a:cubicBezTo>
                    <a:pt x="7854" y="2534"/>
                    <a:pt x="7728" y="2566"/>
                    <a:pt x="7601" y="2629"/>
                  </a:cubicBezTo>
                  <a:cubicBezTo>
                    <a:pt x="7823" y="2471"/>
                    <a:pt x="8013" y="2313"/>
                    <a:pt x="8234" y="2186"/>
                  </a:cubicBezTo>
                  <a:cubicBezTo>
                    <a:pt x="8282" y="2170"/>
                    <a:pt x="8337" y="2162"/>
                    <a:pt x="8393" y="2162"/>
                  </a:cubicBezTo>
                  <a:cubicBezTo>
                    <a:pt x="8448" y="2162"/>
                    <a:pt x="8503" y="2170"/>
                    <a:pt x="8551" y="2186"/>
                  </a:cubicBezTo>
                  <a:cubicBezTo>
                    <a:pt x="8709" y="2218"/>
                    <a:pt x="8868" y="2281"/>
                    <a:pt x="9058" y="2344"/>
                  </a:cubicBezTo>
                  <a:cubicBezTo>
                    <a:pt x="9246" y="2419"/>
                    <a:pt x="9467" y="2483"/>
                    <a:pt x="9655" y="2483"/>
                  </a:cubicBezTo>
                  <a:cubicBezTo>
                    <a:pt x="9785" y="2483"/>
                    <a:pt x="9899" y="2453"/>
                    <a:pt x="9976" y="2376"/>
                  </a:cubicBezTo>
                  <a:cubicBezTo>
                    <a:pt x="10071" y="2281"/>
                    <a:pt x="10071" y="2123"/>
                    <a:pt x="10008" y="1996"/>
                  </a:cubicBezTo>
                  <a:cubicBezTo>
                    <a:pt x="9944" y="1933"/>
                    <a:pt x="9913" y="1869"/>
                    <a:pt x="9849" y="1838"/>
                  </a:cubicBezTo>
                  <a:cubicBezTo>
                    <a:pt x="9786" y="1806"/>
                    <a:pt x="9723" y="1774"/>
                    <a:pt x="9628" y="1743"/>
                  </a:cubicBezTo>
                  <a:cubicBezTo>
                    <a:pt x="9479" y="1706"/>
                    <a:pt x="9331" y="1690"/>
                    <a:pt x="9183" y="1690"/>
                  </a:cubicBezTo>
                  <a:cubicBezTo>
                    <a:pt x="9078" y="1690"/>
                    <a:pt x="8973" y="1698"/>
                    <a:pt x="8868" y="1711"/>
                  </a:cubicBezTo>
                  <a:cubicBezTo>
                    <a:pt x="8899" y="1679"/>
                    <a:pt x="8963" y="1616"/>
                    <a:pt x="8994" y="1584"/>
                  </a:cubicBezTo>
                  <a:cubicBezTo>
                    <a:pt x="9089" y="1394"/>
                    <a:pt x="9153" y="1173"/>
                    <a:pt x="9089" y="919"/>
                  </a:cubicBezTo>
                  <a:cubicBezTo>
                    <a:pt x="9058" y="824"/>
                    <a:pt x="9026" y="698"/>
                    <a:pt x="8931" y="666"/>
                  </a:cubicBezTo>
                  <a:cubicBezTo>
                    <a:pt x="8894" y="629"/>
                    <a:pt x="8846" y="613"/>
                    <a:pt x="8793" y="613"/>
                  </a:cubicBezTo>
                  <a:cubicBezTo>
                    <a:pt x="8756" y="613"/>
                    <a:pt x="8717" y="621"/>
                    <a:pt x="8678" y="634"/>
                  </a:cubicBezTo>
                  <a:cubicBezTo>
                    <a:pt x="8614" y="666"/>
                    <a:pt x="8551" y="761"/>
                    <a:pt x="8519" y="856"/>
                  </a:cubicBezTo>
                  <a:cubicBezTo>
                    <a:pt x="8488" y="983"/>
                    <a:pt x="8488" y="1141"/>
                    <a:pt x="8519" y="1268"/>
                  </a:cubicBezTo>
                  <a:cubicBezTo>
                    <a:pt x="8519" y="1394"/>
                    <a:pt x="8519" y="1521"/>
                    <a:pt x="8519" y="1648"/>
                  </a:cubicBezTo>
                  <a:cubicBezTo>
                    <a:pt x="8519" y="1711"/>
                    <a:pt x="8519" y="1743"/>
                    <a:pt x="8519" y="1774"/>
                  </a:cubicBezTo>
                  <a:cubicBezTo>
                    <a:pt x="8424" y="1806"/>
                    <a:pt x="8361" y="1838"/>
                    <a:pt x="8298" y="1901"/>
                  </a:cubicBezTo>
                  <a:cubicBezTo>
                    <a:pt x="8203" y="1933"/>
                    <a:pt x="8108" y="1996"/>
                    <a:pt x="8044" y="2028"/>
                  </a:cubicBezTo>
                  <a:cubicBezTo>
                    <a:pt x="7949" y="2091"/>
                    <a:pt x="7886" y="2154"/>
                    <a:pt x="7791" y="2218"/>
                  </a:cubicBezTo>
                  <a:cubicBezTo>
                    <a:pt x="7823" y="2154"/>
                    <a:pt x="7854" y="2123"/>
                    <a:pt x="7854" y="2059"/>
                  </a:cubicBezTo>
                  <a:cubicBezTo>
                    <a:pt x="7949" y="1933"/>
                    <a:pt x="8013" y="1774"/>
                    <a:pt x="8044" y="1584"/>
                  </a:cubicBezTo>
                  <a:cubicBezTo>
                    <a:pt x="8139" y="1268"/>
                    <a:pt x="8139" y="856"/>
                    <a:pt x="7981" y="444"/>
                  </a:cubicBezTo>
                  <a:cubicBezTo>
                    <a:pt x="7918" y="286"/>
                    <a:pt x="7854" y="96"/>
                    <a:pt x="7696" y="33"/>
                  </a:cubicBezTo>
                  <a:cubicBezTo>
                    <a:pt x="7654" y="11"/>
                    <a:pt x="7611" y="1"/>
                    <a:pt x="7570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230800" y="3549425"/>
              <a:ext cx="187650" cy="200875"/>
            </a:xfrm>
            <a:custGeom>
              <a:rect b="b" l="l" r="r" t="t"/>
              <a:pathLst>
                <a:path extrusionOk="0" h="8035" w="7506">
                  <a:moveTo>
                    <a:pt x="1242" y="1"/>
                  </a:moveTo>
                  <a:cubicBezTo>
                    <a:pt x="1126" y="1"/>
                    <a:pt x="1007" y="16"/>
                    <a:pt x="887" y="49"/>
                  </a:cubicBezTo>
                  <a:cubicBezTo>
                    <a:pt x="285" y="207"/>
                    <a:pt x="0" y="777"/>
                    <a:pt x="95" y="1410"/>
                  </a:cubicBezTo>
                  <a:cubicBezTo>
                    <a:pt x="253" y="2234"/>
                    <a:pt x="855" y="2962"/>
                    <a:pt x="1267" y="3627"/>
                  </a:cubicBezTo>
                  <a:cubicBezTo>
                    <a:pt x="1805" y="4514"/>
                    <a:pt x="2344" y="5369"/>
                    <a:pt x="2850" y="6224"/>
                  </a:cubicBezTo>
                  <a:cubicBezTo>
                    <a:pt x="3230" y="6826"/>
                    <a:pt x="3674" y="7681"/>
                    <a:pt x="4339" y="7966"/>
                  </a:cubicBezTo>
                  <a:cubicBezTo>
                    <a:pt x="4458" y="8016"/>
                    <a:pt x="4581" y="8034"/>
                    <a:pt x="4704" y="8034"/>
                  </a:cubicBezTo>
                  <a:cubicBezTo>
                    <a:pt x="4974" y="8034"/>
                    <a:pt x="5250" y="7946"/>
                    <a:pt x="5511" y="7903"/>
                  </a:cubicBezTo>
                  <a:cubicBezTo>
                    <a:pt x="5954" y="7839"/>
                    <a:pt x="6429" y="7744"/>
                    <a:pt x="6872" y="7649"/>
                  </a:cubicBezTo>
                  <a:cubicBezTo>
                    <a:pt x="7157" y="7617"/>
                    <a:pt x="7379" y="7554"/>
                    <a:pt x="7474" y="7237"/>
                  </a:cubicBezTo>
                  <a:cubicBezTo>
                    <a:pt x="7506" y="6952"/>
                    <a:pt x="7442" y="6604"/>
                    <a:pt x="7379" y="6319"/>
                  </a:cubicBezTo>
                  <a:cubicBezTo>
                    <a:pt x="7126" y="5084"/>
                    <a:pt x="6207" y="4229"/>
                    <a:pt x="5416" y="3311"/>
                  </a:cubicBezTo>
                  <a:cubicBezTo>
                    <a:pt x="4592" y="2360"/>
                    <a:pt x="3705" y="1410"/>
                    <a:pt x="2755" y="682"/>
                  </a:cubicBezTo>
                  <a:cubicBezTo>
                    <a:pt x="2310" y="341"/>
                    <a:pt x="1800" y="1"/>
                    <a:pt x="1242" y="1"/>
                  </a:cubicBezTo>
                  <a:close/>
                </a:path>
              </a:pathLst>
            </a:custGeom>
            <a:solidFill>
              <a:srgbClr val="C65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5727150" y="2095650"/>
              <a:ext cx="525725" cy="594375"/>
            </a:xfrm>
            <a:custGeom>
              <a:rect b="b" l="l" r="r" t="t"/>
              <a:pathLst>
                <a:path extrusionOk="0" h="23775" w="21029">
                  <a:moveTo>
                    <a:pt x="602" y="0"/>
                  </a:moveTo>
                  <a:cubicBezTo>
                    <a:pt x="587" y="0"/>
                    <a:pt x="571" y="8"/>
                    <a:pt x="571" y="24"/>
                  </a:cubicBezTo>
                  <a:cubicBezTo>
                    <a:pt x="1" y="4838"/>
                    <a:pt x="5036" y="7751"/>
                    <a:pt x="7791" y="10886"/>
                  </a:cubicBezTo>
                  <a:cubicBezTo>
                    <a:pt x="9311" y="12628"/>
                    <a:pt x="10483" y="14782"/>
                    <a:pt x="11592" y="16808"/>
                  </a:cubicBezTo>
                  <a:cubicBezTo>
                    <a:pt x="12573" y="18550"/>
                    <a:pt x="13587" y="20229"/>
                    <a:pt x="15107" y="21559"/>
                  </a:cubicBezTo>
                  <a:cubicBezTo>
                    <a:pt x="15899" y="22224"/>
                    <a:pt x="16785" y="22762"/>
                    <a:pt x="17704" y="23174"/>
                  </a:cubicBezTo>
                  <a:cubicBezTo>
                    <a:pt x="18442" y="23454"/>
                    <a:pt x="19364" y="23775"/>
                    <a:pt x="20224" y="23775"/>
                  </a:cubicBezTo>
                  <a:cubicBezTo>
                    <a:pt x="20434" y="23775"/>
                    <a:pt x="20640" y="23756"/>
                    <a:pt x="20839" y="23712"/>
                  </a:cubicBezTo>
                  <a:cubicBezTo>
                    <a:pt x="21029" y="23681"/>
                    <a:pt x="20997" y="23396"/>
                    <a:pt x="20839" y="23364"/>
                  </a:cubicBezTo>
                  <a:cubicBezTo>
                    <a:pt x="20364" y="23205"/>
                    <a:pt x="19889" y="23205"/>
                    <a:pt x="19414" y="23110"/>
                  </a:cubicBezTo>
                  <a:cubicBezTo>
                    <a:pt x="18970" y="23015"/>
                    <a:pt x="18527" y="22889"/>
                    <a:pt x="18115" y="22730"/>
                  </a:cubicBezTo>
                  <a:cubicBezTo>
                    <a:pt x="17229" y="22414"/>
                    <a:pt x="16437" y="21907"/>
                    <a:pt x="15740" y="21337"/>
                  </a:cubicBezTo>
                  <a:cubicBezTo>
                    <a:pt x="14220" y="20070"/>
                    <a:pt x="13270" y="18423"/>
                    <a:pt x="12320" y="16745"/>
                  </a:cubicBezTo>
                  <a:cubicBezTo>
                    <a:pt x="11243" y="14877"/>
                    <a:pt x="10166" y="12945"/>
                    <a:pt x="8836" y="11235"/>
                  </a:cubicBezTo>
                  <a:cubicBezTo>
                    <a:pt x="7443" y="9461"/>
                    <a:pt x="5574" y="8131"/>
                    <a:pt x="3959" y="6643"/>
                  </a:cubicBezTo>
                  <a:cubicBezTo>
                    <a:pt x="2122" y="4933"/>
                    <a:pt x="539" y="2589"/>
                    <a:pt x="634" y="24"/>
                  </a:cubicBezTo>
                  <a:cubicBezTo>
                    <a:pt x="634" y="8"/>
                    <a:pt x="618" y="0"/>
                    <a:pt x="602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5734275" y="2116750"/>
              <a:ext cx="286100" cy="381275"/>
            </a:xfrm>
            <a:custGeom>
              <a:rect b="b" l="l" r="r" t="t"/>
              <a:pathLst>
                <a:path extrusionOk="0" h="15251" w="11444">
                  <a:moveTo>
                    <a:pt x="538" y="0"/>
                  </a:moveTo>
                  <a:cubicBezTo>
                    <a:pt x="521" y="0"/>
                    <a:pt x="507" y="11"/>
                    <a:pt x="507" y="35"/>
                  </a:cubicBezTo>
                  <a:cubicBezTo>
                    <a:pt x="1" y="1555"/>
                    <a:pt x="96" y="3170"/>
                    <a:pt x="729" y="4627"/>
                  </a:cubicBezTo>
                  <a:cubicBezTo>
                    <a:pt x="1362" y="6179"/>
                    <a:pt x="2566" y="7319"/>
                    <a:pt x="3864" y="8364"/>
                  </a:cubicBezTo>
                  <a:cubicBezTo>
                    <a:pt x="6461" y="10486"/>
                    <a:pt x="9216" y="12512"/>
                    <a:pt x="11243" y="15204"/>
                  </a:cubicBezTo>
                  <a:cubicBezTo>
                    <a:pt x="11264" y="15236"/>
                    <a:pt x="11296" y="15250"/>
                    <a:pt x="11326" y="15250"/>
                  </a:cubicBezTo>
                  <a:cubicBezTo>
                    <a:pt x="11387" y="15250"/>
                    <a:pt x="11444" y="15194"/>
                    <a:pt x="11402" y="15109"/>
                  </a:cubicBezTo>
                  <a:cubicBezTo>
                    <a:pt x="10768" y="13716"/>
                    <a:pt x="9596" y="12576"/>
                    <a:pt x="8456" y="11562"/>
                  </a:cubicBezTo>
                  <a:cubicBezTo>
                    <a:pt x="7316" y="10486"/>
                    <a:pt x="6081" y="9472"/>
                    <a:pt x="4846" y="8522"/>
                  </a:cubicBezTo>
                  <a:cubicBezTo>
                    <a:pt x="3548" y="7509"/>
                    <a:pt x="2218" y="6495"/>
                    <a:pt x="1394" y="5039"/>
                  </a:cubicBezTo>
                  <a:cubicBezTo>
                    <a:pt x="571" y="3550"/>
                    <a:pt x="317" y="1745"/>
                    <a:pt x="602" y="67"/>
                  </a:cubicBezTo>
                  <a:cubicBezTo>
                    <a:pt x="602" y="27"/>
                    <a:pt x="566" y="0"/>
                    <a:pt x="538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735075" y="1835525"/>
              <a:ext cx="720500" cy="983625"/>
            </a:xfrm>
            <a:custGeom>
              <a:rect b="b" l="l" r="r" t="t"/>
              <a:pathLst>
                <a:path extrusionOk="0" h="39345" w="28820">
                  <a:moveTo>
                    <a:pt x="26915" y="34686"/>
                  </a:moveTo>
                  <a:cubicBezTo>
                    <a:pt x="26917" y="34686"/>
                    <a:pt x="26918" y="34687"/>
                    <a:pt x="26919" y="34687"/>
                  </a:cubicBezTo>
                  <a:cubicBezTo>
                    <a:pt x="26918" y="34687"/>
                    <a:pt x="26917" y="34686"/>
                    <a:pt x="26915" y="34686"/>
                  </a:cubicBezTo>
                  <a:close/>
                  <a:moveTo>
                    <a:pt x="8496" y="0"/>
                  </a:moveTo>
                  <a:cubicBezTo>
                    <a:pt x="8053" y="0"/>
                    <a:pt x="7606" y="52"/>
                    <a:pt x="7158" y="168"/>
                  </a:cubicBezTo>
                  <a:cubicBezTo>
                    <a:pt x="5352" y="612"/>
                    <a:pt x="3832" y="1878"/>
                    <a:pt x="2756" y="3367"/>
                  </a:cubicBezTo>
                  <a:cubicBezTo>
                    <a:pt x="1552" y="5077"/>
                    <a:pt x="919" y="7167"/>
                    <a:pt x="349" y="9194"/>
                  </a:cubicBezTo>
                  <a:cubicBezTo>
                    <a:pt x="254" y="9194"/>
                    <a:pt x="159" y="9257"/>
                    <a:pt x="159" y="9352"/>
                  </a:cubicBezTo>
                  <a:cubicBezTo>
                    <a:pt x="0" y="11664"/>
                    <a:pt x="1267" y="13786"/>
                    <a:pt x="2787" y="15433"/>
                  </a:cubicBezTo>
                  <a:cubicBezTo>
                    <a:pt x="4466" y="17238"/>
                    <a:pt x="6556" y="18504"/>
                    <a:pt x="8361" y="20120"/>
                  </a:cubicBezTo>
                  <a:cubicBezTo>
                    <a:pt x="9279" y="20911"/>
                    <a:pt x="10134" y="21830"/>
                    <a:pt x="10799" y="22875"/>
                  </a:cubicBezTo>
                  <a:cubicBezTo>
                    <a:pt x="11433" y="23888"/>
                    <a:pt x="11908" y="24997"/>
                    <a:pt x="12383" y="26105"/>
                  </a:cubicBezTo>
                  <a:cubicBezTo>
                    <a:pt x="13301" y="28353"/>
                    <a:pt x="14156" y="30665"/>
                    <a:pt x="15708" y="32565"/>
                  </a:cubicBezTo>
                  <a:cubicBezTo>
                    <a:pt x="16627" y="33706"/>
                    <a:pt x="17925" y="34782"/>
                    <a:pt x="19350" y="35289"/>
                  </a:cubicBezTo>
                  <a:cubicBezTo>
                    <a:pt x="19350" y="35416"/>
                    <a:pt x="19350" y="35511"/>
                    <a:pt x="19350" y="35606"/>
                  </a:cubicBezTo>
                  <a:cubicBezTo>
                    <a:pt x="19318" y="35954"/>
                    <a:pt x="19318" y="36302"/>
                    <a:pt x="19318" y="36619"/>
                  </a:cubicBezTo>
                  <a:cubicBezTo>
                    <a:pt x="19318" y="37347"/>
                    <a:pt x="19350" y="38044"/>
                    <a:pt x="19413" y="38741"/>
                  </a:cubicBezTo>
                  <a:cubicBezTo>
                    <a:pt x="19413" y="38963"/>
                    <a:pt x="19572" y="39184"/>
                    <a:pt x="19794" y="39248"/>
                  </a:cubicBezTo>
                  <a:lnTo>
                    <a:pt x="19889" y="39248"/>
                  </a:lnTo>
                  <a:cubicBezTo>
                    <a:pt x="19965" y="39311"/>
                    <a:pt x="20067" y="39344"/>
                    <a:pt x="20171" y="39344"/>
                  </a:cubicBezTo>
                  <a:cubicBezTo>
                    <a:pt x="20323" y="39344"/>
                    <a:pt x="20478" y="39272"/>
                    <a:pt x="20554" y="39121"/>
                  </a:cubicBezTo>
                  <a:cubicBezTo>
                    <a:pt x="21060" y="38107"/>
                    <a:pt x="21250" y="36904"/>
                    <a:pt x="21820" y="35891"/>
                  </a:cubicBezTo>
                  <a:cubicBezTo>
                    <a:pt x="22521" y="34672"/>
                    <a:pt x="23662" y="34274"/>
                    <a:pt x="24989" y="34274"/>
                  </a:cubicBezTo>
                  <a:cubicBezTo>
                    <a:pt x="25041" y="34274"/>
                    <a:pt x="25093" y="34274"/>
                    <a:pt x="25146" y="34276"/>
                  </a:cubicBezTo>
                  <a:cubicBezTo>
                    <a:pt x="25778" y="34307"/>
                    <a:pt x="26315" y="34496"/>
                    <a:pt x="26915" y="34686"/>
                  </a:cubicBezTo>
                  <a:lnTo>
                    <a:pt x="26915" y="34686"/>
                  </a:lnTo>
                  <a:cubicBezTo>
                    <a:pt x="26605" y="34583"/>
                    <a:pt x="26983" y="33420"/>
                    <a:pt x="27077" y="33230"/>
                  </a:cubicBezTo>
                  <a:cubicBezTo>
                    <a:pt x="27299" y="32534"/>
                    <a:pt x="27932" y="32154"/>
                    <a:pt x="28249" y="31520"/>
                  </a:cubicBezTo>
                  <a:cubicBezTo>
                    <a:pt x="28819" y="30444"/>
                    <a:pt x="28091" y="28860"/>
                    <a:pt x="27932" y="27752"/>
                  </a:cubicBezTo>
                  <a:cubicBezTo>
                    <a:pt x="27679" y="25978"/>
                    <a:pt x="27394" y="24205"/>
                    <a:pt x="27046" y="22463"/>
                  </a:cubicBezTo>
                  <a:cubicBezTo>
                    <a:pt x="26317" y="19043"/>
                    <a:pt x="25272" y="15654"/>
                    <a:pt x="23720" y="12487"/>
                  </a:cubicBezTo>
                  <a:cubicBezTo>
                    <a:pt x="22105" y="9320"/>
                    <a:pt x="19889" y="6344"/>
                    <a:pt x="17102" y="4127"/>
                  </a:cubicBezTo>
                  <a:cubicBezTo>
                    <a:pt x="15645" y="2955"/>
                    <a:pt x="14125" y="1942"/>
                    <a:pt x="12446" y="1118"/>
                  </a:cubicBezTo>
                  <a:cubicBezTo>
                    <a:pt x="11202" y="496"/>
                    <a:pt x="9867" y="0"/>
                    <a:pt x="849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5769450" y="2037000"/>
              <a:ext cx="549450" cy="665900"/>
            </a:xfrm>
            <a:custGeom>
              <a:rect b="b" l="l" r="r" t="t"/>
              <a:pathLst>
                <a:path extrusionOk="0" h="26636" w="21978">
                  <a:moveTo>
                    <a:pt x="88" y="1"/>
                  </a:moveTo>
                  <a:cubicBezTo>
                    <a:pt x="46" y="1"/>
                    <a:pt x="0" y="34"/>
                    <a:pt x="19" y="90"/>
                  </a:cubicBezTo>
                  <a:cubicBezTo>
                    <a:pt x="367" y="2180"/>
                    <a:pt x="1697" y="3795"/>
                    <a:pt x="3186" y="5252"/>
                  </a:cubicBezTo>
                  <a:cubicBezTo>
                    <a:pt x="4801" y="6835"/>
                    <a:pt x="6543" y="8292"/>
                    <a:pt x="8094" y="10002"/>
                  </a:cubicBezTo>
                  <a:cubicBezTo>
                    <a:pt x="9741" y="11807"/>
                    <a:pt x="11166" y="13802"/>
                    <a:pt x="12401" y="15892"/>
                  </a:cubicBezTo>
                  <a:cubicBezTo>
                    <a:pt x="13700" y="18078"/>
                    <a:pt x="14682" y="20421"/>
                    <a:pt x="16107" y="22511"/>
                  </a:cubicBezTo>
                  <a:cubicBezTo>
                    <a:pt x="17468" y="24411"/>
                    <a:pt x="19305" y="26090"/>
                    <a:pt x="21649" y="26628"/>
                  </a:cubicBezTo>
                  <a:cubicBezTo>
                    <a:pt x="21668" y="26633"/>
                    <a:pt x="21687" y="26635"/>
                    <a:pt x="21704" y="26635"/>
                  </a:cubicBezTo>
                  <a:cubicBezTo>
                    <a:pt x="21915" y="26635"/>
                    <a:pt x="21978" y="26307"/>
                    <a:pt x="21744" y="26248"/>
                  </a:cubicBezTo>
                  <a:cubicBezTo>
                    <a:pt x="16930" y="25108"/>
                    <a:pt x="15220" y="19819"/>
                    <a:pt x="13098" y="15987"/>
                  </a:cubicBezTo>
                  <a:cubicBezTo>
                    <a:pt x="11990" y="13992"/>
                    <a:pt x="10628" y="12092"/>
                    <a:pt x="9139" y="10350"/>
                  </a:cubicBezTo>
                  <a:cubicBezTo>
                    <a:pt x="7683" y="8640"/>
                    <a:pt x="6036" y="7184"/>
                    <a:pt x="4326" y="5695"/>
                  </a:cubicBezTo>
                  <a:cubicBezTo>
                    <a:pt x="2584" y="4143"/>
                    <a:pt x="779" y="2402"/>
                    <a:pt x="145" y="58"/>
                  </a:cubicBezTo>
                  <a:cubicBezTo>
                    <a:pt x="145" y="18"/>
                    <a:pt x="118" y="1"/>
                    <a:pt x="88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793800" y="2027925"/>
              <a:ext cx="568725" cy="661225"/>
            </a:xfrm>
            <a:custGeom>
              <a:rect b="b" l="l" r="r" t="t"/>
              <a:pathLst>
                <a:path extrusionOk="0" h="26449" w="22749">
                  <a:moveTo>
                    <a:pt x="40" y="1"/>
                  </a:moveTo>
                  <a:cubicBezTo>
                    <a:pt x="17" y="1"/>
                    <a:pt x="1" y="47"/>
                    <a:pt x="27" y="73"/>
                  </a:cubicBezTo>
                  <a:cubicBezTo>
                    <a:pt x="4239" y="1783"/>
                    <a:pt x="7944" y="4601"/>
                    <a:pt x="10762" y="8148"/>
                  </a:cubicBezTo>
                  <a:cubicBezTo>
                    <a:pt x="13834" y="12075"/>
                    <a:pt x="15259" y="16921"/>
                    <a:pt x="17793" y="21164"/>
                  </a:cubicBezTo>
                  <a:cubicBezTo>
                    <a:pt x="19028" y="23159"/>
                    <a:pt x="20421" y="24901"/>
                    <a:pt x="22258" y="26390"/>
                  </a:cubicBezTo>
                  <a:cubicBezTo>
                    <a:pt x="22306" y="26431"/>
                    <a:pt x="22359" y="26448"/>
                    <a:pt x="22409" y="26448"/>
                  </a:cubicBezTo>
                  <a:cubicBezTo>
                    <a:pt x="22592" y="26448"/>
                    <a:pt x="22749" y="26222"/>
                    <a:pt x="22575" y="26073"/>
                  </a:cubicBezTo>
                  <a:cubicBezTo>
                    <a:pt x="20896" y="24679"/>
                    <a:pt x="19566" y="23096"/>
                    <a:pt x="18426" y="21227"/>
                  </a:cubicBezTo>
                  <a:cubicBezTo>
                    <a:pt x="17096" y="19011"/>
                    <a:pt x="16083" y="16667"/>
                    <a:pt x="14974" y="14355"/>
                  </a:cubicBezTo>
                  <a:cubicBezTo>
                    <a:pt x="13961" y="12202"/>
                    <a:pt x="12789" y="10112"/>
                    <a:pt x="11301" y="8243"/>
                  </a:cubicBezTo>
                  <a:cubicBezTo>
                    <a:pt x="9939" y="6470"/>
                    <a:pt x="8324" y="4918"/>
                    <a:pt x="6550" y="3588"/>
                  </a:cubicBezTo>
                  <a:cubicBezTo>
                    <a:pt x="4555" y="2099"/>
                    <a:pt x="2370" y="896"/>
                    <a:pt x="58" y="9"/>
                  </a:cubicBezTo>
                  <a:cubicBezTo>
                    <a:pt x="52" y="3"/>
                    <a:pt x="46" y="1"/>
                    <a:pt x="40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807900" y="2003600"/>
              <a:ext cx="327200" cy="201475"/>
            </a:xfrm>
            <a:custGeom>
              <a:rect b="b" l="l" r="r" t="t"/>
              <a:pathLst>
                <a:path extrusionOk="0" h="8059" w="13088">
                  <a:moveTo>
                    <a:pt x="33" y="1"/>
                  </a:moveTo>
                  <a:cubicBezTo>
                    <a:pt x="1" y="1"/>
                    <a:pt x="1" y="64"/>
                    <a:pt x="33" y="64"/>
                  </a:cubicBezTo>
                  <a:cubicBezTo>
                    <a:pt x="2503" y="602"/>
                    <a:pt x="4941" y="1584"/>
                    <a:pt x="7095" y="2946"/>
                  </a:cubicBezTo>
                  <a:cubicBezTo>
                    <a:pt x="8172" y="3611"/>
                    <a:pt x="9217" y="4403"/>
                    <a:pt x="10167" y="5258"/>
                  </a:cubicBezTo>
                  <a:cubicBezTo>
                    <a:pt x="10610" y="5669"/>
                    <a:pt x="11053" y="6113"/>
                    <a:pt x="11497" y="6556"/>
                  </a:cubicBezTo>
                  <a:cubicBezTo>
                    <a:pt x="11908" y="7031"/>
                    <a:pt x="12288" y="7601"/>
                    <a:pt x="12764" y="8013"/>
                  </a:cubicBezTo>
                  <a:cubicBezTo>
                    <a:pt x="12796" y="8045"/>
                    <a:pt x="12834" y="8059"/>
                    <a:pt x="12872" y="8059"/>
                  </a:cubicBezTo>
                  <a:cubicBezTo>
                    <a:pt x="12983" y="8059"/>
                    <a:pt x="13088" y="7941"/>
                    <a:pt x="13017" y="7823"/>
                  </a:cubicBezTo>
                  <a:cubicBezTo>
                    <a:pt x="12700" y="7284"/>
                    <a:pt x="12225" y="6809"/>
                    <a:pt x="11782" y="6366"/>
                  </a:cubicBezTo>
                  <a:cubicBezTo>
                    <a:pt x="11338" y="5891"/>
                    <a:pt x="10895" y="5448"/>
                    <a:pt x="10388" y="5004"/>
                  </a:cubicBezTo>
                  <a:cubicBezTo>
                    <a:pt x="9438" y="4181"/>
                    <a:pt x="8393" y="3389"/>
                    <a:pt x="7285" y="2756"/>
                  </a:cubicBezTo>
                  <a:cubicBezTo>
                    <a:pt x="5068" y="1394"/>
                    <a:pt x="2598" y="444"/>
                    <a:pt x="33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6218250" y="2390100"/>
              <a:ext cx="220575" cy="337300"/>
            </a:xfrm>
            <a:custGeom>
              <a:rect b="b" l="l" r="r" t="t"/>
              <a:pathLst>
                <a:path extrusionOk="0" h="13492" w="8823">
                  <a:moveTo>
                    <a:pt x="79" y="0"/>
                  </a:moveTo>
                  <a:cubicBezTo>
                    <a:pt x="42" y="0"/>
                    <a:pt x="1" y="45"/>
                    <a:pt x="23" y="90"/>
                  </a:cubicBezTo>
                  <a:cubicBezTo>
                    <a:pt x="562" y="1483"/>
                    <a:pt x="1227" y="2845"/>
                    <a:pt x="1860" y="4239"/>
                  </a:cubicBezTo>
                  <a:cubicBezTo>
                    <a:pt x="2462" y="5474"/>
                    <a:pt x="3032" y="6740"/>
                    <a:pt x="3665" y="7944"/>
                  </a:cubicBezTo>
                  <a:cubicBezTo>
                    <a:pt x="4805" y="10097"/>
                    <a:pt x="6230" y="12124"/>
                    <a:pt x="8320" y="13454"/>
                  </a:cubicBezTo>
                  <a:cubicBezTo>
                    <a:pt x="8362" y="13480"/>
                    <a:pt x="8405" y="13492"/>
                    <a:pt x="8446" y="13492"/>
                  </a:cubicBezTo>
                  <a:cubicBezTo>
                    <a:pt x="8654" y="13492"/>
                    <a:pt x="8822" y="13196"/>
                    <a:pt x="8637" y="13011"/>
                  </a:cubicBezTo>
                  <a:cubicBezTo>
                    <a:pt x="8542" y="12916"/>
                    <a:pt x="8479" y="12821"/>
                    <a:pt x="8415" y="12694"/>
                  </a:cubicBezTo>
                  <a:cubicBezTo>
                    <a:pt x="8389" y="12654"/>
                    <a:pt x="8351" y="12637"/>
                    <a:pt x="8316" y="12637"/>
                  </a:cubicBezTo>
                  <a:cubicBezTo>
                    <a:pt x="8268" y="12637"/>
                    <a:pt x="8225" y="12671"/>
                    <a:pt x="8225" y="12726"/>
                  </a:cubicBezTo>
                  <a:cubicBezTo>
                    <a:pt x="8225" y="12733"/>
                    <a:pt x="8225" y="12741"/>
                    <a:pt x="8225" y="12748"/>
                  </a:cubicBezTo>
                  <a:lnTo>
                    <a:pt x="8225" y="12748"/>
                  </a:lnTo>
                  <a:cubicBezTo>
                    <a:pt x="6356" y="11444"/>
                    <a:pt x="5056" y="9500"/>
                    <a:pt x="3982" y="7501"/>
                  </a:cubicBezTo>
                  <a:cubicBezTo>
                    <a:pt x="2652" y="5030"/>
                    <a:pt x="1543" y="2434"/>
                    <a:pt x="118" y="27"/>
                  </a:cubicBezTo>
                  <a:cubicBezTo>
                    <a:pt x="109" y="8"/>
                    <a:pt x="94" y="0"/>
                    <a:pt x="79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844325" y="1894350"/>
              <a:ext cx="636575" cy="766400"/>
            </a:xfrm>
            <a:custGeom>
              <a:rect b="b" l="l" r="r" t="t"/>
              <a:pathLst>
                <a:path extrusionOk="0" h="30656" w="25463">
                  <a:moveTo>
                    <a:pt x="32" y="0"/>
                  </a:moveTo>
                  <a:cubicBezTo>
                    <a:pt x="1" y="0"/>
                    <a:pt x="1" y="32"/>
                    <a:pt x="32" y="32"/>
                  </a:cubicBezTo>
                  <a:cubicBezTo>
                    <a:pt x="1679" y="380"/>
                    <a:pt x="3326" y="760"/>
                    <a:pt x="4909" y="1362"/>
                  </a:cubicBezTo>
                  <a:cubicBezTo>
                    <a:pt x="6493" y="1932"/>
                    <a:pt x="8045" y="2660"/>
                    <a:pt x="9501" y="3547"/>
                  </a:cubicBezTo>
                  <a:cubicBezTo>
                    <a:pt x="12383" y="5321"/>
                    <a:pt x="15012" y="7506"/>
                    <a:pt x="17102" y="10198"/>
                  </a:cubicBezTo>
                  <a:cubicBezTo>
                    <a:pt x="19477" y="13206"/>
                    <a:pt x="20902" y="16690"/>
                    <a:pt x="21947" y="20363"/>
                  </a:cubicBezTo>
                  <a:cubicBezTo>
                    <a:pt x="22961" y="23815"/>
                    <a:pt x="23752" y="27331"/>
                    <a:pt x="25083" y="30656"/>
                  </a:cubicBezTo>
                  <a:lnTo>
                    <a:pt x="25463" y="30244"/>
                  </a:lnTo>
                  <a:cubicBezTo>
                    <a:pt x="24418" y="27521"/>
                    <a:pt x="23752" y="24670"/>
                    <a:pt x="22961" y="21884"/>
                  </a:cubicBezTo>
                  <a:cubicBezTo>
                    <a:pt x="21916" y="18178"/>
                    <a:pt x="20712" y="14505"/>
                    <a:pt x="18559" y="11274"/>
                  </a:cubicBezTo>
                  <a:cubicBezTo>
                    <a:pt x="14853" y="5637"/>
                    <a:pt x="8995" y="1615"/>
                    <a:pt x="2376" y="285"/>
                  </a:cubicBezTo>
                  <a:cubicBezTo>
                    <a:pt x="1584" y="127"/>
                    <a:pt x="824" y="32"/>
                    <a:pt x="32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807900" y="1969450"/>
              <a:ext cx="624700" cy="745925"/>
            </a:xfrm>
            <a:custGeom>
              <a:rect b="b" l="l" r="r" t="t"/>
              <a:pathLst>
                <a:path extrusionOk="0" h="29837" w="24988">
                  <a:moveTo>
                    <a:pt x="2266" y="1"/>
                  </a:moveTo>
                  <a:cubicBezTo>
                    <a:pt x="1533" y="1"/>
                    <a:pt x="756" y="151"/>
                    <a:pt x="33" y="353"/>
                  </a:cubicBezTo>
                  <a:cubicBezTo>
                    <a:pt x="1" y="353"/>
                    <a:pt x="33" y="417"/>
                    <a:pt x="64" y="417"/>
                  </a:cubicBezTo>
                  <a:cubicBezTo>
                    <a:pt x="636" y="324"/>
                    <a:pt x="1207" y="280"/>
                    <a:pt x="1774" y="280"/>
                  </a:cubicBezTo>
                  <a:cubicBezTo>
                    <a:pt x="4878" y="280"/>
                    <a:pt x="7871" y="1594"/>
                    <a:pt x="10388" y="3362"/>
                  </a:cubicBezTo>
                  <a:cubicBezTo>
                    <a:pt x="13270" y="5389"/>
                    <a:pt x="15709" y="8080"/>
                    <a:pt x="17609" y="10994"/>
                  </a:cubicBezTo>
                  <a:cubicBezTo>
                    <a:pt x="19541" y="13971"/>
                    <a:pt x="20934" y="17201"/>
                    <a:pt x="21726" y="20621"/>
                  </a:cubicBezTo>
                  <a:cubicBezTo>
                    <a:pt x="22201" y="22616"/>
                    <a:pt x="22518" y="24612"/>
                    <a:pt x="23151" y="26543"/>
                  </a:cubicBezTo>
                  <a:cubicBezTo>
                    <a:pt x="23531" y="27683"/>
                    <a:pt x="24006" y="28792"/>
                    <a:pt x="24576" y="29837"/>
                  </a:cubicBezTo>
                  <a:cubicBezTo>
                    <a:pt x="24734" y="29679"/>
                    <a:pt x="24861" y="29520"/>
                    <a:pt x="24988" y="29394"/>
                  </a:cubicBezTo>
                  <a:cubicBezTo>
                    <a:pt x="24671" y="28760"/>
                    <a:pt x="24354" y="28095"/>
                    <a:pt x="24101" y="27430"/>
                  </a:cubicBezTo>
                  <a:cubicBezTo>
                    <a:pt x="23373" y="25562"/>
                    <a:pt x="22961" y="23630"/>
                    <a:pt x="22549" y="21666"/>
                  </a:cubicBezTo>
                  <a:cubicBezTo>
                    <a:pt x="21789" y="18183"/>
                    <a:pt x="20617" y="14889"/>
                    <a:pt x="18781" y="11817"/>
                  </a:cubicBezTo>
                  <a:cubicBezTo>
                    <a:pt x="17007" y="8840"/>
                    <a:pt x="14695" y="6149"/>
                    <a:pt x="12003" y="3995"/>
                  </a:cubicBezTo>
                  <a:cubicBezTo>
                    <a:pt x="9312" y="1810"/>
                    <a:pt x="6018" y="68"/>
                    <a:pt x="2471" y="5"/>
                  </a:cubicBezTo>
                  <a:cubicBezTo>
                    <a:pt x="2403" y="2"/>
                    <a:pt x="2335" y="1"/>
                    <a:pt x="2266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173725" y="1800500"/>
              <a:ext cx="685300" cy="818975"/>
            </a:xfrm>
            <a:custGeom>
              <a:rect b="b" l="l" r="r" t="t"/>
              <a:pathLst>
                <a:path extrusionOk="0" h="32759" w="27412">
                  <a:moveTo>
                    <a:pt x="21282" y="1"/>
                  </a:moveTo>
                  <a:cubicBezTo>
                    <a:pt x="20575" y="1"/>
                    <a:pt x="19868" y="72"/>
                    <a:pt x="19161" y="207"/>
                  </a:cubicBezTo>
                  <a:cubicBezTo>
                    <a:pt x="15962" y="777"/>
                    <a:pt x="13144" y="2614"/>
                    <a:pt x="10737" y="4704"/>
                  </a:cubicBezTo>
                  <a:cubicBezTo>
                    <a:pt x="5860" y="8980"/>
                    <a:pt x="1806" y="14712"/>
                    <a:pt x="666" y="21204"/>
                  </a:cubicBezTo>
                  <a:cubicBezTo>
                    <a:pt x="1" y="24909"/>
                    <a:pt x="159" y="29026"/>
                    <a:pt x="1774" y="32478"/>
                  </a:cubicBezTo>
                  <a:cubicBezTo>
                    <a:pt x="1862" y="32675"/>
                    <a:pt x="2037" y="32759"/>
                    <a:pt x="2219" y="32759"/>
                  </a:cubicBezTo>
                  <a:cubicBezTo>
                    <a:pt x="2563" y="32759"/>
                    <a:pt x="2933" y="32460"/>
                    <a:pt x="2788" y="32066"/>
                  </a:cubicBezTo>
                  <a:cubicBezTo>
                    <a:pt x="2725" y="31908"/>
                    <a:pt x="2693" y="31750"/>
                    <a:pt x="2630" y="31623"/>
                  </a:cubicBezTo>
                  <a:cubicBezTo>
                    <a:pt x="3041" y="30293"/>
                    <a:pt x="3548" y="29026"/>
                    <a:pt x="3991" y="27696"/>
                  </a:cubicBezTo>
                  <a:cubicBezTo>
                    <a:pt x="4561" y="26018"/>
                    <a:pt x="4720" y="24117"/>
                    <a:pt x="5733" y="22597"/>
                  </a:cubicBezTo>
                  <a:cubicBezTo>
                    <a:pt x="7823" y="19462"/>
                    <a:pt x="12415" y="19874"/>
                    <a:pt x="15614" y="18955"/>
                  </a:cubicBezTo>
                  <a:cubicBezTo>
                    <a:pt x="17419" y="18417"/>
                    <a:pt x="18876" y="17404"/>
                    <a:pt x="20016" y="15883"/>
                  </a:cubicBezTo>
                  <a:cubicBezTo>
                    <a:pt x="20744" y="14933"/>
                    <a:pt x="21314" y="13888"/>
                    <a:pt x="21853" y="12843"/>
                  </a:cubicBezTo>
                  <a:cubicBezTo>
                    <a:pt x="22739" y="11070"/>
                    <a:pt x="23689" y="9328"/>
                    <a:pt x="24608" y="7586"/>
                  </a:cubicBezTo>
                  <a:cubicBezTo>
                    <a:pt x="25210" y="6509"/>
                    <a:pt x="25748" y="5401"/>
                    <a:pt x="26318" y="4293"/>
                  </a:cubicBezTo>
                  <a:cubicBezTo>
                    <a:pt x="26603" y="3723"/>
                    <a:pt x="26825" y="3121"/>
                    <a:pt x="27110" y="2519"/>
                  </a:cubicBezTo>
                  <a:cubicBezTo>
                    <a:pt x="27110" y="2519"/>
                    <a:pt x="27110" y="2488"/>
                    <a:pt x="27110" y="2488"/>
                  </a:cubicBezTo>
                  <a:cubicBezTo>
                    <a:pt x="27141" y="2488"/>
                    <a:pt x="27173" y="2519"/>
                    <a:pt x="27205" y="2519"/>
                  </a:cubicBezTo>
                  <a:cubicBezTo>
                    <a:pt x="27225" y="2529"/>
                    <a:pt x="27244" y="2534"/>
                    <a:pt x="27262" y="2534"/>
                  </a:cubicBezTo>
                  <a:cubicBezTo>
                    <a:pt x="27357" y="2534"/>
                    <a:pt x="27411" y="2409"/>
                    <a:pt x="27331" y="2329"/>
                  </a:cubicBezTo>
                  <a:cubicBezTo>
                    <a:pt x="26445" y="1189"/>
                    <a:pt x="25020" y="587"/>
                    <a:pt x="23626" y="271"/>
                  </a:cubicBezTo>
                  <a:cubicBezTo>
                    <a:pt x="22845" y="88"/>
                    <a:pt x="22063" y="1"/>
                    <a:pt x="2128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323175" y="2067375"/>
              <a:ext cx="430650" cy="269850"/>
            </a:xfrm>
            <a:custGeom>
              <a:rect b="b" l="l" r="r" t="t"/>
              <a:pathLst>
                <a:path extrusionOk="0" h="10794" w="17226">
                  <a:moveTo>
                    <a:pt x="17076" y="1"/>
                  </a:moveTo>
                  <a:cubicBezTo>
                    <a:pt x="17039" y="1"/>
                    <a:pt x="17004" y="15"/>
                    <a:pt x="16983" y="46"/>
                  </a:cubicBezTo>
                  <a:cubicBezTo>
                    <a:pt x="16381" y="997"/>
                    <a:pt x="16033" y="2168"/>
                    <a:pt x="15590" y="3213"/>
                  </a:cubicBezTo>
                  <a:cubicBezTo>
                    <a:pt x="15115" y="4258"/>
                    <a:pt x="14703" y="5398"/>
                    <a:pt x="14101" y="6380"/>
                  </a:cubicBezTo>
                  <a:cubicBezTo>
                    <a:pt x="13246" y="7742"/>
                    <a:pt x="11599" y="8407"/>
                    <a:pt x="10143" y="8787"/>
                  </a:cubicBezTo>
                  <a:cubicBezTo>
                    <a:pt x="8704" y="9184"/>
                    <a:pt x="7227" y="9367"/>
                    <a:pt x="5742" y="9367"/>
                  </a:cubicBezTo>
                  <a:cubicBezTo>
                    <a:pt x="5330" y="9367"/>
                    <a:pt x="4918" y="9353"/>
                    <a:pt x="4505" y="9325"/>
                  </a:cubicBezTo>
                  <a:cubicBezTo>
                    <a:pt x="4036" y="9293"/>
                    <a:pt x="3464" y="9237"/>
                    <a:pt x="2883" y="9237"/>
                  </a:cubicBezTo>
                  <a:cubicBezTo>
                    <a:pt x="1780" y="9237"/>
                    <a:pt x="643" y="9437"/>
                    <a:pt x="103" y="10371"/>
                  </a:cubicBezTo>
                  <a:cubicBezTo>
                    <a:pt x="1" y="10551"/>
                    <a:pt x="148" y="10793"/>
                    <a:pt x="343" y="10793"/>
                  </a:cubicBezTo>
                  <a:cubicBezTo>
                    <a:pt x="388" y="10793"/>
                    <a:pt x="436" y="10780"/>
                    <a:pt x="483" y="10751"/>
                  </a:cubicBezTo>
                  <a:cubicBezTo>
                    <a:pt x="1180" y="10307"/>
                    <a:pt x="1750" y="9990"/>
                    <a:pt x="2605" y="9959"/>
                  </a:cubicBezTo>
                  <a:cubicBezTo>
                    <a:pt x="2788" y="9944"/>
                    <a:pt x="2973" y="9938"/>
                    <a:pt x="3158" y="9938"/>
                  </a:cubicBezTo>
                  <a:cubicBezTo>
                    <a:pt x="3744" y="9938"/>
                    <a:pt x="4340" y="9998"/>
                    <a:pt x="4917" y="10022"/>
                  </a:cubicBezTo>
                  <a:cubicBezTo>
                    <a:pt x="5127" y="10029"/>
                    <a:pt x="5337" y="10033"/>
                    <a:pt x="5548" y="10033"/>
                  </a:cubicBezTo>
                  <a:cubicBezTo>
                    <a:pt x="7243" y="10033"/>
                    <a:pt x="8952" y="9804"/>
                    <a:pt x="10586" y="9325"/>
                  </a:cubicBezTo>
                  <a:cubicBezTo>
                    <a:pt x="11948" y="8914"/>
                    <a:pt x="13404" y="8280"/>
                    <a:pt x="14228" y="7045"/>
                  </a:cubicBezTo>
                  <a:cubicBezTo>
                    <a:pt x="14861" y="6064"/>
                    <a:pt x="15273" y="4955"/>
                    <a:pt x="15685" y="3910"/>
                  </a:cubicBezTo>
                  <a:cubicBezTo>
                    <a:pt x="16191" y="2643"/>
                    <a:pt x="16761" y="1408"/>
                    <a:pt x="17205" y="141"/>
                  </a:cubicBezTo>
                  <a:cubicBezTo>
                    <a:pt x="17226" y="57"/>
                    <a:pt x="17148" y="1"/>
                    <a:pt x="1707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234700" y="2390750"/>
              <a:ext cx="68850" cy="285850"/>
            </a:xfrm>
            <a:custGeom>
              <a:rect b="b" l="l" r="r" t="t"/>
              <a:pathLst>
                <a:path extrusionOk="0" h="11434" w="2754">
                  <a:moveTo>
                    <a:pt x="2692" y="1"/>
                  </a:moveTo>
                  <a:lnTo>
                    <a:pt x="2692" y="1"/>
                  </a:lnTo>
                  <a:cubicBezTo>
                    <a:pt x="2693" y="7"/>
                    <a:pt x="2694" y="14"/>
                    <a:pt x="2694" y="21"/>
                  </a:cubicBezTo>
                  <a:lnTo>
                    <a:pt x="2694" y="21"/>
                  </a:lnTo>
                  <a:cubicBezTo>
                    <a:pt x="2695" y="12"/>
                    <a:pt x="2695" y="6"/>
                    <a:pt x="2692" y="1"/>
                  </a:cubicBezTo>
                  <a:close/>
                  <a:moveTo>
                    <a:pt x="2694" y="21"/>
                  </a:moveTo>
                  <a:lnTo>
                    <a:pt x="2694" y="21"/>
                  </a:lnTo>
                  <a:cubicBezTo>
                    <a:pt x="2681" y="117"/>
                    <a:pt x="2437" y="420"/>
                    <a:pt x="2407" y="507"/>
                  </a:cubicBezTo>
                  <a:cubicBezTo>
                    <a:pt x="2344" y="697"/>
                    <a:pt x="2281" y="887"/>
                    <a:pt x="2217" y="1077"/>
                  </a:cubicBezTo>
                  <a:cubicBezTo>
                    <a:pt x="1806" y="2344"/>
                    <a:pt x="1014" y="3453"/>
                    <a:pt x="634" y="4719"/>
                  </a:cubicBezTo>
                  <a:cubicBezTo>
                    <a:pt x="0" y="6905"/>
                    <a:pt x="127" y="9216"/>
                    <a:pt x="381" y="11433"/>
                  </a:cubicBezTo>
                  <a:cubicBezTo>
                    <a:pt x="634" y="10736"/>
                    <a:pt x="856" y="9976"/>
                    <a:pt x="1204" y="9311"/>
                  </a:cubicBezTo>
                  <a:cubicBezTo>
                    <a:pt x="1394" y="8931"/>
                    <a:pt x="1584" y="8520"/>
                    <a:pt x="1742" y="8108"/>
                  </a:cubicBezTo>
                  <a:cubicBezTo>
                    <a:pt x="2281" y="6778"/>
                    <a:pt x="2724" y="5416"/>
                    <a:pt x="2661" y="3991"/>
                  </a:cubicBezTo>
                  <a:cubicBezTo>
                    <a:pt x="2629" y="3326"/>
                    <a:pt x="2629" y="2693"/>
                    <a:pt x="2661" y="2028"/>
                  </a:cubicBezTo>
                  <a:cubicBezTo>
                    <a:pt x="2661" y="1369"/>
                    <a:pt x="2754" y="680"/>
                    <a:pt x="2694" y="2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247375" y="2088150"/>
              <a:ext cx="444850" cy="402200"/>
            </a:xfrm>
            <a:custGeom>
              <a:rect b="b" l="l" r="r" t="t"/>
              <a:pathLst>
                <a:path extrusionOk="0" h="16088" w="17794">
                  <a:moveTo>
                    <a:pt x="17697" y="1"/>
                  </a:moveTo>
                  <a:cubicBezTo>
                    <a:pt x="17689" y="1"/>
                    <a:pt x="17680" y="3"/>
                    <a:pt x="17672" y="7"/>
                  </a:cubicBezTo>
                  <a:cubicBezTo>
                    <a:pt x="17260" y="134"/>
                    <a:pt x="16911" y="419"/>
                    <a:pt x="16595" y="672"/>
                  </a:cubicBezTo>
                  <a:cubicBezTo>
                    <a:pt x="16215" y="957"/>
                    <a:pt x="15835" y="1242"/>
                    <a:pt x="15455" y="1559"/>
                  </a:cubicBezTo>
                  <a:cubicBezTo>
                    <a:pt x="14726" y="2161"/>
                    <a:pt x="13966" y="2794"/>
                    <a:pt x="13238" y="3396"/>
                  </a:cubicBezTo>
                  <a:cubicBezTo>
                    <a:pt x="12541" y="3997"/>
                    <a:pt x="11844" y="4567"/>
                    <a:pt x="11021" y="4979"/>
                  </a:cubicBezTo>
                  <a:cubicBezTo>
                    <a:pt x="10293" y="5359"/>
                    <a:pt x="9469" y="5581"/>
                    <a:pt x="8678" y="5739"/>
                  </a:cubicBezTo>
                  <a:cubicBezTo>
                    <a:pt x="7094" y="6088"/>
                    <a:pt x="5447" y="6246"/>
                    <a:pt x="4022" y="7006"/>
                  </a:cubicBezTo>
                  <a:cubicBezTo>
                    <a:pt x="2724" y="7734"/>
                    <a:pt x="1742" y="8938"/>
                    <a:pt x="1140" y="10268"/>
                  </a:cubicBezTo>
                  <a:cubicBezTo>
                    <a:pt x="317" y="12105"/>
                    <a:pt x="159" y="14100"/>
                    <a:pt x="0" y="16063"/>
                  </a:cubicBezTo>
                  <a:cubicBezTo>
                    <a:pt x="0" y="16079"/>
                    <a:pt x="8" y="16087"/>
                    <a:pt x="16" y="16087"/>
                  </a:cubicBezTo>
                  <a:cubicBezTo>
                    <a:pt x="24" y="16087"/>
                    <a:pt x="32" y="16079"/>
                    <a:pt x="32" y="16063"/>
                  </a:cubicBezTo>
                  <a:cubicBezTo>
                    <a:pt x="539" y="12896"/>
                    <a:pt x="1204" y="8906"/>
                    <a:pt x="4371" y="7323"/>
                  </a:cubicBezTo>
                  <a:cubicBezTo>
                    <a:pt x="5796" y="6594"/>
                    <a:pt x="7411" y="6468"/>
                    <a:pt x="8963" y="6183"/>
                  </a:cubicBezTo>
                  <a:cubicBezTo>
                    <a:pt x="10546" y="5898"/>
                    <a:pt x="11908" y="5328"/>
                    <a:pt x="13175" y="4314"/>
                  </a:cubicBezTo>
                  <a:cubicBezTo>
                    <a:pt x="13998" y="3681"/>
                    <a:pt x="14758" y="3016"/>
                    <a:pt x="15550" y="2319"/>
                  </a:cubicBezTo>
                  <a:cubicBezTo>
                    <a:pt x="15930" y="1971"/>
                    <a:pt x="16310" y="1654"/>
                    <a:pt x="16690" y="1274"/>
                  </a:cubicBezTo>
                  <a:cubicBezTo>
                    <a:pt x="17070" y="957"/>
                    <a:pt x="17545" y="577"/>
                    <a:pt x="17767" y="134"/>
                  </a:cubicBezTo>
                  <a:cubicBezTo>
                    <a:pt x="17794" y="79"/>
                    <a:pt x="17750" y="1"/>
                    <a:pt x="17697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191150" y="1994900"/>
              <a:ext cx="532850" cy="539175"/>
            </a:xfrm>
            <a:custGeom>
              <a:rect b="b" l="l" r="r" t="t"/>
              <a:pathLst>
                <a:path extrusionOk="0" h="21567" w="21314">
                  <a:moveTo>
                    <a:pt x="21092" y="0"/>
                  </a:moveTo>
                  <a:cubicBezTo>
                    <a:pt x="18939" y="285"/>
                    <a:pt x="17007" y="1394"/>
                    <a:pt x="15519" y="2914"/>
                  </a:cubicBezTo>
                  <a:cubicBezTo>
                    <a:pt x="14030" y="4434"/>
                    <a:pt x="12763" y="6334"/>
                    <a:pt x="10483" y="6682"/>
                  </a:cubicBezTo>
                  <a:cubicBezTo>
                    <a:pt x="9311" y="6872"/>
                    <a:pt x="8108" y="6746"/>
                    <a:pt x="6968" y="7062"/>
                  </a:cubicBezTo>
                  <a:cubicBezTo>
                    <a:pt x="6049" y="7284"/>
                    <a:pt x="5194" y="7791"/>
                    <a:pt x="4466" y="8424"/>
                  </a:cubicBezTo>
                  <a:cubicBezTo>
                    <a:pt x="2851" y="9818"/>
                    <a:pt x="1742" y="11908"/>
                    <a:pt x="1109" y="13935"/>
                  </a:cubicBezTo>
                  <a:cubicBezTo>
                    <a:pt x="317" y="16341"/>
                    <a:pt x="1" y="19065"/>
                    <a:pt x="571" y="21567"/>
                  </a:cubicBezTo>
                  <a:lnTo>
                    <a:pt x="602" y="21567"/>
                  </a:lnTo>
                  <a:cubicBezTo>
                    <a:pt x="444" y="19255"/>
                    <a:pt x="539" y="16975"/>
                    <a:pt x="1236" y="14758"/>
                  </a:cubicBezTo>
                  <a:cubicBezTo>
                    <a:pt x="1869" y="12668"/>
                    <a:pt x="2851" y="10546"/>
                    <a:pt x="4434" y="9026"/>
                  </a:cubicBezTo>
                  <a:cubicBezTo>
                    <a:pt x="5163" y="8297"/>
                    <a:pt x="6049" y="7696"/>
                    <a:pt x="7063" y="7442"/>
                  </a:cubicBezTo>
                  <a:cubicBezTo>
                    <a:pt x="8171" y="7157"/>
                    <a:pt x="9311" y="7284"/>
                    <a:pt x="10451" y="7126"/>
                  </a:cubicBezTo>
                  <a:cubicBezTo>
                    <a:pt x="12447" y="6872"/>
                    <a:pt x="13777" y="5479"/>
                    <a:pt x="15075" y="4054"/>
                  </a:cubicBezTo>
                  <a:cubicBezTo>
                    <a:pt x="15867" y="3167"/>
                    <a:pt x="16659" y="2344"/>
                    <a:pt x="17672" y="1742"/>
                  </a:cubicBezTo>
                  <a:cubicBezTo>
                    <a:pt x="18717" y="1045"/>
                    <a:pt x="19889" y="665"/>
                    <a:pt x="21124" y="380"/>
                  </a:cubicBezTo>
                  <a:cubicBezTo>
                    <a:pt x="21314" y="349"/>
                    <a:pt x="21282" y="0"/>
                    <a:pt x="21092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248150" y="1972325"/>
              <a:ext cx="474600" cy="203450"/>
            </a:xfrm>
            <a:custGeom>
              <a:rect b="b" l="l" r="r" t="t"/>
              <a:pathLst>
                <a:path extrusionOk="0" h="8138" w="18984">
                  <a:moveTo>
                    <a:pt x="17341" y="1"/>
                  </a:moveTo>
                  <a:cubicBezTo>
                    <a:pt x="15056" y="1"/>
                    <a:pt x="12990" y="1636"/>
                    <a:pt x="11053" y="2708"/>
                  </a:cubicBezTo>
                  <a:cubicBezTo>
                    <a:pt x="10420" y="3057"/>
                    <a:pt x="9755" y="3373"/>
                    <a:pt x="9027" y="3563"/>
                  </a:cubicBezTo>
                  <a:cubicBezTo>
                    <a:pt x="8266" y="3785"/>
                    <a:pt x="7443" y="3817"/>
                    <a:pt x="6651" y="3848"/>
                  </a:cubicBezTo>
                  <a:cubicBezTo>
                    <a:pt x="5258" y="3880"/>
                    <a:pt x="3928" y="4038"/>
                    <a:pt x="2756" y="4862"/>
                  </a:cubicBezTo>
                  <a:cubicBezTo>
                    <a:pt x="1616" y="5685"/>
                    <a:pt x="666" y="6889"/>
                    <a:pt x="1" y="8124"/>
                  </a:cubicBezTo>
                  <a:cubicBezTo>
                    <a:pt x="1" y="8124"/>
                    <a:pt x="1" y="8138"/>
                    <a:pt x="10" y="8138"/>
                  </a:cubicBezTo>
                  <a:cubicBezTo>
                    <a:pt x="15" y="8138"/>
                    <a:pt x="22" y="8134"/>
                    <a:pt x="33" y="8124"/>
                  </a:cubicBezTo>
                  <a:cubicBezTo>
                    <a:pt x="1109" y="6920"/>
                    <a:pt x="2028" y="5527"/>
                    <a:pt x="3484" y="4767"/>
                  </a:cubicBezTo>
                  <a:cubicBezTo>
                    <a:pt x="5163" y="3880"/>
                    <a:pt x="7095" y="4323"/>
                    <a:pt x="8900" y="3943"/>
                  </a:cubicBezTo>
                  <a:cubicBezTo>
                    <a:pt x="11804" y="3280"/>
                    <a:pt x="14322" y="321"/>
                    <a:pt x="17360" y="321"/>
                  </a:cubicBezTo>
                  <a:cubicBezTo>
                    <a:pt x="17801" y="321"/>
                    <a:pt x="18252" y="383"/>
                    <a:pt x="18717" y="523"/>
                  </a:cubicBezTo>
                  <a:cubicBezTo>
                    <a:pt x="18736" y="529"/>
                    <a:pt x="18754" y="532"/>
                    <a:pt x="18771" y="532"/>
                  </a:cubicBezTo>
                  <a:cubicBezTo>
                    <a:pt x="18923" y="532"/>
                    <a:pt x="18984" y="295"/>
                    <a:pt x="18812" y="238"/>
                  </a:cubicBezTo>
                  <a:cubicBezTo>
                    <a:pt x="18311" y="73"/>
                    <a:pt x="17821" y="1"/>
                    <a:pt x="17341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396200" y="1903900"/>
              <a:ext cx="363450" cy="81575"/>
            </a:xfrm>
            <a:custGeom>
              <a:rect b="b" l="l" r="r" t="t"/>
              <a:pathLst>
                <a:path extrusionOk="0" h="3263" w="14538">
                  <a:moveTo>
                    <a:pt x="10438" y="1"/>
                  </a:moveTo>
                  <a:cubicBezTo>
                    <a:pt x="9298" y="1"/>
                    <a:pt x="8158" y="175"/>
                    <a:pt x="7095" y="505"/>
                  </a:cubicBezTo>
                  <a:cubicBezTo>
                    <a:pt x="4688" y="1233"/>
                    <a:pt x="2630" y="3102"/>
                    <a:pt x="33" y="3197"/>
                  </a:cubicBezTo>
                  <a:cubicBezTo>
                    <a:pt x="1" y="3229"/>
                    <a:pt x="1" y="3260"/>
                    <a:pt x="33" y="3260"/>
                  </a:cubicBezTo>
                  <a:cubicBezTo>
                    <a:pt x="80" y="3261"/>
                    <a:pt x="126" y="3262"/>
                    <a:pt x="173" y="3262"/>
                  </a:cubicBezTo>
                  <a:cubicBezTo>
                    <a:pt x="2516" y="3262"/>
                    <a:pt x="4446" y="1726"/>
                    <a:pt x="6620" y="1012"/>
                  </a:cubicBezTo>
                  <a:cubicBezTo>
                    <a:pt x="7703" y="646"/>
                    <a:pt x="8792" y="483"/>
                    <a:pt x="9876" y="483"/>
                  </a:cubicBezTo>
                  <a:cubicBezTo>
                    <a:pt x="11329" y="483"/>
                    <a:pt x="12775" y="776"/>
                    <a:pt x="14189" y="1265"/>
                  </a:cubicBezTo>
                  <a:cubicBezTo>
                    <a:pt x="14206" y="1271"/>
                    <a:pt x="14224" y="1273"/>
                    <a:pt x="14244" y="1273"/>
                  </a:cubicBezTo>
                  <a:cubicBezTo>
                    <a:pt x="14336" y="1273"/>
                    <a:pt x="14448" y="1217"/>
                    <a:pt x="14474" y="1138"/>
                  </a:cubicBezTo>
                  <a:cubicBezTo>
                    <a:pt x="14505" y="1107"/>
                    <a:pt x="14505" y="1107"/>
                    <a:pt x="14505" y="1075"/>
                  </a:cubicBezTo>
                  <a:cubicBezTo>
                    <a:pt x="14537" y="980"/>
                    <a:pt x="14505" y="822"/>
                    <a:pt x="14410" y="790"/>
                  </a:cubicBezTo>
                  <a:cubicBezTo>
                    <a:pt x="13182" y="253"/>
                    <a:pt x="11811" y="1"/>
                    <a:pt x="10438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5541900" y="1853500"/>
              <a:ext cx="205050" cy="48925"/>
            </a:xfrm>
            <a:custGeom>
              <a:rect b="b" l="l" r="r" t="t"/>
              <a:pathLst>
                <a:path extrusionOk="0" h="1957" w="8202">
                  <a:moveTo>
                    <a:pt x="2834" y="0"/>
                  </a:moveTo>
                  <a:cubicBezTo>
                    <a:pt x="1906" y="0"/>
                    <a:pt x="969" y="84"/>
                    <a:pt x="63" y="178"/>
                  </a:cubicBezTo>
                  <a:cubicBezTo>
                    <a:pt x="0" y="178"/>
                    <a:pt x="0" y="273"/>
                    <a:pt x="63" y="273"/>
                  </a:cubicBezTo>
                  <a:cubicBezTo>
                    <a:pt x="721" y="241"/>
                    <a:pt x="1403" y="209"/>
                    <a:pt x="2091" y="209"/>
                  </a:cubicBezTo>
                  <a:cubicBezTo>
                    <a:pt x="4153" y="209"/>
                    <a:pt x="6255" y="494"/>
                    <a:pt x="7822" y="1919"/>
                  </a:cubicBezTo>
                  <a:cubicBezTo>
                    <a:pt x="7855" y="1946"/>
                    <a:pt x="7892" y="1957"/>
                    <a:pt x="7929" y="1957"/>
                  </a:cubicBezTo>
                  <a:cubicBezTo>
                    <a:pt x="8068" y="1957"/>
                    <a:pt x="8201" y="1792"/>
                    <a:pt x="8076" y="1666"/>
                  </a:cubicBezTo>
                  <a:cubicBezTo>
                    <a:pt x="6588" y="348"/>
                    <a:pt x="4729" y="0"/>
                    <a:pt x="2834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5664600" y="1806475"/>
              <a:ext cx="133550" cy="67725"/>
            </a:xfrm>
            <a:custGeom>
              <a:rect b="b" l="l" r="r" t="t"/>
              <a:pathLst>
                <a:path extrusionOk="0" h="2709" w="5342">
                  <a:moveTo>
                    <a:pt x="96" y="0"/>
                  </a:moveTo>
                  <a:cubicBezTo>
                    <a:pt x="32" y="0"/>
                    <a:pt x="1" y="63"/>
                    <a:pt x="64" y="95"/>
                  </a:cubicBezTo>
                  <a:cubicBezTo>
                    <a:pt x="476" y="253"/>
                    <a:pt x="919" y="380"/>
                    <a:pt x="1363" y="538"/>
                  </a:cubicBezTo>
                  <a:cubicBezTo>
                    <a:pt x="1806" y="697"/>
                    <a:pt x="2281" y="918"/>
                    <a:pt x="2724" y="1140"/>
                  </a:cubicBezTo>
                  <a:cubicBezTo>
                    <a:pt x="3136" y="1362"/>
                    <a:pt x="3548" y="1583"/>
                    <a:pt x="3928" y="1837"/>
                  </a:cubicBezTo>
                  <a:cubicBezTo>
                    <a:pt x="4149" y="1964"/>
                    <a:pt x="4339" y="2122"/>
                    <a:pt x="4529" y="2249"/>
                  </a:cubicBezTo>
                  <a:cubicBezTo>
                    <a:pt x="4719" y="2407"/>
                    <a:pt x="4910" y="2597"/>
                    <a:pt x="5131" y="2692"/>
                  </a:cubicBezTo>
                  <a:cubicBezTo>
                    <a:pt x="5154" y="2704"/>
                    <a:pt x="5177" y="2709"/>
                    <a:pt x="5197" y="2709"/>
                  </a:cubicBezTo>
                  <a:cubicBezTo>
                    <a:pt x="5287" y="2709"/>
                    <a:pt x="5341" y="2605"/>
                    <a:pt x="5290" y="2502"/>
                  </a:cubicBezTo>
                  <a:cubicBezTo>
                    <a:pt x="5131" y="2344"/>
                    <a:pt x="4941" y="2217"/>
                    <a:pt x="4751" y="2059"/>
                  </a:cubicBezTo>
                  <a:cubicBezTo>
                    <a:pt x="4529" y="1932"/>
                    <a:pt x="4339" y="1774"/>
                    <a:pt x="4149" y="1647"/>
                  </a:cubicBezTo>
                  <a:cubicBezTo>
                    <a:pt x="3706" y="1362"/>
                    <a:pt x="3263" y="1108"/>
                    <a:pt x="2819" y="887"/>
                  </a:cubicBezTo>
                  <a:cubicBezTo>
                    <a:pt x="1964" y="475"/>
                    <a:pt x="1014" y="63"/>
                    <a:pt x="96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5055775" y="1463650"/>
              <a:ext cx="128275" cy="139375"/>
            </a:xfrm>
            <a:custGeom>
              <a:rect b="b" l="l" r="r" t="t"/>
              <a:pathLst>
                <a:path extrusionOk="0" h="5575" w="5131">
                  <a:moveTo>
                    <a:pt x="2217" y="0"/>
                  </a:moveTo>
                  <a:lnTo>
                    <a:pt x="0" y="3927"/>
                  </a:lnTo>
                  <a:lnTo>
                    <a:pt x="2914" y="5574"/>
                  </a:lnTo>
                  <a:lnTo>
                    <a:pt x="5131" y="1647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4478600" y="1594350"/>
              <a:ext cx="683425" cy="874025"/>
            </a:xfrm>
            <a:custGeom>
              <a:rect b="b" l="l" r="r" t="t"/>
              <a:pathLst>
                <a:path extrusionOk="0" h="34961" w="27337">
                  <a:moveTo>
                    <a:pt x="20727" y="0"/>
                  </a:moveTo>
                  <a:cubicBezTo>
                    <a:pt x="19494" y="0"/>
                    <a:pt x="18264" y="301"/>
                    <a:pt x="17229" y="853"/>
                  </a:cubicBezTo>
                  <a:cubicBezTo>
                    <a:pt x="12035" y="3640"/>
                    <a:pt x="1" y="27708"/>
                    <a:pt x="1" y="27708"/>
                  </a:cubicBezTo>
                  <a:cubicBezTo>
                    <a:pt x="1" y="27708"/>
                    <a:pt x="2027" y="30938"/>
                    <a:pt x="5448" y="32870"/>
                  </a:cubicBezTo>
                  <a:cubicBezTo>
                    <a:pt x="8836" y="34802"/>
                    <a:pt x="12827" y="34960"/>
                    <a:pt x="12827" y="34960"/>
                  </a:cubicBezTo>
                  <a:cubicBezTo>
                    <a:pt x="18717" y="25998"/>
                    <a:pt x="26761" y="11430"/>
                    <a:pt x="27014" y="7377"/>
                  </a:cubicBezTo>
                  <a:cubicBezTo>
                    <a:pt x="27337" y="2146"/>
                    <a:pt x="24021" y="0"/>
                    <a:pt x="20727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4944925" y="1511675"/>
              <a:ext cx="250225" cy="206600"/>
            </a:xfrm>
            <a:custGeom>
              <a:rect b="b" l="l" r="r" t="t"/>
              <a:pathLst>
                <a:path extrusionOk="0" h="8264" w="10009">
                  <a:moveTo>
                    <a:pt x="3034" y="1"/>
                  </a:moveTo>
                  <a:cubicBezTo>
                    <a:pt x="2999" y="1"/>
                    <a:pt x="2970" y="4"/>
                    <a:pt x="2946" y="11"/>
                  </a:cubicBezTo>
                  <a:cubicBezTo>
                    <a:pt x="2186" y="233"/>
                    <a:pt x="1" y="3526"/>
                    <a:pt x="1" y="3526"/>
                  </a:cubicBezTo>
                  <a:cubicBezTo>
                    <a:pt x="1" y="3526"/>
                    <a:pt x="666" y="5205"/>
                    <a:pt x="3611" y="6852"/>
                  </a:cubicBezTo>
                  <a:cubicBezTo>
                    <a:pt x="5809" y="8105"/>
                    <a:pt x="7355" y="8263"/>
                    <a:pt x="7997" y="8263"/>
                  </a:cubicBezTo>
                  <a:cubicBezTo>
                    <a:pt x="8216" y="8263"/>
                    <a:pt x="8330" y="8245"/>
                    <a:pt x="8330" y="8245"/>
                  </a:cubicBezTo>
                  <a:cubicBezTo>
                    <a:pt x="8868" y="7263"/>
                    <a:pt x="10008" y="4667"/>
                    <a:pt x="9786" y="3906"/>
                  </a:cubicBezTo>
                  <a:cubicBezTo>
                    <a:pt x="9602" y="3171"/>
                    <a:pt x="4075" y="1"/>
                    <a:pt x="3034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135725" y="1621225"/>
              <a:ext cx="32650" cy="78700"/>
            </a:xfrm>
            <a:custGeom>
              <a:rect b="b" l="l" r="r" t="t"/>
              <a:pathLst>
                <a:path extrusionOk="0" h="3148" w="1306">
                  <a:moveTo>
                    <a:pt x="1093" y="0"/>
                  </a:moveTo>
                  <a:cubicBezTo>
                    <a:pt x="1026" y="0"/>
                    <a:pt x="964" y="38"/>
                    <a:pt x="951" y="126"/>
                  </a:cubicBezTo>
                  <a:cubicBezTo>
                    <a:pt x="793" y="633"/>
                    <a:pt x="634" y="1140"/>
                    <a:pt x="476" y="1615"/>
                  </a:cubicBezTo>
                  <a:cubicBezTo>
                    <a:pt x="381" y="1868"/>
                    <a:pt x="286" y="2121"/>
                    <a:pt x="191" y="2375"/>
                  </a:cubicBezTo>
                  <a:cubicBezTo>
                    <a:pt x="128" y="2628"/>
                    <a:pt x="64" y="2850"/>
                    <a:pt x="1" y="3103"/>
                  </a:cubicBezTo>
                  <a:cubicBezTo>
                    <a:pt x="1" y="3125"/>
                    <a:pt x="17" y="3148"/>
                    <a:pt x="26" y="3148"/>
                  </a:cubicBezTo>
                  <a:cubicBezTo>
                    <a:pt x="30" y="3148"/>
                    <a:pt x="33" y="3144"/>
                    <a:pt x="33" y="3135"/>
                  </a:cubicBezTo>
                  <a:cubicBezTo>
                    <a:pt x="191" y="2913"/>
                    <a:pt x="349" y="2723"/>
                    <a:pt x="444" y="2470"/>
                  </a:cubicBezTo>
                  <a:cubicBezTo>
                    <a:pt x="571" y="2216"/>
                    <a:pt x="666" y="1995"/>
                    <a:pt x="761" y="1741"/>
                  </a:cubicBezTo>
                  <a:cubicBezTo>
                    <a:pt x="951" y="1235"/>
                    <a:pt x="1109" y="728"/>
                    <a:pt x="1268" y="221"/>
                  </a:cubicBezTo>
                  <a:cubicBezTo>
                    <a:pt x="1306" y="88"/>
                    <a:pt x="1194" y="0"/>
                    <a:pt x="1093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105150" y="1603575"/>
              <a:ext cx="42475" cy="90900"/>
            </a:xfrm>
            <a:custGeom>
              <a:rect b="b" l="l" r="r" t="t"/>
              <a:pathLst>
                <a:path extrusionOk="0" h="3636" w="1699">
                  <a:moveTo>
                    <a:pt x="1454" y="0"/>
                  </a:moveTo>
                  <a:cubicBezTo>
                    <a:pt x="1439" y="0"/>
                    <a:pt x="1425" y="3"/>
                    <a:pt x="1414" y="9"/>
                  </a:cubicBezTo>
                  <a:cubicBezTo>
                    <a:pt x="1224" y="104"/>
                    <a:pt x="1192" y="199"/>
                    <a:pt x="1129" y="357"/>
                  </a:cubicBezTo>
                  <a:cubicBezTo>
                    <a:pt x="1066" y="516"/>
                    <a:pt x="1002" y="674"/>
                    <a:pt x="939" y="832"/>
                  </a:cubicBezTo>
                  <a:cubicBezTo>
                    <a:pt x="844" y="1117"/>
                    <a:pt x="717" y="1402"/>
                    <a:pt x="622" y="1687"/>
                  </a:cubicBezTo>
                  <a:cubicBezTo>
                    <a:pt x="495" y="2004"/>
                    <a:pt x="400" y="2289"/>
                    <a:pt x="274" y="2574"/>
                  </a:cubicBezTo>
                  <a:cubicBezTo>
                    <a:pt x="179" y="2891"/>
                    <a:pt x="84" y="3207"/>
                    <a:pt x="20" y="3556"/>
                  </a:cubicBezTo>
                  <a:cubicBezTo>
                    <a:pt x="0" y="3596"/>
                    <a:pt x="44" y="3636"/>
                    <a:pt x="86" y="3636"/>
                  </a:cubicBezTo>
                  <a:cubicBezTo>
                    <a:pt x="111" y="3636"/>
                    <a:pt x="135" y="3622"/>
                    <a:pt x="147" y="3587"/>
                  </a:cubicBezTo>
                  <a:cubicBezTo>
                    <a:pt x="337" y="3302"/>
                    <a:pt x="495" y="3049"/>
                    <a:pt x="654" y="2732"/>
                  </a:cubicBezTo>
                  <a:cubicBezTo>
                    <a:pt x="812" y="2447"/>
                    <a:pt x="907" y="2162"/>
                    <a:pt x="1034" y="1877"/>
                  </a:cubicBezTo>
                  <a:cubicBezTo>
                    <a:pt x="1161" y="1592"/>
                    <a:pt x="1287" y="1307"/>
                    <a:pt x="1414" y="1022"/>
                  </a:cubicBezTo>
                  <a:cubicBezTo>
                    <a:pt x="1477" y="864"/>
                    <a:pt x="1509" y="737"/>
                    <a:pt x="1572" y="579"/>
                  </a:cubicBezTo>
                  <a:cubicBezTo>
                    <a:pt x="1636" y="421"/>
                    <a:pt x="1699" y="262"/>
                    <a:pt x="1636" y="104"/>
                  </a:cubicBezTo>
                  <a:cubicBezTo>
                    <a:pt x="1610" y="52"/>
                    <a:pt x="1521" y="0"/>
                    <a:pt x="145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5071800" y="1595075"/>
              <a:ext cx="47325" cy="85275"/>
            </a:xfrm>
            <a:custGeom>
              <a:rect b="b" l="l" r="r" t="t"/>
              <a:pathLst>
                <a:path extrusionOk="0" h="3411" w="1893">
                  <a:moveTo>
                    <a:pt x="1734" y="0"/>
                  </a:moveTo>
                  <a:cubicBezTo>
                    <a:pt x="1449" y="32"/>
                    <a:pt x="1291" y="349"/>
                    <a:pt x="1164" y="570"/>
                  </a:cubicBezTo>
                  <a:cubicBezTo>
                    <a:pt x="1038" y="856"/>
                    <a:pt x="911" y="1141"/>
                    <a:pt x="784" y="1426"/>
                  </a:cubicBezTo>
                  <a:cubicBezTo>
                    <a:pt x="563" y="1996"/>
                    <a:pt x="373" y="2597"/>
                    <a:pt x="88" y="3136"/>
                  </a:cubicBezTo>
                  <a:cubicBezTo>
                    <a:pt x="1" y="3288"/>
                    <a:pt x="123" y="3410"/>
                    <a:pt x="249" y="3410"/>
                  </a:cubicBezTo>
                  <a:cubicBezTo>
                    <a:pt x="307" y="3410"/>
                    <a:pt x="365" y="3385"/>
                    <a:pt x="404" y="3326"/>
                  </a:cubicBezTo>
                  <a:cubicBezTo>
                    <a:pt x="753" y="2819"/>
                    <a:pt x="974" y="2249"/>
                    <a:pt x="1196" y="1679"/>
                  </a:cubicBezTo>
                  <a:cubicBezTo>
                    <a:pt x="1323" y="1394"/>
                    <a:pt x="1418" y="1141"/>
                    <a:pt x="1544" y="887"/>
                  </a:cubicBezTo>
                  <a:cubicBezTo>
                    <a:pt x="1671" y="666"/>
                    <a:pt x="1893" y="317"/>
                    <a:pt x="1829" y="64"/>
                  </a:cubicBezTo>
                  <a:cubicBezTo>
                    <a:pt x="1829" y="32"/>
                    <a:pt x="1766" y="0"/>
                    <a:pt x="173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040950" y="1579100"/>
              <a:ext cx="57175" cy="83150"/>
            </a:xfrm>
            <a:custGeom>
              <a:rect b="b" l="l" r="r" t="t"/>
              <a:pathLst>
                <a:path extrusionOk="0" h="3326" w="2287">
                  <a:moveTo>
                    <a:pt x="2044" y="0"/>
                  </a:moveTo>
                  <a:cubicBezTo>
                    <a:pt x="2000" y="0"/>
                    <a:pt x="1957" y="12"/>
                    <a:pt x="1923" y="38"/>
                  </a:cubicBezTo>
                  <a:cubicBezTo>
                    <a:pt x="1607" y="291"/>
                    <a:pt x="1385" y="671"/>
                    <a:pt x="1163" y="1019"/>
                  </a:cubicBezTo>
                  <a:cubicBezTo>
                    <a:pt x="1005" y="1241"/>
                    <a:pt x="847" y="1495"/>
                    <a:pt x="720" y="1748"/>
                  </a:cubicBezTo>
                  <a:cubicBezTo>
                    <a:pt x="435" y="2191"/>
                    <a:pt x="213" y="2698"/>
                    <a:pt x="23" y="3205"/>
                  </a:cubicBezTo>
                  <a:cubicBezTo>
                    <a:pt x="0" y="3273"/>
                    <a:pt x="60" y="3325"/>
                    <a:pt x="119" y="3325"/>
                  </a:cubicBezTo>
                  <a:cubicBezTo>
                    <a:pt x="141" y="3325"/>
                    <a:pt x="164" y="3317"/>
                    <a:pt x="182" y="3300"/>
                  </a:cubicBezTo>
                  <a:cubicBezTo>
                    <a:pt x="562" y="2888"/>
                    <a:pt x="878" y="2476"/>
                    <a:pt x="1163" y="2001"/>
                  </a:cubicBezTo>
                  <a:cubicBezTo>
                    <a:pt x="1322" y="1748"/>
                    <a:pt x="1480" y="1526"/>
                    <a:pt x="1638" y="1305"/>
                  </a:cubicBezTo>
                  <a:cubicBezTo>
                    <a:pt x="1860" y="956"/>
                    <a:pt x="2113" y="639"/>
                    <a:pt x="2240" y="228"/>
                  </a:cubicBezTo>
                  <a:cubicBezTo>
                    <a:pt x="2286" y="89"/>
                    <a:pt x="2163" y="0"/>
                    <a:pt x="204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008450" y="1563975"/>
              <a:ext cx="60000" cy="79150"/>
            </a:xfrm>
            <a:custGeom>
              <a:rect b="b" l="l" r="r" t="t"/>
              <a:pathLst>
                <a:path extrusionOk="0" h="3166" w="2400">
                  <a:moveTo>
                    <a:pt x="2256" y="1"/>
                  </a:moveTo>
                  <a:cubicBezTo>
                    <a:pt x="2243" y="1"/>
                    <a:pt x="2227" y="4"/>
                    <a:pt x="2210" y="9"/>
                  </a:cubicBezTo>
                  <a:cubicBezTo>
                    <a:pt x="1893" y="73"/>
                    <a:pt x="1703" y="389"/>
                    <a:pt x="1545" y="674"/>
                  </a:cubicBezTo>
                  <a:cubicBezTo>
                    <a:pt x="1355" y="928"/>
                    <a:pt x="1197" y="1181"/>
                    <a:pt x="1007" y="1434"/>
                  </a:cubicBezTo>
                  <a:cubicBezTo>
                    <a:pt x="658" y="1973"/>
                    <a:pt x="278" y="2480"/>
                    <a:pt x="25" y="3081"/>
                  </a:cubicBezTo>
                  <a:cubicBezTo>
                    <a:pt x="1" y="3105"/>
                    <a:pt x="13" y="3166"/>
                    <a:pt x="48" y="3166"/>
                  </a:cubicBezTo>
                  <a:cubicBezTo>
                    <a:pt x="60" y="3166"/>
                    <a:pt x="73" y="3160"/>
                    <a:pt x="88" y="3145"/>
                  </a:cubicBezTo>
                  <a:cubicBezTo>
                    <a:pt x="627" y="2796"/>
                    <a:pt x="1007" y="2258"/>
                    <a:pt x="1387" y="1719"/>
                  </a:cubicBezTo>
                  <a:cubicBezTo>
                    <a:pt x="1545" y="1498"/>
                    <a:pt x="1735" y="1244"/>
                    <a:pt x="1925" y="991"/>
                  </a:cubicBezTo>
                  <a:cubicBezTo>
                    <a:pt x="2115" y="706"/>
                    <a:pt x="2400" y="453"/>
                    <a:pt x="2368" y="104"/>
                  </a:cubicBezTo>
                  <a:cubicBezTo>
                    <a:pt x="2342" y="53"/>
                    <a:pt x="2317" y="1"/>
                    <a:pt x="2256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4978075" y="1544650"/>
              <a:ext cx="70525" cy="78875"/>
            </a:xfrm>
            <a:custGeom>
              <a:rect b="b" l="l" r="r" t="t"/>
              <a:pathLst>
                <a:path extrusionOk="0" h="3155" w="2821">
                  <a:moveTo>
                    <a:pt x="2518" y="1"/>
                  </a:moveTo>
                  <a:cubicBezTo>
                    <a:pt x="2460" y="1"/>
                    <a:pt x="2399" y="26"/>
                    <a:pt x="2348" y="86"/>
                  </a:cubicBezTo>
                  <a:cubicBezTo>
                    <a:pt x="2127" y="307"/>
                    <a:pt x="1968" y="561"/>
                    <a:pt x="1810" y="814"/>
                  </a:cubicBezTo>
                  <a:cubicBezTo>
                    <a:pt x="1620" y="1067"/>
                    <a:pt x="1430" y="1289"/>
                    <a:pt x="1240" y="1542"/>
                  </a:cubicBezTo>
                  <a:cubicBezTo>
                    <a:pt x="860" y="2017"/>
                    <a:pt x="480" y="2461"/>
                    <a:pt x="100" y="2936"/>
                  </a:cubicBezTo>
                  <a:cubicBezTo>
                    <a:pt x="0" y="3036"/>
                    <a:pt x="96" y="3155"/>
                    <a:pt x="204" y="3155"/>
                  </a:cubicBezTo>
                  <a:cubicBezTo>
                    <a:pt x="233" y="3155"/>
                    <a:pt x="263" y="3146"/>
                    <a:pt x="290" y="3126"/>
                  </a:cubicBezTo>
                  <a:cubicBezTo>
                    <a:pt x="511" y="2936"/>
                    <a:pt x="733" y="2714"/>
                    <a:pt x="955" y="2492"/>
                  </a:cubicBezTo>
                  <a:cubicBezTo>
                    <a:pt x="1176" y="2271"/>
                    <a:pt x="1366" y="2049"/>
                    <a:pt x="1588" y="1827"/>
                  </a:cubicBezTo>
                  <a:cubicBezTo>
                    <a:pt x="1778" y="1606"/>
                    <a:pt x="1968" y="1352"/>
                    <a:pt x="2158" y="1131"/>
                  </a:cubicBezTo>
                  <a:cubicBezTo>
                    <a:pt x="2348" y="877"/>
                    <a:pt x="2570" y="656"/>
                    <a:pt x="2728" y="371"/>
                  </a:cubicBezTo>
                  <a:cubicBezTo>
                    <a:pt x="2821" y="186"/>
                    <a:pt x="2677" y="1"/>
                    <a:pt x="2518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962700" y="1535700"/>
              <a:ext cx="61425" cy="67025"/>
            </a:xfrm>
            <a:custGeom>
              <a:rect b="b" l="l" r="r" t="t"/>
              <a:pathLst>
                <a:path extrusionOk="0" h="2681" w="2457">
                  <a:moveTo>
                    <a:pt x="2362" y="0"/>
                  </a:moveTo>
                  <a:cubicBezTo>
                    <a:pt x="2108" y="0"/>
                    <a:pt x="1918" y="190"/>
                    <a:pt x="1760" y="380"/>
                  </a:cubicBezTo>
                  <a:cubicBezTo>
                    <a:pt x="1538" y="602"/>
                    <a:pt x="1348" y="855"/>
                    <a:pt x="1158" y="1077"/>
                  </a:cubicBezTo>
                  <a:cubicBezTo>
                    <a:pt x="968" y="1330"/>
                    <a:pt x="778" y="1552"/>
                    <a:pt x="588" y="1774"/>
                  </a:cubicBezTo>
                  <a:cubicBezTo>
                    <a:pt x="398" y="2027"/>
                    <a:pt x="208" y="2280"/>
                    <a:pt x="50" y="2534"/>
                  </a:cubicBezTo>
                  <a:cubicBezTo>
                    <a:pt x="1" y="2607"/>
                    <a:pt x="66" y="2681"/>
                    <a:pt x="127" y="2681"/>
                  </a:cubicBezTo>
                  <a:cubicBezTo>
                    <a:pt x="145" y="2681"/>
                    <a:pt x="162" y="2675"/>
                    <a:pt x="176" y="2660"/>
                  </a:cubicBezTo>
                  <a:cubicBezTo>
                    <a:pt x="398" y="2439"/>
                    <a:pt x="588" y="2249"/>
                    <a:pt x="778" y="2027"/>
                  </a:cubicBezTo>
                  <a:cubicBezTo>
                    <a:pt x="968" y="1774"/>
                    <a:pt x="1190" y="1552"/>
                    <a:pt x="1380" y="1330"/>
                  </a:cubicBezTo>
                  <a:cubicBezTo>
                    <a:pt x="1570" y="1109"/>
                    <a:pt x="1760" y="887"/>
                    <a:pt x="1950" y="665"/>
                  </a:cubicBezTo>
                  <a:cubicBezTo>
                    <a:pt x="2108" y="475"/>
                    <a:pt x="2298" y="317"/>
                    <a:pt x="2425" y="95"/>
                  </a:cubicBezTo>
                  <a:cubicBezTo>
                    <a:pt x="2457" y="64"/>
                    <a:pt x="2425" y="0"/>
                    <a:pt x="236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910100" y="1349925"/>
              <a:ext cx="300875" cy="176300"/>
            </a:xfrm>
            <a:custGeom>
              <a:rect b="b" l="l" r="r" t="t"/>
              <a:pathLst>
                <a:path extrusionOk="0" h="7052" w="12035">
                  <a:moveTo>
                    <a:pt x="3431" y="0"/>
                  </a:moveTo>
                  <a:cubicBezTo>
                    <a:pt x="3261" y="0"/>
                    <a:pt x="3089" y="26"/>
                    <a:pt x="2914" y="84"/>
                  </a:cubicBezTo>
                  <a:cubicBezTo>
                    <a:pt x="2375" y="306"/>
                    <a:pt x="1900" y="686"/>
                    <a:pt x="1489" y="1066"/>
                  </a:cubicBezTo>
                  <a:cubicBezTo>
                    <a:pt x="1045" y="1478"/>
                    <a:pt x="665" y="1921"/>
                    <a:pt x="317" y="2396"/>
                  </a:cubicBezTo>
                  <a:cubicBezTo>
                    <a:pt x="95" y="2713"/>
                    <a:pt x="0" y="3029"/>
                    <a:pt x="127" y="3409"/>
                  </a:cubicBezTo>
                  <a:cubicBezTo>
                    <a:pt x="285" y="3789"/>
                    <a:pt x="539" y="4233"/>
                    <a:pt x="887" y="4486"/>
                  </a:cubicBezTo>
                  <a:cubicBezTo>
                    <a:pt x="1031" y="4608"/>
                    <a:pt x="1159" y="4660"/>
                    <a:pt x="1276" y="4660"/>
                  </a:cubicBezTo>
                  <a:cubicBezTo>
                    <a:pt x="1494" y="4660"/>
                    <a:pt x="1672" y="4480"/>
                    <a:pt x="1837" y="4233"/>
                  </a:cubicBezTo>
                  <a:cubicBezTo>
                    <a:pt x="2122" y="3821"/>
                    <a:pt x="2439" y="3378"/>
                    <a:pt x="2882" y="3093"/>
                  </a:cubicBezTo>
                  <a:cubicBezTo>
                    <a:pt x="2975" y="3023"/>
                    <a:pt x="3077" y="2996"/>
                    <a:pt x="3181" y="2996"/>
                  </a:cubicBezTo>
                  <a:cubicBezTo>
                    <a:pt x="3360" y="2996"/>
                    <a:pt x="3545" y="3076"/>
                    <a:pt x="3705" y="3156"/>
                  </a:cubicBezTo>
                  <a:cubicBezTo>
                    <a:pt x="4529" y="3536"/>
                    <a:pt x="5289" y="4011"/>
                    <a:pt x="6049" y="4518"/>
                  </a:cubicBezTo>
                  <a:cubicBezTo>
                    <a:pt x="6904" y="5088"/>
                    <a:pt x="7727" y="5690"/>
                    <a:pt x="8614" y="6165"/>
                  </a:cubicBezTo>
                  <a:cubicBezTo>
                    <a:pt x="9216" y="6513"/>
                    <a:pt x="9944" y="7051"/>
                    <a:pt x="10673" y="7051"/>
                  </a:cubicBezTo>
                  <a:cubicBezTo>
                    <a:pt x="11274" y="7051"/>
                    <a:pt x="12034" y="6196"/>
                    <a:pt x="11939" y="5594"/>
                  </a:cubicBezTo>
                  <a:cubicBezTo>
                    <a:pt x="11813" y="4929"/>
                    <a:pt x="11211" y="4644"/>
                    <a:pt x="10704" y="4328"/>
                  </a:cubicBezTo>
                  <a:cubicBezTo>
                    <a:pt x="10039" y="3853"/>
                    <a:pt x="9374" y="3378"/>
                    <a:pt x="8709" y="2903"/>
                  </a:cubicBezTo>
                  <a:cubicBezTo>
                    <a:pt x="7347" y="1984"/>
                    <a:pt x="6017" y="1066"/>
                    <a:pt x="4561" y="306"/>
                  </a:cubicBezTo>
                  <a:cubicBezTo>
                    <a:pt x="4187" y="130"/>
                    <a:pt x="3814" y="0"/>
                    <a:pt x="3431" y="0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572025" y="1789850"/>
              <a:ext cx="479025" cy="561225"/>
            </a:xfrm>
            <a:custGeom>
              <a:rect b="b" l="l" r="r" t="t"/>
              <a:pathLst>
                <a:path extrusionOk="0" h="22449" w="19161">
                  <a:moveTo>
                    <a:pt x="9533" y="0"/>
                  </a:moveTo>
                  <a:cubicBezTo>
                    <a:pt x="9533" y="0"/>
                    <a:pt x="8519" y="1805"/>
                    <a:pt x="4656" y="7981"/>
                  </a:cubicBezTo>
                  <a:cubicBezTo>
                    <a:pt x="2091" y="12098"/>
                    <a:pt x="0" y="16499"/>
                    <a:pt x="0" y="16499"/>
                  </a:cubicBezTo>
                  <a:cubicBezTo>
                    <a:pt x="0" y="16499"/>
                    <a:pt x="159" y="18051"/>
                    <a:pt x="4371" y="20458"/>
                  </a:cubicBezTo>
                  <a:cubicBezTo>
                    <a:pt x="7499" y="22222"/>
                    <a:pt x="9037" y="22449"/>
                    <a:pt x="9622" y="22449"/>
                  </a:cubicBezTo>
                  <a:cubicBezTo>
                    <a:pt x="9825" y="22449"/>
                    <a:pt x="9913" y="22422"/>
                    <a:pt x="9913" y="22422"/>
                  </a:cubicBezTo>
                  <a:cubicBezTo>
                    <a:pt x="9913" y="22422"/>
                    <a:pt x="13587" y="16626"/>
                    <a:pt x="16025" y="12034"/>
                  </a:cubicBezTo>
                  <a:cubicBezTo>
                    <a:pt x="18432" y="7411"/>
                    <a:pt x="19160" y="5827"/>
                    <a:pt x="19160" y="5827"/>
                  </a:cubicBezTo>
                  <a:cubicBezTo>
                    <a:pt x="19160" y="5827"/>
                    <a:pt x="15898" y="5574"/>
                    <a:pt x="13618" y="3895"/>
                  </a:cubicBezTo>
                  <a:cubicBezTo>
                    <a:pt x="11338" y="2217"/>
                    <a:pt x="9533" y="0"/>
                    <a:pt x="9533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640900" y="1926975"/>
              <a:ext cx="270000" cy="314175"/>
            </a:xfrm>
            <a:custGeom>
              <a:rect b="b" l="l" r="r" t="t"/>
              <a:pathLst>
                <a:path extrusionOk="0" h="12567" w="10800">
                  <a:moveTo>
                    <a:pt x="9374" y="1"/>
                  </a:moveTo>
                  <a:cubicBezTo>
                    <a:pt x="9137" y="1"/>
                    <a:pt x="8898" y="65"/>
                    <a:pt x="8678" y="184"/>
                  </a:cubicBezTo>
                  <a:cubicBezTo>
                    <a:pt x="8140" y="500"/>
                    <a:pt x="7855" y="1165"/>
                    <a:pt x="7190" y="1387"/>
                  </a:cubicBezTo>
                  <a:cubicBezTo>
                    <a:pt x="6873" y="1514"/>
                    <a:pt x="6556" y="1514"/>
                    <a:pt x="6208" y="1546"/>
                  </a:cubicBezTo>
                  <a:cubicBezTo>
                    <a:pt x="5638" y="1609"/>
                    <a:pt x="5099" y="1736"/>
                    <a:pt x="4688" y="2179"/>
                  </a:cubicBezTo>
                  <a:cubicBezTo>
                    <a:pt x="4466" y="2369"/>
                    <a:pt x="4339" y="2622"/>
                    <a:pt x="4244" y="2876"/>
                  </a:cubicBezTo>
                  <a:cubicBezTo>
                    <a:pt x="4118" y="3161"/>
                    <a:pt x="4118" y="3477"/>
                    <a:pt x="3959" y="3731"/>
                  </a:cubicBezTo>
                  <a:cubicBezTo>
                    <a:pt x="3674" y="4142"/>
                    <a:pt x="3104" y="4174"/>
                    <a:pt x="2693" y="4237"/>
                  </a:cubicBezTo>
                  <a:cubicBezTo>
                    <a:pt x="2154" y="4332"/>
                    <a:pt x="1679" y="4459"/>
                    <a:pt x="1267" y="4807"/>
                  </a:cubicBezTo>
                  <a:cubicBezTo>
                    <a:pt x="856" y="5124"/>
                    <a:pt x="539" y="5599"/>
                    <a:pt x="381" y="6106"/>
                  </a:cubicBezTo>
                  <a:cubicBezTo>
                    <a:pt x="1" y="7119"/>
                    <a:pt x="286" y="8291"/>
                    <a:pt x="856" y="9178"/>
                  </a:cubicBezTo>
                  <a:cubicBezTo>
                    <a:pt x="1204" y="9653"/>
                    <a:pt x="1616" y="10064"/>
                    <a:pt x="2091" y="10413"/>
                  </a:cubicBezTo>
                  <a:cubicBezTo>
                    <a:pt x="2503" y="10729"/>
                    <a:pt x="2946" y="11014"/>
                    <a:pt x="3421" y="11268"/>
                  </a:cubicBezTo>
                  <a:cubicBezTo>
                    <a:pt x="3421" y="11300"/>
                    <a:pt x="3421" y="11300"/>
                    <a:pt x="3453" y="11331"/>
                  </a:cubicBezTo>
                  <a:cubicBezTo>
                    <a:pt x="4371" y="12060"/>
                    <a:pt x="5511" y="12566"/>
                    <a:pt x="6683" y="12566"/>
                  </a:cubicBezTo>
                  <a:cubicBezTo>
                    <a:pt x="7696" y="12566"/>
                    <a:pt x="8710" y="12186"/>
                    <a:pt x="9375" y="11395"/>
                  </a:cubicBezTo>
                  <a:cubicBezTo>
                    <a:pt x="9691" y="11014"/>
                    <a:pt x="9881" y="10539"/>
                    <a:pt x="9976" y="10064"/>
                  </a:cubicBezTo>
                  <a:cubicBezTo>
                    <a:pt x="10040" y="9558"/>
                    <a:pt x="9945" y="9114"/>
                    <a:pt x="9786" y="8639"/>
                  </a:cubicBezTo>
                  <a:cubicBezTo>
                    <a:pt x="9660" y="8259"/>
                    <a:pt x="9470" y="7784"/>
                    <a:pt x="9628" y="7373"/>
                  </a:cubicBezTo>
                  <a:cubicBezTo>
                    <a:pt x="9723" y="7119"/>
                    <a:pt x="9976" y="6961"/>
                    <a:pt x="10166" y="6771"/>
                  </a:cubicBezTo>
                  <a:cubicBezTo>
                    <a:pt x="10356" y="6613"/>
                    <a:pt x="10515" y="6359"/>
                    <a:pt x="10642" y="6106"/>
                  </a:cubicBezTo>
                  <a:cubicBezTo>
                    <a:pt x="10737" y="5852"/>
                    <a:pt x="10800" y="5567"/>
                    <a:pt x="10800" y="5282"/>
                  </a:cubicBezTo>
                  <a:cubicBezTo>
                    <a:pt x="10800" y="4966"/>
                    <a:pt x="10705" y="4681"/>
                    <a:pt x="10578" y="4396"/>
                  </a:cubicBezTo>
                  <a:cubicBezTo>
                    <a:pt x="10388" y="3857"/>
                    <a:pt x="10135" y="3446"/>
                    <a:pt x="10356" y="2844"/>
                  </a:cubicBezTo>
                  <a:cubicBezTo>
                    <a:pt x="10451" y="2591"/>
                    <a:pt x="10578" y="2337"/>
                    <a:pt x="10642" y="2084"/>
                  </a:cubicBezTo>
                  <a:cubicBezTo>
                    <a:pt x="10673" y="1831"/>
                    <a:pt x="10705" y="1577"/>
                    <a:pt x="10673" y="1324"/>
                  </a:cubicBezTo>
                  <a:cubicBezTo>
                    <a:pt x="10642" y="849"/>
                    <a:pt x="10451" y="374"/>
                    <a:pt x="9976" y="152"/>
                  </a:cubicBezTo>
                  <a:cubicBezTo>
                    <a:pt x="9785" y="49"/>
                    <a:pt x="9580" y="1"/>
                    <a:pt x="9374" y="1"/>
                  </a:cubicBez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702650" y="1935000"/>
              <a:ext cx="189250" cy="293000"/>
            </a:xfrm>
            <a:custGeom>
              <a:rect b="b" l="l" r="r" t="t"/>
              <a:pathLst>
                <a:path extrusionOk="0" h="11720" w="7570">
                  <a:moveTo>
                    <a:pt x="7530" y="0"/>
                  </a:moveTo>
                  <a:cubicBezTo>
                    <a:pt x="7517" y="0"/>
                    <a:pt x="7506" y="8"/>
                    <a:pt x="7506" y="21"/>
                  </a:cubicBezTo>
                  <a:cubicBezTo>
                    <a:pt x="6303" y="2016"/>
                    <a:pt x="4878" y="3885"/>
                    <a:pt x="3484" y="5753"/>
                  </a:cubicBezTo>
                  <a:cubicBezTo>
                    <a:pt x="2788" y="6703"/>
                    <a:pt x="2123" y="7622"/>
                    <a:pt x="1489" y="8603"/>
                  </a:cubicBezTo>
                  <a:cubicBezTo>
                    <a:pt x="1173" y="9078"/>
                    <a:pt x="888" y="9585"/>
                    <a:pt x="603" y="10092"/>
                  </a:cubicBezTo>
                  <a:cubicBezTo>
                    <a:pt x="381" y="10503"/>
                    <a:pt x="1" y="11042"/>
                    <a:pt x="1" y="11549"/>
                  </a:cubicBezTo>
                  <a:cubicBezTo>
                    <a:pt x="1" y="11656"/>
                    <a:pt x="89" y="11720"/>
                    <a:pt x="185" y="11720"/>
                  </a:cubicBezTo>
                  <a:cubicBezTo>
                    <a:pt x="230" y="11720"/>
                    <a:pt x="277" y="11706"/>
                    <a:pt x="318" y="11675"/>
                  </a:cubicBezTo>
                  <a:cubicBezTo>
                    <a:pt x="698" y="11327"/>
                    <a:pt x="888" y="10662"/>
                    <a:pt x="1141" y="10187"/>
                  </a:cubicBezTo>
                  <a:cubicBezTo>
                    <a:pt x="1394" y="9712"/>
                    <a:pt x="1679" y="9268"/>
                    <a:pt x="1996" y="8793"/>
                  </a:cubicBezTo>
                  <a:cubicBezTo>
                    <a:pt x="2629" y="7812"/>
                    <a:pt x="3326" y="6862"/>
                    <a:pt x="4023" y="5880"/>
                  </a:cubicBezTo>
                  <a:cubicBezTo>
                    <a:pt x="5385" y="4043"/>
                    <a:pt x="6746" y="2175"/>
                    <a:pt x="7570" y="53"/>
                  </a:cubicBezTo>
                  <a:cubicBezTo>
                    <a:pt x="7570" y="16"/>
                    <a:pt x="7548" y="0"/>
                    <a:pt x="753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838825" y="1941850"/>
              <a:ext cx="22200" cy="49900"/>
            </a:xfrm>
            <a:custGeom>
              <a:rect b="b" l="l" r="r" t="t"/>
              <a:pathLst>
                <a:path extrusionOk="0" h="1996" w="888">
                  <a:moveTo>
                    <a:pt x="286" y="0"/>
                  </a:moveTo>
                  <a:cubicBezTo>
                    <a:pt x="191" y="95"/>
                    <a:pt x="96" y="190"/>
                    <a:pt x="1" y="285"/>
                  </a:cubicBezTo>
                  <a:cubicBezTo>
                    <a:pt x="1" y="412"/>
                    <a:pt x="1" y="507"/>
                    <a:pt x="33" y="602"/>
                  </a:cubicBezTo>
                  <a:cubicBezTo>
                    <a:pt x="64" y="855"/>
                    <a:pt x="128" y="1141"/>
                    <a:pt x="254" y="1394"/>
                  </a:cubicBezTo>
                  <a:cubicBezTo>
                    <a:pt x="381" y="1616"/>
                    <a:pt x="539" y="1901"/>
                    <a:pt x="793" y="1996"/>
                  </a:cubicBezTo>
                  <a:cubicBezTo>
                    <a:pt x="824" y="1996"/>
                    <a:pt x="888" y="1964"/>
                    <a:pt x="888" y="1932"/>
                  </a:cubicBezTo>
                  <a:cubicBezTo>
                    <a:pt x="793" y="1711"/>
                    <a:pt x="634" y="1521"/>
                    <a:pt x="539" y="1299"/>
                  </a:cubicBezTo>
                  <a:cubicBezTo>
                    <a:pt x="413" y="1077"/>
                    <a:pt x="349" y="824"/>
                    <a:pt x="318" y="570"/>
                  </a:cubicBezTo>
                  <a:cubicBezTo>
                    <a:pt x="286" y="380"/>
                    <a:pt x="286" y="190"/>
                    <a:pt x="286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10325" y="1963225"/>
              <a:ext cx="22975" cy="69850"/>
            </a:xfrm>
            <a:custGeom>
              <a:rect b="b" l="l" r="r" t="t"/>
              <a:pathLst>
                <a:path extrusionOk="0" h="2794" w="919">
                  <a:moveTo>
                    <a:pt x="191" y="0"/>
                  </a:moveTo>
                  <a:lnTo>
                    <a:pt x="191" y="0"/>
                  </a:lnTo>
                  <a:cubicBezTo>
                    <a:pt x="159" y="32"/>
                    <a:pt x="96" y="32"/>
                    <a:pt x="33" y="32"/>
                  </a:cubicBezTo>
                  <a:cubicBezTo>
                    <a:pt x="1" y="317"/>
                    <a:pt x="1" y="602"/>
                    <a:pt x="33" y="856"/>
                  </a:cubicBezTo>
                  <a:cubicBezTo>
                    <a:pt x="64" y="1267"/>
                    <a:pt x="128" y="1647"/>
                    <a:pt x="286" y="1996"/>
                  </a:cubicBezTo>
                  <a:cubicBezTo>
                    <a:pt x="381" y="2281"/>
                    <a:pt x="539" y="2692"/>
                    <a:pt x="856" y="2787"/>
                  </a:cubicBezTo>
                  <a:cubicBezTo>
                    <a:pt x="865" y="2792"/>
                    <a:pt x="872" y="2794"/>
                    <a:pt x="879" y="2794"/>
                  </a:cubicBezTo>
                  <a:cubicBezTo>
                    <a:pt x="919" y="2794"/>
                    <a:pt x="915" y="2720"/>
                    <a:pt x="888" y="2692"/>
                  </a:cubicBezTo>
                  <a:cubicBezTo>
                    <a:pt x="603" y="2502"/>
                    <a:pt x="476" y="2059"/>
                    <a:pt x="349" y="1742"/>
                  </a:cubicBezTo>
                  <a:cubicBezTo>
                    <a:pt x="254" y="1394"/>
                    <a:pt x="191" y="1014"/>
                    <a:pt x="159" y="666"/>
                  </a:cubicBezTo>
                  <a:cubicBezTo>
                    <a:pt x="159" y="444"/>
                    <a:pt x="191" y="222"/>
                    <a:pt x="19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4758875" y="1974300"/>
              <a:ext cx="46600" cy="95250"/>
            </a:xfrm>
            <a:custGeom>
              <a:rect b="b" l="l" r="r" t="t"/>
              <a:pathLst>
                <a:path extrusionOk="0" h="3810" w="1864">
                  <a:moveTo>
                    <a:pt x="317" y="1"/>
                  </a:moveTo>
                  <a:cubicBezTo>
                    <a:pt x="222" y="64"/>
                    <a:pt x="95" y="159"/>
                    <a:pt x="0" y="254"/>
                  </a:cubicBezTo>
                  <a:cubicBezTo>
                    <a:pt x="0" y="349"/>
                    <a:pt x="0" y="413"/>
                    <a:pt x="0" y="508"/>
                  </a:cubicBezTo>
                  <a:cubicBezTo>
                    <a:pt x="0" y="951"/>
                    <a:pt x="95" y="1394"/>
                    <a:pt x="254" y="1838"/>
                  </a:cubicBezTo>
                  <a:cubicBezTo>
                    <a:pt x="380" y="2249"/>
                    <a:pt x="602" y="2629"/>
                    <a:pt x="855" y="2978"/>
                  </a:cubicBezTo>
                  <a:cubicBezTo>
                    <a:pt x="1077" y="3294"/>
                    <a:pt x="1362" y="3674"/>
                    <a:pt x="1774" y="3801"/>
                  </a:cubicBezTo>
                  <a:cubicBezTo>
                    <a:pt x="1780" y="3807"/>
                    <a:pt x="1787" y="3810"/>
                    <a:pt x="1794" y="3810"/>
                  </a:cubicBezTo>
                  <a:cubicBezTo>
                    <a:pt x="1826" y="3810"/>
                    <a:pt x="1863" y="3758"/>
                    <a:pt x="1837" y="3706"/>
                  </a:cubicBezTo>
                  <a:cubicBezTo>
                    <a:pt x="1616" y="3389"/>
                    <a:pt x="1299" y="3136"/>
                    <a:pt x="1077" y="2819"/>
                  </a:cubicBezTo>
                  <a:cubicBezTo>
                    <a:pt x="824" y="2471"/>
                    <a:pt x="634" y="2091"/>
                    <a:pt x="507" y="1711"/>
                  </a:cubicBezTo>
                  <a:cubicBezTo>
                    <a:pt x="380" y="1331"/>
                    <a:pt x="317" y="951"/>
                    <a:pt x="285" y="539"/>
                  </a:cubicBezTo>
                  <a:cubicBezTo>
                    <a:pt x="285" y="349"/>
                    <a:pt x="285" y="191"/>
                    <a:pt x="317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4735125" y="2016275"/>
              <a:ext cx="56225" cy="79200"/>
            </a:xfrm>
            <a:custGeom>
              <a:rect b="b" l="l" r="r" t="t"/>
              <a:pathLst>
                <a:path extrusionOk="0" h="3168" w="2249">
                  <a:moveTo>
                    <a:pt x="254" y="0"/>
                  </a:moveTo>
                  <a:cubicBezTo>
                    <a:pt x="222" y="64"/>
                    <a:pt x="222" y="127"/>
                    <a:pt x="190" y="159"/>
                  </a:cubicBezTo>
                  <a:cubicBezTo>
                    <a:pt x="127" y="254"/>
                    <a:pt x="64" y="285"/>
                    <a:pt x="0" y="349"/>
                  </a:cubicBezTo>
                  <a:cubicBezTo>
                    <a:pt x="95" y="570"/>
                    <a:pt x="159" y="824"/>
                    <a:pt x="254" y="1045"/>
                  </a:cubicBezTo>
                  <a:cubicBezTo>
                    <a:pt x="475" y="1489"/>
                    <a:pt x="729" y="1900"/>
                    <a:pt x="1045" y="2280"/>
                  </a:cubicBezTo>
                  <a:cubicBezTo>
                    <a:pt x="1204" y="2470"/>
                    <a:pt x="1362" y="2660"/>
                    <a:pt x="1552" y="2819"/>
                  </a:cubicBezTo>
                  <a:cubicBezTo>
                    <a:pt x="1742" y="2946"/>
                    <a:pt x="1932" y="3136"/>
                    <a:pt x="2154" y="3167"/>
                  </a:cubicBezTo>
                  <a:cubicBezTo>
                    <a:pt x="2185" y="3167"/>
                    <a:pt x="2249" y="3136"/>
                    <a:pt x="2217" y="3072"/>
                  </a:cubicBezTo>
                  <a:cubicBezTo>
                    <a:pt x="2122" y="2914"/>
                    <a:pt x="1932" y="2787"/>
                    <a:pt x="1774" y="2629"/>
                  </a:cubicBezTo>
                  <a:cubicBezTo>
                    <a:pt x="1615" y="2470"/>
                    <a:pt x="1457" y="2312"/>
                    <a:pt x="1330" y="2154"/>
                  </a:cubicBezTo>
                  <a:cubicBezTo>
                    <a:pt x="1014" y="1774"/>
                    <a:pt x="760" y="1394"/>
                    <a:pt x="570" y="950"/>
                  </a:cubicBezTo>
                  <a:cubicBezTo>
                    <a:pt x="444" y="665"/>
                    <a:pt x="317" y="349"/>
                    <a:pt x="25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702650" y="2032900"/>
              <a:ext cx="61525" cy="102625"/>
            </a:xfrm>
            <a:custGeom>
              <a:rect b="b" l="l" r="r" t="t"/>
              <a:pathLst>
                <a:path extrusionOk="0" h="4105" w="2461">
                  <a:moveTo>
                    <a:pt x="223" y="0"/>
                  </a:moveTo>
                  <a:cubicBezTo>
                    <a:pt x="128" y="32"/>
                    <a:pt x="64" y="32"/>
                    <a:pt x="1" y="64"/>
                  </a:cubicBezTo>
                  <a:lnTo>
                    <a:pt x="1" y="95"/>
                  </a:lnTo>
                  <a:cubicBezTo>
                    <a:pt x="33" y="602"/>
                    <a:pt x="128" y="1140"/>
                    <a:pt x="318" y="1615"/>
                  </a:cubicBezTo>
                  <a:cubicBezTo>
                    <a:pt x="666" y="2566"/>
                    <a:pt x="1268" y="3452"/>
                    <a:pt x="2059" y="4054"/>
                  </a:cubicBezTo>
                  <a:cubicBezTo>
                    <a:pt x="2102" y="4089"/>
                    <a:pt x="2147" y="4104"/>
                    <a:pt x="2190" y="4104"/>
                  </a:cubicBezTo>
                  <a:cubicBezTo>
                    <a:pt x="2340" y="4104"/>
                    <a:pt x="2460" y="3924"/>
                    <a:pt x="2313" y="3801"/>
                  </a:cubicBezTo>
                  <a:cubicBezTo>
                    <a:pt x="1584" y="3199"/>
                    <a:pt x="1014" y="2376"/>
                    <a:pt x="698" y="1457"/>
                  </a:cubicBezTo>
                  <a:cubicBezTo>
                    <a:pt x="539" y="1014"/>
                    <a:pt x="413" y="570"/>
                    <a:pt x="381" y="95"/>
                  </a:cubicBezTo>
                  <a:cubicBezTo>
                    <a:pt x="381" y="64"/>
                    <a:pt x="381" y="32"/>
                    <a:pt x="38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678125" y="2039225"/>
              <a:ext cx="66350" cy="123675"/>
            </a:xfrm>
            <a:custGeom>
              <a:rect b="b" l="l" r="r" t="t"/>
              <a:pathLst>
                <a:path extrusionOk="0" h="4947" w="2654">
                  <a:moveTo>
                    <a:pt x="317" y="1"/>
                  </a:moveTo>
                  <a:cubicBezTo>
                    <a:pt x="222" y="64"/>
                    <a:pt x="95" y="96"/>
                    <a:pt x="0" y="191"/>
                  </a:cubicBezTo>
                  <a:cubicBezTo>
                    <a:pt x="0" y="286"/>
                    <a:pt x="0" y="444"/>
                    <a:pt x="0" y="571"/>
                  </a:cubicBezTo>
                  <a:cubicBezTo>
                    <a:pt x="32" y="1172"/>
                    <a:pt x="190" y="1742"/>
                    <a:pt x="380" y="2313"/>
                  </a:cubicBezTo>
                  <a:cubicBezTo>
                    <a:pt x="602" y="2851"/>
                    <a:pt x="887" y="3358"/>
                    <a:pt x="1235" y="3801"/>
                  </a:cubicBezTo>
                  <a:cubicBezTo>
                    <a:pt x="1552" y="4213"/>
                    <a:pt x="1995" y="4783"/>
                    <a:pt x="2502" y="4941"/>
                  </a:cubicBezTo>
                  <a:cubicBezTo>
                    <a:pt x="2512" y="4944"/>
                    <a:pt x="2522" y="4946"/>
                    <a:pt x="2532" y="4946"/>
                  </a:cubicBezTo>
                  <a:cubicBezTo>
                    <a:pt x="2609" y="4946"/>
                    <a:pt x="2653" y="4839"/>
                    <a:pt x="2597" y="4783"/>
                  </a:cubicBezTo>
                  <a:cubicBezTo>
                    <a:pt x="2439" y="4593"/>
                    <a:pt x="2185" y="4434"/>
                    <a:pt x="1995" y="4244"/>
                  </a:cubicBezTo>
                  <a:cubicBezTo>
                    <a:pt x="1805" y="4023"/>
                    <a:pt x="1615" y="3833"/>
                    <a:pt x="1457" y="3579"/>
                  </a:cubicBezTo>
                  <a:cubicBezTo>
                    <a:pt x="1140" y="3136"/>
                    <a:pt x="855" y="2629"/>
                    <a:pt x="665" y="2123"/>
                  </a:cubicBezTo>
                  <a:cubicBezTo>
                    <a:pt x="475" y="1584"/>
                    <a:pt x="380" y="1046"/>
                    <a:pt x="349" y="507"/>
                  </a:cubicBezTo>
                  <a:cubicBezTo>
                    <a:pt x="317" y="349"/>
                    <a:pt x="317" y="191"/>
                    <a:pt x="317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4645650" y="2096225"/>
              <a:ext cx="86125" cy="88025"/>
            </a:xfrm>
            <a:custGeom>
              <a:rect b="b" l="l" r="r" t="t"/>
              <a:pathLst>
                <a:path extrusionOk="0" h="3521" w="3445">
                  <a:moveTo>
                    <a:pt x="32" y="1"/>
                  </a:moveTo>
                  <a:lnTo>
                    <a:pt x="32" y="1"/>
                  </a:lnTo>
                  <a:cubicBezTo>
                    <a:pt x="1" y="349"/>
                    <a:pt x="32" y="698"/>
                    <a:pt x="96" y="1046"/>
                  </a:cubicBezTo>
                  <a:cubicBezTo>
                    <a:pt x="191" y="1173"/>
                    <a:pt x="254" y="1299"/>
                    <a:pt x="349" y="1426"/>
                  </a:cubicBezTo>
                  <a:cubicBezTo>
                    <a:pt x="697" y="1901"/>
                    <a:pt x="1141" y="2313"/>
                    <a:pt x="1616" y="2693"/>
                  </a:cubicBezTo>
                  <a:cubicBezTo>
                    <a:pt x="2091" y="3041"/>
                    <a:pt x="2693" y="3421"/>
                    <a:pt x="3294" y="3516"/>
                  </a:cubicBezTo>
                  <a:cubicBezTo>
                    <a:pt x="3303" y="3519"/>
                    <a:pt x="3311" y="3520"/>
                    <a:pt x="3319" y="3520"/>
                  </a:cubicBezTo>
                  <a:cubicBezTo>
                    <a:pt x="3399" y="3520"/>
                    <a:pt x="3444" y="3384"/>
                    <a:pt x="3358" y="3326"/>
                  </a:cubicBezTo>
                  <a:cubicBezTo>
                    <a:pt x="2914" y="3009"/>
                    <a:pt x="2408" y="2788"/>
                    <a:pt x="1933" y="2471"/>
                  </a:cubicBezTo>
                  <a:cubicBezTo>
                    <a:pt x="1457" y="2123"/>
                    <a:pt x="1046" y="1711"/>
                    <a:pt x="697" y="1268"/>
                  </a:cubicBezTo>
                  <a:cubicBezTo>
                    <a:pt x="412" y="888"/>
                    <a:pt x="191" y="476"/>
                    <a:pt x="3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4868925" y="1967975"/>
              <a:ext cx="38825" cy="12500"/>
            </a:xfrm>
            <a:custGeom>
              <a:rect b="b" l="l" r="r" t="t"/>
              <a:pathLst>
                <a:path extrusionOk="0" h="500" w="1553">
                  <a:moveTo>
                    <a:pt x="222" y="1"/>
                  </a:moveTo>
                  <a:cubicBezTo>
                    <a:pt x="95" y="1"/>
                    <a:pt x="0" y="127"/>
                    <a:pt x="95" y="222"/>
                  </a:cubicBezTo>
                  <a:cubicBezTo>
                    <a:pt x="190" y="317"/>
                    <a:pt x="317" y="349"/>
                    <a:pt x="412" y="381"/>
                  </a:cubicBezTo>
                  <a:cubicBezTo>
                    <a:pt x="539" y="444"/>
                    <a:pt x="634" y="444"/>
                    <a:pt x="760" y="476"/>
                  </a:cubicBezTo>
                  <a:cubicBezTo>
                    <a:pt x="871" y="491"/>
                    <a:pt x="990" y="499"/>
                    <a:pt x="1109" y="499"/>
                  </a:cubicBezTo>
                  <a:cubicBezTo>
                    <a:pt x="1228" y="499"/>
                    <a:pt x="1346" y="491"/>
                    <a:pt x="1457" y="476"/>
                  </a:cubicBezTo>
                  <a:cubicBezTo>
                    <a:pt x="1489" y="444"/>
                    <a:pt x="1489" y="444"/>
                    <a:pt x="1521" y="444"/>
                  </a:cubicBezTo>
                  <a:cubicBezTo>
                    <a:pt x="1552" y="317"/>
                    <a:pt x="1552" y="222"/>
                    <a:pt x="1552" y="96"/>
                  </a:cubicBezTo>
                  <a:cubicBezTo>
                    <a:pt x="1521" y="96"/>
                    <a:pt x="1457" y="127"/>
                    <a:pt x="1394" y="159"/>
                  </a:cubicBezTo>
                  <a:cubicBezTo>
                    <a:pt x="1204" y="191"/>
                    <a:pt x="982" y="191"/>
                    <a:pt x="792" y="191"/>
                  </a:cubicBezTo>
                  <a:cubicBezTo>
                    <a:pt x="697" y="191"/>
                    <a:pt x="602" y="159"/>
                    <a:pt x="507" y="127"/>
                  </a:cubicBezTo>
                  <a:cubicBezTo>
                    <a:pt x="412" y="96"/>
                    <a:pt x="317" y="32"/>
                    <a:pt x="22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842225" y="2009600"/>
              <a:ext cx="58400" cy="17400"/>
            </a:xfrm>
            <a:custGeom>
              <a:rect b="b" l="l" r="r" t="t"/>
              <a:pathLst>
                <a:path extrusionOk="0" h="696" w="2336">
                  <a:moveTo>
                    <a:pt x="68" y="1"/>
                  </a:moveTo>
                  <a:cubicBezTo>
                    <a:pt x="42" y="1"/>
                    <a:pt x="1" y="23"/>
                    <a:pt x="23" y="46"/>
                  </a:cubicBezTo>
                  <a:cubicBezTo>
                    <a:pt x="208" y="546"/>
                    <a:pt x="830" y="696"/>
                    <a:pt x="1343" y="696"/>
                  </a:cubicBezTo>
                  <a:cubicBezTo>
                    <a:pt x="1448" y="696"/>
                    <a:pt x="1548" y="690"/>
                    <a:pt x="1638" y="679"/>
                  </a:cubicBezTo>
                  <a:cubicBezTo>
                    <a:pt x="1860" y="647"/>
                    <a:pt x="2082" y="616"/>
                    <a:pt x="2335" y="521"/>
                  </a:cubicBezTo>
                  <a:cubicBezTo>
                    <a:pt x="2303" y="457"/>
                    <a:pt x="2272" y="362"/>
                    <a:pt x="2240" y="267"/>
                  </a:cubicBezTo>
                  <a:cubicBezTo>
                    <a:pt x="2082" y="331"/>
                    <a:pt x="1923" y="362"/>
                    <a:pt x="1733" y="394"/>
                  </a:cubicBezTo>
                  <a:cubicBezTo>
                    <a:pt x="1591" y="426"/>
                    <a:pt x="1448" y="441"/>
                    <a:pt x="1302" y="441"/>
                  </a:cubicBezTo>
                  <a:cubicBezTo>
                    <a:pt x="1155" y="441"/>
                    <a:pt x="1005" y="426"/>
                    <a:pt x="847" y="394"/>
                  </a:cubicBezTo>
                  <a:cubicBezTo>
                    <a:pt x="562" y="331"/>
                    <a:pt x="340" y="204"/>
                    <a:pt x="87" y="14"/>
                  </a:cubicBezTo>
                  <a:cubicBezTo>
                    <a:pt x="87" y="5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817050" y="2049150"/>
              <a:ext cx="93850" cy="18900"/>
            </a:xfrm>
            <a:custGeom>
              <a:rect b="b" l="l" r="r" t="t"/>
              <a:pathLst>
                <a:path extrusionOk="0" h="756" w="3754">
                  <a:moveTo>
                    <a:pt x="149" y="1"/>
                  </a:moveTo>
                  <a:cubicBezTo>
                    <a:pt x="55" y="1"/>
                    <a:pt x="1" y="121"/>
                    <a:pt x="80" y="174"/>
                  </a:cubicBezTo>
                  <a:cubicBezTo>
                    <a:pt x="745" y="562"/>
                    <a:pt x="1459" y="756"/>
                    <a:pt x="2200" y="756"/>
                  </a:cubicBezTo>
                  <a:cubicBezTo>
                    <a:pt x="2305" y="756"/>
                    <a:pt x="2412" y="752"/>
                    <a:pt x="2519" y="744"/>
                  </a:cubicBezTo>
                  <a:cubicBezTo>
                    <a:pt x="2930" y="712"/>
                    <a:pt x="3342" y="617"/>
                    <a:pt x="3722" y="490"/>
                  </a:cubicBezTo>
                  <a:cubicBezTo>
                    <a:pt x="3754" y="459"/>
                    <a:pt x="3754" y="459"/>
                    <a:pt x="3754" y="459"/>
                  </a:cubicBezTo>
                  <a:cubicBezTo>
                    <a:pt x="3754" y="459"/>
                    <a:pt x="3754" y="427"/>
                    <a:pt x="3754" y="395"/>
                  </a:cubicBezTo>
                  <a:cubicBezTo>
                    <a:pt x="3754" y="300"/>
                    <a:pt x="3754" y="237"/>
                    <a:pt x="3722" y="142"/>
                  </a:cubicBezTo>
                  <a:cubicBezTo>
                    <a:pt x="3691" y="142"/>
                    <a:pt x="3691" y="174"/>
                    <a:pt x="3659" y="174"/>
                  </a:cubicBezTo>
                  <a:cubicBezTo>
                    <a:pt x="3279" y="300"/>
                    <a:pt x="2899" y="395"/>
                    <a:pt x="2487" y="427"/>
                  </a:cubicBezTo>
                  <a:cubicBezTo>
                    <a:pt x="2335" y="445"/>
                    <a:pt x="2183" y="454"/>
                    <a:pt x="2031" y="454"/>
                  </a:cubicBezTo>
                  <a:cubicBezTo>
                    <a:pt x="1395" y="454"/>
                    <a:pt x="770" y="297"/>
                    <a:pt x="207" y="15"/>
                  </a:cubicBezTo>
                  <a:cubicBezTo>
                    <a:pt x="186" y="5"/>
                    <a:pt x="167" y="1"/>
                    <a:pt x="149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4791725" y="2079250"/>
              <a:ext cx="108900" cy="23400"/>
            </a:xfrm>
            <a:custGeom>
              <a:rect b="b" l="l" r="r" t="t"/>
              <a:pathLst>
                <a:path extrusionOk="0" h="936" w="4356">
                  <a:moveTo>
                    <a:pt x="119" y="0"/>
                  </a:moveTo>
                  <a:cubicBezTo>
                    <a:pt x="32" y="0"/>
                    <a:pt x="0" y="120"/>
                    <a:pt x="80" y="173"/>
                  </a:cubicBezTo>
                  <a:cubicBezTo>
                    <a:pt x="947" y="682"/>
                    <a:pt x="1928" y="936"/>
                    <a:pt x="2914" y="936"/>
                  </a:cubicBezTo>
                  <a:cubicBezTo>
                    <a:pt x="2972" y="936"/>
                    <a:pt x="3030" y="935"/>
                    <a:pt x="3088" y="933"/>
                  </a:cubicBezTo>
                  <a:cubicBezTo>
                    <a:pt x="3373" y="933"/>
                    <a:pt x="3658" y="902"/>
                    <a:pt x="3943" y="838"/>
                  </a:cubicBezTo>
                  <a:cubicBezTo>
                    <a:pt x="4007" y="807"/>
                    <a:pt x="4070" y="743"/>
                    <a:pt x="4133" y="680"/>
                  </a:cubicBezTo>
                  <a:cubicBezTo>
                    <a:pt x="4197" y="617"/>
                    <a:pt x="4292" y="522"/>
                    <a:pt x="4355" y="427"/>
                  </a:cubicBezTo>
                  <a:lnTo>
                    <a:pt x="4355" y="427"/>
                  </a:lnTo>
                  <a:lnTo>
                    <a:pt x="4228" y="458"/>
                  </a:lnTo>
                  <a:cubicBezTo>
                    <a:pt x="3785" y="585"/>
                    <a:pt x="3310" y="648"/>
                    <a:pt x="2835" y="648"/>
                  </a:cubicBezTo>
                  <a:cubicBezTo>
                    <a:pt x="1917" y="648"/>
                    <a:pt x="998" y="395"/>
                    <a:pt x="175" y="15"/>
                  </a:cubicBezTo>
                  <a:cubicBezTo>
                    <a:pt x="154" y="5"/>
                    <a:pt x="136" y="0"/>
                    <a:pt x="119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4764600" y="2118675"/>
              <a:ext cx="124150" cy="38450"/>
            </a:xfrm>
            <a:custGeom>
              <a:rect b="b" l="l" r="r" t="t"/>
              <a:pathLst>
                <a:path extrusionOk="0" h="1538" w="4966">
                  <a:moveTo>
                    <a:pt x="104" y="0"/>
                  </a:moveTo>
                  <a:cubicBezTo>
                    <a:pt x="51" y="0"/>
                    <a:pt x="0" y="68"/>
                    <a:pt x="25" y="116"/>
                  </a:cubicBezTo>
                  <a:cubicBezTo>
                    <a:pt x="690" y="1003"/>
                    <a:pt x="1735" y="1351"/>
                    <a:pt x="2812" y="1478"/>
                  </a:cubicBezTo>
                  <a:cubicBezTo>
                    <a:pt x="3107" y="1513"/>
                    <a:pt x="3402" y="1538"/>
                    <a:pt x="3698" y="1538"/>
                  </a:cubicBezTo>
                  <a:cubicBezTo>
                    <a:pt x="3941" y="1538"/>
                    <a:pt x="4184" y="1521"/>
                    <a:pt x="4427" y="1478"/>
                  </a:cubicBezTo>
                  <a:cubicBezTo>
                    <a:pt x="4585" y="1446"/>
                    <a:pt x="4775" y="1415"/>
                    <a:pt x="4965" y="1351"/>
                  </a:cubicBezTo>
                  <a:cubicBezTo>
                    <a:pt x="4933" y="1225"/>
                    <a:pt x="4870" y="1098"/>
                    <a:pt x="4838" y="971"/>
                  </a:cubicBezTo>
                  <a:cubicBezTo>
                    <a:pt x="4648" y="1066"/>
                    <a:pt x="4458" y="1098"/>
                    <a:pt x="4268" y="1161"/>
                  </a:cubicBezTo>
                  <a:cubicBezTo>
                    <a:pt x="4054" y="1188"/>
                    <a:pt x="3846" y="1198"/>
                    <a:pt x="3640" y="1198"/>
                  </a:cubicBezTo>
                  <a:cubicBezTo>
                    <a:pt x="3360" y="1198"/>
                    <a:pt x="3086" y="1180"/>
                    <a:pt x="2812" y="1161"/>
                  </a:cubicBezTo>
                  <a:cubicBezTo>
                    <a:pt x="1830" y="1066"/>
                    <a:pt x="816" y="750"/>
                    <a:pt x="151" y="21"/>
                  </a:cubicBezTo>
                  <a:cubicBezTo>
                    <a:pt x="137" y="7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4750950" y="2142725"/>
              <a:ext cx="140175" cy="43650"/>
            </a:xfrm>
            <a:custGeom>
              <a:rect b="b" l="l" r="r" t="t"/>
              <a:pathLst>
                <a:path extrusionOk="0" h="1746" w="5607">
                  <a:moveTo>
                    <a:pt x="46" y="1"/>
                  </a:moveTo>
                  <a:cubicBezTo>
                    <a:pt x="21" y="1"/>
                    <a:pt x="1" y="47"/>
                    <a:pt x="1" y="73"/>
                  </a:cubicBezTo>
                  <a:cubicBezTo>
                    <a:pt x="856" y="928"/>
                    <a:pt x="2028" y="1529"/>
                    <a:pt x="3231" y="1688"/>
                  </a:cubicBezTo>
                  <a:cubicBezTo>
                    <a:pt x="3470" y="1728"/>
                    <a:pt x="3708" y="1745"/>
                    <a:pt x="3947" y="1745"/>
                  </a:cubicBezTo>
                  <a:cubicBezTo>
                    <a:pt x="4279" y="1745"/>
                    <a:pt x="4610" y="1711"/>
                    <a:pt x="4941" y="1656"/>
                  </a:cubicBezTo>
                  <a:cubicBezTo>
                    <a:pt x="5099" y="1593"/>
                    <a:pt x="5321" y="1561"/>
                    <a:pt x="5543" y="1498"/>
                  </a:cubicBezTo>
                  <a:cubicBezTo>
                    <a:pt x="5543" y="1466"/>
                    <a:pt x="5543" y="1434"/>
                    <a:pt x="5574" y="1434"/>
                  </a:cubicBezTo>
                  <a:cubicBezTo>
                    <a:pt x="5574" y="1276"/>
                    <a:pt x="5606" y="1149"/>
                    <a:pt x="5574" y="1023"/>
                  </a:cubicBezTo>
                  <a:cubicBezTo>
                    <a:pt x="5321" y="1118"/>
                    <a:pt x="5068" y="1213"/>
                    <a:pt x="4783" y="1276"/>
                  </a:cubicBezTo>
                  <a:cubicBezTo>
                    <a:pt x="4467" y="1350"/>
                    <a:pt x="4141" y="1381"/>
                    <a:pt x="3817" y="1381"/>
                  </a:cubicBezTo>
                  <a:cubicBezTo>
                    <a:pt x="3587" y="1381"/>
                    <a:pt x="3359" y="1366"/>
                    <a:pt x="3136" y="1339"/>
                  </a:cubicBezTo>
                  <a:cubicBezTo>
                    <a:pt x="1996" y="1149"/>
                    <a:pt x="1014" y="579"/>
                    <a:pt x="64" y="9"/>
                  </a:cubicBezTo>
                  <a:cubicBezTo>
                    <a:pt x="58" y="3"/>
                    <a:pt x="52" y="1"/>
                    <a:pt x="46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4732750" y="2174275"/>
              <a:ext cx="120350" cy="63700"/>
            </a:xfrm>
            <a:custGeom>
              <a:rect b="b" l="l" r="r" t="t"/>
              <a:pathLst>
                <a:path extrusionOk="0" h="2548" w="4814">
                  <a:moveTo>
                    <a:pt x="37" y="1"/>
                  </a:moveTo>
                  <a:cubicBezTo>
                    <a:pt x="16" y="1"/>
                    <a:pt x="0" y="23"/>
                    <a:pt x="0" y="46"/>
                  </a:cubicBezTo>
                  <a:cubicBezTo>
                    <a:pt x="254" y="616"/>
                    <a:pt x="792" y="1091"/>
                    <a:pt x="1267" y="1471"/>
                  </a:cubicBezTo>
                  <a:cubicBezTo>
                    <a:pt x="1710" y="1819"/>
                    <a:pt x="2249" y="2073"/>
                    <a:pt x="2787" y="2263"/>
                  </a:cubicBezTo>
                  <a:cubicBezTo>
                    <a:pt x="3199" y="2389"/>
                    <a:pt x="3611" y="2484"/>
                    <a:pt x="4054" y="2548"/>
                  </a:cubicBezTo>
                  <a:cubicBezTo>
                    <a:pt x="4307" y="2484"/>
                    <a:pt x="4592" y="2358"/>
                    <a:pt x="4814" y="2231"/>
                  </a:cubicBezTo>
                  <a:lnTo>
                    <a:pt x="4561" y="2231"/>
                  </a:lnTo>
                  <a:cubicBezTo>
                    <a:pt x="3991" y="2231"/>
                    <a:pt x="3421" y="2136"/>
                    <a:pt x="2882" y="1946"/>
                  </a:cubicBezTo>
                  <a:cubicBezTo>
                    <a:pt x="2344" y="1788"/>
                    <a:pt x="1869" y="1534"/>
                    <a:pt x="1394" y="1218"/>
                  </a:cubicBezTo>
                  <a:cubicBezTo>
                    <a:pt x="1172" y="1059"/>
                    <a:pt x="950" y="869"/>
                    <a:pt x="760" y="679"/>
                  </a:cubicBezTo>
                  <a:cubicBezTo>
                    <a:pt x="539" y="457"/>
                    <a:pt x="317" y="204"/>
                    <a:pt x="64" y="14"/>
                  </a:cubicBezTo>
                  <a:cubicBezTo>
                    <a:pt x="54" y="5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6566375" y="2183875"/>
              <a:ext cx="610450" cy="527500"/>
            </a:xfrm>
            <a:custGeom>
              <a:rect b="b" l="l" r="r" t="t"/>
              <a:pathLst>
                <a:path extrusionOk="0" h="21100" w="24418">
                  <a:moveTo>
                    <a:pt x="8589" y="1"/>
                  </a:moveTo>
                  <a:cubicBezTo>
                    <a:pt x="8080" y="1"/>
                    <a:pt x="6352" y="244"/>
                    <a:pt x="4181" y="3209"/>
                  </a:cubicBezTo>
                  <a:cubicBezTo>
                    <a:pt x="1616" y="6756"/>
                    <a:pt x="1" y="10968"/>
                    <a:pt x="1" y="10968"/>
                  </a:cubicBezTo>
                  <a:cubicBezTo>
                    <a:pt x="1" y="10968"/>
                    <a:pt x="1743" y="15148"/>
                    <a:pt x="9217" y="18378"/>
                  </a:cubicBezTo>
                  <a:cubicBezTo>
                    <a:pt x="14569" y="20715"/>
                    <a:pt x="18013" y="21099"/>
                    <a:pt x="19701" y="21099"/>
                  </a:cubicBezTo>
                  <a:cubicBezTo>
                    <a:pt x="20529" y="21099"/>
                    <a:pt x="20934" y="21007"/>
                    <a:pt x="20934" y="21007"/>
                  </a:cubicBezTo>
                  <a:cubicBezTo>
                    <a:pt x="20934" y="21007"/>
                    <a:pt x="24069" y="13786"/>
                    <a:pt x="24228" y="10904"/>
                  </a:cubicBezTo>
                  <a:cubicBezTo>
                    <a:pt x="24418" y="8054"/>
                    <a:pt x="23911" y="6344"/>
                    <a:pt x="22834" y="5869"/>
                  </a:cubicBezTo>
                  <a:lnTo>
                    <a:pt x="8742" y="10"/>
                  </a:lnTo>
                  <a:cubicBezTo>
                    <a:pt x="8742" y="10"/>
                    <a:pt x="8689" y="1"/>
                    <a:pt x="8589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6762725" y="2122200"/>
              <a:ext cx="410950" cy="240975"/>
            </a:xfrm>
            <a:custGeom>
              <a:rect b="b" l="l" r="r" t="t"/>
              <a:pathLst>
                <a:path extrusionOk="0" h="9639" w="16438">
                  <a:moveTo>
                    <a:pt x="2223" y="1"/>
                  </a:moveTo>
                  <a:cubicBezTo>
                    <a:pt x="2096" y="1"/>
                    <a:pt x="1973" y="57"/>
                    <a:pt x="1901" y="165"/>
                  </a:cubicBezTo>
                  <a:cubicBezTo>
                    <a:pt x="1299" y="925"/>
                    <a:pt x="729" y="1685"/>
                    <a:pt x="127" y="2445"/>
                  </a:cubicBezTo>
                  <a:cubicBezTo>
                    <a:pt x="1" y="2604"/>
                    <a:pt x="32" y="2889"/>
                    <a:pt x="254" y="3047"/>
                  </a:cubicBezTo>
                  <a:cubicBezTo>
                    <a:pt x="4719" y="6404"/>
                    <a:pt x="9913" y="8653"/>
                    <a:pt x="15392" y="9634"/>
                  </a:cubicBezTo>
                  <a:cubicBezTo>
                    <a:pt x="15416" y="9637"/>
                    <a:pt x="15440" y="9638"/>
                    <a:pt x="15464" y="9638"/>
                  </a:cubicBezTo>
                  <a:cubicBezTo>
                    <a:pt x="15714" y="9638"/>
                    <a:pt x="15901" y="9489"/>
                    <a:pt x="15930" y="9286"/>
                  </a:cubicBezTo>
                  <a:cubicBezTo>
                    <a:pt x="16089" y="8336"/>
                    <a:pt x="16247" y="7386"/>
                    <a:pt x="16374" y="6436"/>
                  </a:cubicBezTo>
                  <a:cubicBezTo>
                    <a:pt x="16437" y="6214"/>
                    <a:pt x="16279" y="5992"/>
                    <a:pt x="16025" y="5961"/>
                  </a:cubicBezTo>
                  <a:cubicBezTo>
                    <a:pt x="11117" y="5106"/>
                    <a:pt x="6461" y="3110"/>
                    <a:pt x="2503" y="102"/>
                  </a:cubicBezTo>
                  <a:cubicBezTo>
                    <a:pt x="2421" y="34"/>
                    <a:pt x="2321" y="1"/>
                    <a:pt x="2223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6804175" y="2155875"/>
              <a:ext cx="22250" cy="32250"/>
            </a:xfrm>
            <a:custGeom>
              <a:rect b="b" l="l" r="r" t="t"/>
              <a:pathLst>
                <a:path extrusionOk="0" h="1290" w="890">
                  <a:moveTo>
                    <a:pt x="747" y="1"/>
                  </a:moveTo>
                  <a:cubicBezTo>
                    <a:pt x="716" y="1"/>
                    <a:pt x="682" y="16"/>
                    <a:pt x="655" y="53"/>
                  </a:cubicBezTo>
                  <a:cubicBezTo>
                    <a:pt x="623" y="53"/>
                    <a:pt x="591" y="85"/>
                    <a:pt x="560" y="117"/>
                  </a:cubicBezTo>
                  <a:cubicBezTo>
                    <a:pt x="560" y="117"/>
                    <a:pt x="560" y="117"/>
                    <a:pt x="528" y="148"/>
                  </a:cubicBezTo>
                  <a:cubicBezTo>
                    <a:pt x="465" y="180"/>
                    <a:pt x="433" y="243"/>
                    <a:pt x="401" y="307"/>
                  </a:cubicBezTo>
                  <a:cubicBezTo>
                    <a:pt x="370" y="402"/>
                    <a:pt x="306" y="465"/>
                    <a:pt x="243" y="560"/>
                  </a:cubicBezTo>
                  <a:cubicBezTo>
                    <a:pt x="211" y="655"/>
                    <a:pt x="148" y="782"/>
                    <a:pt x="85" y="877"/>
                  </a:cubicBezTo>
                  <a:cubicBezTo>
                    <a:pt x="53" y="972"/>
                    <a:pt x="21" y="1098"/>
                    <a:pt x="21" y="1193"/>
                  </a:cubicBezTo>
                  <a:cubicBezTo>
                    <a:pt x="1" y="1255"/>
                    <a:pt x="46" y="1290"/>
                    <a:pt x="98" y="1290"/>
                  </a:cubicBezTo>
                  <a:cubicBezTo>
                    <a:pt x="127" y="1290"/>
                    <a:pt x="157" y="1279"/>
                    <a:pt x="180" y="1257"/>
                  </a:cubicBezTo>
                  <a:cubicBezTo>
                    <a:pt x="243" y="1193"/>
                    <a:pt x="306" y="1098"/>
                    <a:pt x="370" y="1003"/>
                  </a:cubicBezTo>
                  <a:cubicBezTo>
                    <a:pt x="401" y="908"/>
                    <a:pt x="465" y="813"/>
                    <a:pt x="528" y="718"/>
                  </a:cubicBezTo>
                  <a:cubicBezTo>
                    <a:pt x="560" y="623"/>
                    <a:pt x="623" y="560"/>
                    <a:pt x="686" y="465"/>
                  </a:cubicBezTo>
                  <a:cubicBezTo>
                    <a:pt x="718" y="402"/>
                    <a:pt x="750" y="370"/>
                    <a:pt x="781" y="307"/>
                  </a:cubicBezTo>
                  <a:cubicBezTo>
                    <a:pt x="781" y="307"/>
                    <a:pt x="781" y="275"/>
                    <a:pt x="781" y="275"/>
                  </a:cubicBezTo>
                  <a:cubicBezTo>
                    <a:pt x="781" y="243"/>
                    <a:pt x="813" y="212"/>
                    <a:pt x="845" y="180"/>
                  </a:cubicBezTo>
                  <a:cubicBezTo>
                    <a:pt x="889" y="90"/>
                    <a:pt x="823" y="1"/>
                    <a:pt x="747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6821525" y="2166525"/>
              <a:ext cx="23350" cy="32950"/>
            </a:xfrm>
            <a:custGeom>
              <a:rect b="b" l="l" r="r" t="t"/>
              <a:pathLst>
                <a:path extrusionOk="0" h="1318" w="934">
                  <a:moveTo>
                    <a:pt x="805" y="0"/>
                  </a:moveTo>
                  <a:cubicBezTo>
                    <a:pt x="777" y="0"/>
                    <a:pt x="748" y="12"/>
                    <a:pt x="721" y="39"/>
                  </a:cubicBezTo>
                  <a:cubicBezTo>
                    <a:pt x="721" y="39"/>
                    <a:pt x="689" y="71"/>
                    <a:pt x="657" y="71"/>
                  </a:cubicBezTo>
                  <a:cubicBezTo>
                    <a:pt x="626" y="102"/>
                    <a:pt x="626" y="134"/>
                    <a:pt x="594" y="166"/>
                  </a:cubicBezTo>
                  <a:cubicBezTo>
                    <a:pt x="562" y="197"/>
                    <a:pt x="531" y="261"/>
                    <a:pt x="499" y="292"/>
                  </a:cubicBezTo>
                  <a:cubicBezTo>
                    <a:pt x="436" y="387"/>
                    <a:pt x="372" y="482"/>
                    <a:pt x="309" y="609"/>
                  </a:cubicBezTo>
                  <a:cubicBezTo>
                    <a:pt x="214" y="799"/>
                    <a:pt x="119" y="1021"/>
                    <a:pt x="24" y="1211"/>
                  </a:cubicBezTo>
                  <a:cubicBezTo>
                    <a:pt x="0" y="1282"/>
                    <a:pt x="66" y="1318"/>
                    <a:pt x="113" y="1318"/>
                  </a:cubicBezTo>
                  <a:cubicBezTo>
                    <a:pt x="129" y="1318"/>
                    <a:pt x="143" y="1314"/>
                    <a:pt x="151" y="1306"/>
                  </a:cubicBezTo>
                  <a:cubicBezTo>
                    <a:pt x="309" y="1116"/>
                    <a:pt x="436" y="957"/>
                    <a:pt x="562" y="767"/>
                  </a:cubicBezTo>
                  <a:cubicBezTo>
                    <a:pt x="626" y="672"/>
                    <a:pt x="689" y="577"/>
                    <a:pt x="752" y="482"/>
                  </a:cubicBezTo>
                  <a:cubicBezTo>
                    <a:pt x="806" y="402"/>
                    <a:pt x="882" y="322"/>
                    <a:pt x="885" y="222"/>
                  </a:cubicBezTo>
                  <a:lnTo>
                    <a:pt x="885" y="222"/>
                  </a:lnTo>
                  <a:cubicBezTo>
                    <a:pt x="911" y="193"/>
                    <a:pt x="911" y="166"/>
                    <a:pt x="911" y="166"/>
                  </a:cubicBezTo>
                  <a:cubicBezTo>
                    <a:pt x="933" y="75"/>
                    <a:pt x="875" y="0"/>
                    <a:pt x="805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6838225" y="2177925"/>
              <a:ext cx="21125" cy="37475"/>
            </a:xfrm>
            <a:custGeom>
              <a:rect b="b" l="l" r="r" t="t"/>
              <a:pathLst>
                <a:path extrusionOk="0" h="1499" w="845">
                  <a:moveTo>
                    <a:pt x="713" y="1"/>
                  </a:moveTo>
                  <a:cubicBezTo>
                    <a:pt x="692" y="1"/>
                    <a:pt x="672" y="9"/>
                    <a:pt x="654" y="26"/>
                  </a:cubicBezTo>
                  <a:cubicBezTo>
                    <a:pt x="591" y="58"/>
                    <a:pt x="559" y="90"/>
                    <a:pt x="496" y="153"/>
                  </a:cubicBezTo>
                  <a:cubicBezTo>
                    <a:pt x="464" y="185"/>
                    <a:pt x="433" y="248"/>
                    <a:pt x="401" y="311"/>
                  </a:cubicBezTo>
                  <a:cubicBezTo>
                    <a:pt x="369" y="406"/>
                    <a:pt x="306" y="533"/>
                    <a:pt x="243" y="660"/>
                  </a:cubicBezTo>
                  <a:cubicBezTo>
                    <a:pt x="179" y="786"/>
                    <a:pt x="148" y="881"/>
                    <a:pt x="116" y="1008"/>
                  </a:cubicBezTo>
                  <a:lnTo>
                    <a:pt x="21" y="1388"/>
                  </a:lnTo>
                  <a:cubicBezTo>
                    <a:pt x="0" y="1450"/>
                    <a:pt x="47" y="1499"/>
                    <a:pt x="99" y="1499"/>
                  </a:cubicBezTo>
                  <a:cubicBezTo>
                    <a:pt x="128" y="1499"/>
                    <a:pt x="157" y="1485"/>
                    <a:pt x="179" y="1452"/>
                  </a:cubicBezTo>
                  <a:cubicBezTo>
                    <a:pt x="243" y="1357"/>
                    <a:pt x="338" y="1262"/>
                    <a:pt x="401" y="1167"/>
                  </a:cubicBezTo>
                  <a:cubicBezTo>
                    <a:pt x="496" y="1072"/>
                    <a:pt x="559" y="976"/>
                    <a:pt x="591" y="850"/>
                  </a:cubicBezTo>
                  <a:lnTo>
                    <a:pt x="781" y="501"/>
                  </a:lnTo>
                  <a:cubicBezTo>
                    <a:pt x="781" y="438"/>
                    <a:pt x="844" y="375"/>
                    <a:pt x="844" y="311"/>
                  </a:cubicBezTo>
                  <a:cubicBezTo>
                    <a:pt x="844" y="248"/>
                    <a:pt x="844" y="185"/>
                    <a:pt x="844" y="121"/>
                  </a:cubicBezTo>
                  <a:cubicBezTo>
                    <a:pt x="822" y="53"/>
                    <a:pt x="766" y="1"/>
                    <a:pt x="713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6860400" y="2187750"/>
              <a:ext cx="23500" cy="36350"/>
            </a:xfrm>
            <a:custGeom>
              <a:rect b="b" l="l" r="r" t="t"/>
              <a:pathLst>
                <a:path extrusionOk="0" h="1454" w="940">
                  <a:moveTo>
                    <a:pt x="717" y="1"/>
                  </a:moveTo>
                  <a:cubicBezTo>
                    <a:pt x="589" y="1"/>
                    <a:pt x="487" y="153"/>
                    <a:pt x="432" y="235"/>
                  </a:cubicBezTo>
                  <a:cubicBezTo>
                    <a:pt x="369" y="330"/>
                    <a:pt x="306" y="457"/>
                    <a:pt x="242" y="583"/>
                  </a:cubicBezTo>
                  <a:cubicBezTo>
                    <a:pt x="179" y="710"/>
                    <a:pt x="147" y="837"/>
                    <a:pt x="84" y="964"/>
                  </a:cubicBezTo>
                  <a:cubicBezTo>
                    <a:pt x="84" y="1027"/>
                    <a:pt x="52" y="1059"/>
                    <a:pt x="52" y="1154"/>
                  </a:cubicBezTo>
                  <a:cubicBezTo>
                    <a:pt x="52" y="1217"/>
                    <a:pt x="21" y="1280"/>
                    <a:pt x="21" y="1344"/>
                  </a:cubicBezTo>
                  <a:cubicBezTo>
                    <a:pt x="0" y="1405"/>
                    <a:pt x="60" y="1454"/>
                    <a:pt x="122" y="1454"/>
                  </a:cubicBezTo>
                  <a:cubicBezTo>
                    <a:pt x="155" y="1454"/>
                    <a:pt x="189" y="1440"/>
                    <a:pt x="211" y="1407"/>
                  </a:cubicBezTo>
                  <a:cubicBezTo>
                    <a:pt x="242" y="1344"/>
                    <a:pt x="274" y="1312"/>
                    <a:pt x="306" y="1249"/>
                  </a:cubicBezTo>
                  <a:cubicBezTo>
                    <a:pt x="337" y="1217"/>
                    <a:pt x="369" y="1154"/>
                    <a:pt x="401" y="1090"/>
                  </a:cubicBezTo>
                  <a:cubicBezTo>
                    <a:pt x="464" y="964"/>
                    <a:pt x="527" y="869"/>
                    <a:pt x="591" y="774"/>
                  </a:cubicBezTo>
                  <a:cubicBezTo>
                    <a:pt x="654" y="647"/>
                    <a:pt x="749" y="552"/>
                    <a:pt x="812" y="425"/>
                  </a:cubicBezTo>
                  <a:cubicBezTo>
                    <a:pt x="844" y="298"/>
                    <a:pt x="939" y="108"/>
                    <a:pt x="781" y="13"/>
                  </a:cubicBezTo>
                  <a:cubicBezTo>
                    <a:pt x="759" y="5"/>
                    <a:pt x="738" y="1"/>
                    <a:pt x="717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6879625" y="2198150"/>
              <a:ext cx="26425" cy="42450"/>
            </a:xfrm>
            <a:custGeom>
              <a:rect b="b" l="l" r="r" t="t"/>
              <a:pathLst>
                <a:path extrusionOk="0" h="1698" w="1057">
                  <a:moveTo>
                    <a:pt x="904" y="1"/>
                  </a:moveTo>
                  <a:cubicBezTo>
                    <a:pt x="891" y="1"/>
                    <a:pt x="879" y="3"/>
                    <a:pt x="867" y="9"/>
                  </a:cubicBezTo>
                  <a:cubicBezTo>
                    <a:pt x="804" y="41"/>
                    <a:pt x="740" y="72"/>
                    <a:pt x="677" y="167"/>
                  </a:cubicBezTo>
                  <a:cubicBezTo>
                    <a:pt x="645" y="231"/>
                    <a:pt x="614" y="294"/>
                    <a:pt x="582" y="358"/>
                  </a:cubicBezTo>
                  <a:cubicBezTo>
                    <a:pt x="550" y="389"/>
                    <a:pt x="519" y="453"/>
                    <a:pt x="487" y="516"/>
                  </a:cubicBezTo>
                  <a:cubicBezTo>
                    <a:pt x="424" y="579"/>
                    <a:pt x="424" y="643"/>
                    <a:pt x="392" y="706"/>
                  </a:cubicBezTo>
                  <a:cubicBezTo>
                    <a:pt x="265" y="959"/>
                    <a:pt x="170" y="1213"/>
                    <a:pt x="43" y="1498"/>
                  </a:cubicBezTo>
                  <a:cubicBezTo>
                    <a:pt x="1" y="1605"/>
                    <a:pt x="88" y="1697"/>
                    <a:pt x="178" y="1697"/>
                  </a:cubicBezTo>
                  <a:cubicBezTo>
                    <a:pt x="222" y="1697"/>
                    <a:pt x="266" y="1676"/>
                    <a:pt x="297" y="1624"/>
                  </a:cubicBezTo>
                  <a:cubicBezTo>
                    <a:pt x="455" y="1403"/>
                    <a:pt x="614" y="1149"/>
                    <a:pt x="772" y="928"/>
                  </a:cubicBezTo>
                  <a:cubicBezTo>
                    <a:pt x="804" y="864"/>
                    <a:pt x="835" y="801"/>
                    <a:pt x="867" y="738"/>
                  </a:cubicBezTo>
                  <a:cubicBezTo>
                    <a:pt x="899" y="674"/>
                    <a:pt x="899" y="611"/>
                    <a:pt x="930" y="548"/>
                  </a:cubicBezTo>
                  <a:cubicBezTo>
                    <a:pt x="962" y="484"/>
                    <a:pt x="994" y="421"/>
                    <a:pt x="1025" y="358"/>
                  </a:cubicBezTo>
                  <a:cubicBezTo>
                    <a:pt x="1057" y="263"/>
                    <a:pt x="1057" y="199"/>
                    <a:pt x="1057" y="104"/>
                  </a:cubicBezTo>
                  <a:cubicBezTo>
                    <a:pt x="1031" y="52"/>
                    <a:pt x="963" y="1"/>
                    <a:pt x="904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6903925" y="2212625"/>
              <a:ext cx="26675" cy="41550"/>
            </a:xfrm>
            <a:custGeom>
              <a:rect b="b" l="l" r="r" t="t"/>
              <a:pathLst>
                <a:path extrusionOk="0" h="1662" w="1067">
                  <a:moveTo>
                    <a:pt x="940" y="0"/>
                  </a:moveTo>
                  <a:cubicBezTo>
                    <a:pt x="782" y="32"/>
                    <a:pt x="687" y="159"/>
                    <a:pt x="623" y="285"/>
                  </a:cubicBezTo>
                  <a:cubicBezTo>
                    <a:pt x="497" y="412"/>
                    <a:pt x="433" y="539"/>
                    <a:pt x="370" y="665"/>
                  </a:cubicBezTo>
                  <a:cubicBezTo>
                    <a:pt x="243" y="950"/>
                    <a:pt x="117" y="1235"/>
                    <a:pt x="22" y="1520"/>
                  </a:cubicBezTo>
                  <a:cubicBezTo>
                    <a:pt x="0" y="1605"/>
                    <a:pt x="92" y="1661"/>
                    <a:pt x="174" y="1661"/>
                  </a:cubicBezTo>
                  <a:cubicBezTo>
                    <a:pt x="215" y="1661"/>
                    <a:pt x="254" y="1647"/>
                    <a:pt x="275" y="1615"/>
                  </a:cubicBezTo>
                  <a:cubicBezTo>
                    <a:pt x="433" y="1362"/>
                    <a:pt x="592" y="1109"/>
                    <a:pt x="718" y="855"/>
                  </a:cubicBezTo>
                  <a:cubicBezTo>
                    <a:pt x="813" y="729"/>
                    <a:pt x="877" y="634"/>
                    <a:pt x="940" y="507"/>
                  </a:cubicBezTo>
                  <a:cubicBezTo>
                    <a:pt x="1003" y="380"/>
                    <a:pt x="1067" y="222"/>
                    <a:pt x="1035" y="64"/>
                  </a:cubicBezTo>
                  <a:cubicBezTo>
                    <a:pt x="1003" y="32"/>
                    <a:pt x="972" y="0"/>
                    <a:pt x="940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6928475" y="2221825"/>
              <a:ext cx="26675" cy="47375"/>
            </a:xfrm>
            <a:custGeom>
              <a:rect b="b" l="l" r="r" t="t"/>
              <a:pathLst>
                <a:path extrusionOk="0" h="1895" w="1067">
                  <a:moveTo>
                    <a:pt x="960" y="0"/>
                  </a:moveTo>
                  <a:cubicBezTo>
                    <a:pt x="942" y="0"/>
                    <a:pt x="924" y="4"/>
                    <a:pt x="908" y="12"/>
                  </a:cubicBezTo>
                  <a:cubicBezTo>
                    <a:pt x="750" y="107"/>
                    <a:pt x="686" y="234"/>
                    <a:pt x="623" y="392"/>
                  </a:cubicBezTo>
                  <a:cubicBezTo>
                    <a:pt x="528" y="551"/>
                    <a:pt x="465" y="677"/>
                    <a:pt x="370" y="836"/>
                  </a:cubicBezTo>
                  <a:cubicBezTo>
                    <a:pt x="243" y="1152"/>
                    <a:pt x="148" y="1437"/>
                    <a:pt x="21" y="1754"/>
                  </a:cubicBezTo>
                  <a:cubicBezTo>
                    <a:pt x="0" y="1838"/>
                    <a:pt x="64" y="1895"/>
                    <a:pt x="127" y="1895"/>
                  </a:cubicBezTo>
                  <a:cubicBezTo>
                    <a:pt x="159" y="1895"/>
                    <a:pt x="190" y="1881"/>
                    <a:pt x="211" y="1849"/>
                  </a:cubicBezTo>
                  <a:cubicBezTo>
                    <a:pt x="401" y="1564"/>
                    <a:pt x="591" y="1311"/>
                    <a:pt x="750" y="1026"/>
                  </a:cubicBezTo>
                  <a:cubicBezTo>
                    <a:pt x="813" y="867"/>
                    <a:pt x="876" y="709"/>
                    <a:pt x="940" y="582"/>
                  </a:cubicBezTo>
                  <a:cubicBezTo>
                    <a:pt x="1035" y="424"/>
                    <a:pt x="1066" y="266"/>
                    <a:pt x="1066" y="107"/>
                  </a:cubicBezTo>
                  <a:cubicBezTo>
                    <a:pt x="1066" y="36"/>
                    <a:pt x="1013" y="0"/>
                    <a:pt x="960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6957500" y="2232850"/>
              <a:ext cx="21125" cy="44000"/>
            </a:xfrm>
            <a:custGeom>
              <a:rect b="b" l="l" r="r" t="t"/>
              <a:pathLst>
                <a:path extrusionOk="0" h="1760" w="845">
                  <a:moveTo>
                    <a:pt x="695" y="1"/>
                  </a:moveTo>
                  <a:cubicBezTo>
                    <a:pt x="658" y="1"/>
                    <a:pt x="623" y="15"/>
                    <a:pt x="602" y="46"/>
                  </a:cubicBezTo>
                  <a:cubicBezTo>
                    <a:pt x="475" y="141"/>
                    <a:pt x="444" y="300"/>
                    <a:pt x="380" y="426"/>
                  </a:cubicBezTo>
                  <a:cubicBezTo>
                    <a:pt x="317" y="553"/>
                    <a:pt x="254" y="711"/>
                    <a:pt x="222" y="838"/>
                  </a:cubicBezTo>
                  <a:cubicBezTo>
                    <a:pt x="127" y="1123"/>
                    <a:pt x="64" y="1408"/>
                    <a:pt x="0" y="1693"/>
                  </a:cubicBezTo>
                  <a:cubicBezTo>
                    <a:pt x="0" y="1732"/>
                    <a:pt x="37" y="1759"/>
                    <a:pt x="72" y="1759"/>
                  </a:cubicBezTo>
                  <a:cubicBezTo>
                    <a:pt x="94" y="1759"/>
                    <a:pt x="115" y="1749"/>
                    <a:pt x="127" y="1725"/>
                  </a:cubicBezTo>
                  <a:cubicBezTo>
                    <a:pt x="222" y="1471"/>
                    <a:pt x="349" y="1186"/>
                    <a:pt x="475" y="933"/>
                  </a:cubicBezTo>
                  <a:cubicBezTo>
                    <a:pt x="539" y="806"/>
                    <a:pt x="602" y="680"/>
                    <a:pt x="665" y="553"/>
                  </a:cubicBezTo>
                  <a:cubicBezTo>
                    <a:pt x="729" y="426"/>
                    <a:pt x="792" y="268"/>
                    <a:pt x="824" y="141"/>
                  </a:cubicBezTo>
                  <a:cubicBezTo>
                    <a:pt x="845" y="57"/>
                    <a:pt x="767" y="1"/>
                    <a:pt x="695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6982825" y="2239225"/>
              <a:ext cx="19825" cy="47850"/>
            </a:xfrm>
            <a:custGeom>
              <a:rect b="b" l="l" r="r" t="t"/>
              <a:pathLst>
                <a:path extrusionOk="0" h="1914" w="793">
                  <a:moveTo>
                    <a:pt x="616" y="1"/>
                  </a:moveTo>
                  <a:cubicBezTo>
                    <a:pt x="571" y="1"/>
                    <a:pt x="531" y="30"/>
                    <a:pt x="508" y="76"/>
                  </a:cubicBezTo>
                  <a:cubicBezTo>
                    <a:pt x="444" y="235"/>
                    <a:pt x="413" y="393"/>
                    <a:pt x="349" y="520"/>
                  </a:cubicBezTo>
                  <a:cubicBezTo>
                    <a:pt x="286" y="678"/>
                    <a:pt x="254" y="836"/>
                    <a:pt x="222" y="995"/>
                  </a:cubicBezTo>
                  <a:cubicBezTo>
                    <a:pt x="127" y="1280"/>
                    <a:pt x="32" y="1565"/>
                    <a:pt x="1" y="1881"/>
                  </a:cubicBezTo>
                  <a:cubicBezTo>
                    <a:pt x="1" y="1913"/>
                    <a:pt x="32" y="1913"/>
                    <a:pt x="32" y="1913"/>
                  </a:cubicBezTo>
                  <a:cubicBezTo>
                    <a:pt x="191" y="1628"/>
                    <a:pt x="317" y="1343"/>
                    <a:pt x="444" y="1058"/>
                  </a:cubicBezTo>
                  <a:cubicBezTo>
                    <a:pt x="508" y="931"/>
                    <a:pt x="571" y="773"/>
                    <a:pt x="634" y="615"/>
                  </a:cubicBezTo>
                  <a:cubicBezTo>
                    <a:pt x="698" y="488"/>
                    <a:pt x="761" y="330"/>
                    <a:pt x="793" y="171"/>
                  </a:cubicBezTo>
                  <a:cubicBezTo>
                    <a:pt x="793" y="76"/>
                    <a:pt x="729" y="13"/>
                    <a:pt x="666" y="13"/>
                  </a:cubicBezTo>
                  <a:cubicBezTo>
                    <a:pt x="649" y="4"/>
                    <a:pt x="632" y="1"/>
                    <a:pt x="616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7005800" y="2248175"/>
              <a:ext cx="22975" cy="44750"/>
            </a:xfrm>
            <a:custGeom>
              <a:rect b="b" l="l" r="r" t="t"/>
              <a:pathLst>
                <a:path extrusionOk="0" h="1790" w="919">
                  <a:moveTo>
                    <a:pt x="729" y="0"/>
                  </a:moveTo>
                  <a:cubicBezTo>
                    <a:pt x="586" y="0"/>
                    <a:pt x="473" y="200"/>
                    <a:pt x="444" y="288"/>
                  </a:cubicBezTo>
                  <a:cubicBezTo>
                    <a:pt x="380" y="447"/>
                    <a:pt x="349" y="605"/>
                    <a:pt x="285" y="732"/>
                  </a:cubicBezTo>
                  <a:cubicBezTo>
                    <a:pt x="222" y="890"/>
                    <a:pt x="190" y="1048"/>
                    <a:pt x="127" y="1207"/>
                  </a:cubicBezTo>
                  <a:cubicBezTo>
                    <a:pt x="95" y="1302"/>
                    <a:pt x="95" y="1365"/>
                    <a:pt x="64" y="1428"/>
                  </a:cubicBezTo>
                  <a:lnTo>
                    <a:pt x="32" y="1587"/>
                  </a:lnTo>
                  <a:cubicBezTo>
                    <a:pt x="0" y="1618"/>
                    <a:pt x="32" y="1650"/>
                    <a:pt x="32" y="1713"/>
                  </a:cubicBezTo>
                  <a:cubicBezTo>
                    <a:pt x="55" y="1760"/>
                    <a:pt x="112" y="1789"/>
                    <a:pt x="166" y="1789"/>
                  </a:cubicBezTo>
                  <a:cubicBezTo>
                    <a:pt x="186" y="1789"/>
                    <a:pt x="205" y="1785"/>
                    <a:pt x="222" y="1777"/>
                  </a:cubicBezTo>
                  <a:cubicBezTo>
                    <a:pt x="254" y="1745"/>
                    <a:pt x="285" y="1745"/>
                    <a:pt x="317" y="1682"/>
                  </a:cubicBezTo>
                  <a:cubicBezTo>
                    <a:pt x="317" y="1650"/>
                    <a:pt x="349" y="1587"/>
                    <a:pt x="380" y="1555"/>
                  </a:cubicBezTo>
                  <a:cubicBezTo>
                    <a:pt x="412" y="1492"/>
                    <a:pt x="444" y="1428"/>
                    <a:pt x="475" y="1333"/>
                  </a:cubicBezTo>
                  <a:cubicBezTo>
                    <a:pt x="539" y="1175"/>
                    <a:pt x="602" y="1017"/>
                    <a:pt x="665" y="890"/>
                  </a:cubicBezTo>
                  <a:cubicBezTo>
                    <a:pt x="697" y="732"/>
                    <a:pt x="760" y="573"/>
                    <a:pt x="824" y="447"/>
                  </a:cubicBezTo>
                  <a:cubicBezTo>
                    <a:pt x="855" y="320"/>
                    <a:pt x="919" y="67"/>
                    <a:pt x="760" y="3"/>
                  </a:cubicBezTo>
                  <a:cubicBezTo>
                    <a:pt x="750" y="1"/>
                    <a:pt x="740" y="0"/>
                    <a:pt x="729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25575" y="2260600"/>
              <a:ext cx="19825" cy="40725"/>
            </a:xfrm>
            <a:custGeom>
              <a:rect b="b" l="l" r="r" t="t"/>
              <a:pathLst>
                <a:path extrusionOk="0" h="1629" w="793">
                  <a:moveTo>
                    <a:pt x="653" y="1"/>
                  </a:moveTo>
                  <a:cubicBezTo>
                    <a:pt x="637" y="1"/>
                    <a:pt x="620" y="5"/>
                    <a:pt x="603" y="13"/>
                  </a:cubicBezTo>
                  <a:cubicBezTo>
                    <a:pt x="413" y="203"/>
                    <a:pt x="349" y="520"/>
                    <a:pt x="286" y="773"/>
                  </a:cubicBezTo>
                  <a:cubicBezTo>
                    <a:pt x="223" y="900"/>
                    <a:pt x="159" y="1026"/>
                    <a:pt x="128" y="1153"/>
                  </a:cubicBezTo>
                  <a:cubicBezTo>
                    <a:pt x="64" y="1280"/>
                    <a:pt x="1" y="1438"/>
                    <a:pt x="64" y="1565"/>
                  </a:cubicBezTo>
                  <a:cubicBezTo>
                    <a:pt x="64" y="1596"/>
                    <a:pt x="128" y="1628"/>
                    <a:pt x="159" y="1628"/>
                  </a:cubicBezTo>
                  <a:cubicBezTo>
                    <a:pt x="318" y="1565"/>
                    <a:pt x="381" y="1406"/>
                    <a:pt x="413" y="1280"/>
                  </a:cubicBezTo>
                  <a:cubicBezTo>
                    <a:pt x="476" y="1153"/>
                    <a:pt x="539" y="1026"/>
                    <a:pt x="571" y="900"/>
                  </a:cubicBezTo>
                  <a:cubicBezTo>
                    <a:pt x="634" y="773"/>
                    <a:pt x="698" y="646"/>
                    <a:pt x="729" y="488"/>
                  </a:cubicBezTo>
                  <a:cubicBezTo>
                    <a:pt x="761" y="361"/>
                    <a:pt x="793" y="203"/>
                    <a:pt x="761" y="76"/>
                  </a:cubicBezTo>
                  <a:cubicBezTo>
                    <a:pt x="738" y="30"/>
                    <a:pt x="698" y="1"/>
                    <a:pt x="653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7051725" y="2271300"/>
              <a:ext cx="19550" cy="36675"/>
            </a:xfrm>
            <a:custGeom>
              <a:rect b="b" l="l" r="r" t="t"/>
              <a:pathLst>
                <a:path extrusionOk="0" h="1467" w="782">
                  <a:moveTo>
                    <a:pt x="622" y="0"/>
                  </a:moveTo>
                  <a:cubicBezTo>
                    <a:pt x="581" y="0"/>
                    <a:pt x="538" y="18"/>
                    <a:pt x="507" y="60"/>
                  </a:cubicBezTo>
                  <a:cubicBezTo>
                    <a:pt x="507" y="92"/>
                    <a:pt x="475" y="123"/>
                    <a:pt x="475" y="123"/>
                  </a:cubicBezTo>
                  <a:cubicBezTo>
                    <a:pt x="443" y="155"/>
                    <a:pt x="412" y="187"/>
                    <a:pt x="412" y="218"/>
                  </a:cubicBezTo>
                  <a:cubicBezTo>
                    <a:pt x="380" y="250"/>
                    <a:pt x="348" y="313"/>
                    <a:pt x="348" y="377"/>
                  </a:cubicBezTo>
                  <a:cubicBezTo>
                    <a:pt x="285" y="472"/>
                    <a:pt x="253" y="598"/>
                    <a:pt x="190" y="693"/>
                  </a:cubicBezTo>
                  <a:cubicBezTo>
                    <a:pt x="158" y="788"/>
                    <a:pt x="127" y="915"/>
                    <a:pt x="95" y="1010"/>
                  </a:cubicBezTo>
                  <a:cubicBezTo>
                    <a:pt x="32" y="1137"/>
                    <a:pt x="32" y="1232"/>
                    <a:pt x="0" y="1358"/>
                  </a:cubicBezTo>
                  <a:cubicBezTo>
                    <a:pt x="0" y="1422"/>
                    <a:pt x="32" y="1453"/>
                    <a:pt x="95" y="1453"/>
                  </a:cubicBezTo>
                  <a:cubicBezTo>
                    <a:pt x="104" y="1463"/>
                    <a:pt x="116" y="1467"/>
                    <a:pt x="129" y="1467"/>
                  </a:cubicBezTo>
                  <a:cubicBezTo>
                    <a:pt x="161" y="1467"/>
                    <a:pt x="199" y="1444"/>
                    <a:pt x="222" y="1422"/>
                  </a:cubicBezTo>
                  <a:cubicBezTo>
                    <a:pt x="285" y="1327"/>
                    <a:pt x="348" y="1263"/>
                    <a:pt x="380" y="1137"/>
                  </a:cubicBezTo>
                  <a:cubicBezTo>
                    <a:pt x="443" y="1042"/>
                    <a:pt x="475" y="947"/>
                    <a:pt x="538" y="852"/>
                  </a:cubicBezTo>
                  <a:cubicBezTo>
                    <a:pt x="570" y="757"/>
                    <a:pt x="602" y="662"/>
                    <a:pt x="665" y="567"/>
                  </a:cubicBezTo>
                  <a:cubicBezTo>
                    <a:pt x="665" y="503"/>
                    <a:pt x="697" y="472"/>
                    <a:pt x="697" y="408"/>
                  </a:cubicBezTo>
                  <a:cubicBezTo>
                    <a:pt x="728" y="345"/>
                    <a:pt x="728" y="282"/>
                    <a:pt x="728" y="218"/>
                  </a:cubicBezTo>
                  <a:lnTo>
                    <a:pt x="728" y="282"/>
                  </a:lnTo>
                  <a:cubicBezTo>
                    <a:pt x="728" y="250"/>
                    <a:pt x="760" y="218"/>
                    <a:pt x="760" y="155"/>
                  </a:cubicBezTo>
                  <a:cubicBezTo>
                    <a:pt x="781" y="71"/>
                    <a:pt x="704" y="0"/>
                    <a:pt x="622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7077300" y="2269300"/>
              <a:ext cx="21950" cy="44600"/>
            </a:xfrm>
            <a:custGeom>
              <a:rect b="b" l="l" r="r" t="t"/>
              <a:pathLst>
                <a:path extrusionOk="0" h="1784" w="878">
                  <a:moveTo>
                    <a:pt x="723" y="1"/>
                  </a:moveTo>
                  <a:cubicBezTo>
                    <a:pt x="709" y="1"/>
                    <a:pt x="696" y="5"/>
                    <a:pt x="687" y="13"/>
                  </a:cubicBezTo>
                  <a:cubicBezTo>
                    <a:pt x="560" y="108"/>
                    <a:pt x="497" y="267"/>
                    <a:pt x="434" y="393"/>
                  </a:cubicBezTo>
                  <a:cubicBezTo>
                    <a:pt x="402" y="520"/>
                    <a:pt x="339" y="678"/>
                    <a:pt x="307" y="805"/>
                  </a:cubicBezTo>
                  <a:cubicBezTo>
                    <a:pt x="180" y="1058"/>
                    <a:pt x="117" y="1343"/>
                    <a:pt x="22" y="1628"/>
                  </a:cubicBezTo>
                  <a:cubicBezTo>
                    <a:pt x="1" y="1713"/>
                    <a:pt x="78" y="1783"/>
                    <a:pt x="151" y="1783"/>
                  </a:cubicBezTo>
                  <a:cubicBezTo>
                    <a:pt x="187" y="1783"/>
                    <a:pt x="223" y="1766"/>
                    <a:pt x="244" y="1723"/>
                  </a:cubicBezTo>
                  <a:cubicBezTo>
                    <a:pt x="370" y="1470"/>
                    <a:pt x="497" y="1185"/>
                    <a:pt x="592" y="900"/>
                  </a:cubicBezTo>
                  <a:cubicBezTo>
                    <a:pt x="655" y="773"/>
                    <a:pt x="719" y="647"/>
                    <a:pt x="750" y="520"/>
                  </a:cubicBezTo>
                  <a:cubicBezTo>
                    <a:pt x="814" y="393"/>
                    <a:pt x="877" y="203"/>
                    <a:pt x="814" y="77"/>
                  </a:cubicBezTo>
                  <a:cubicBezTo>
                    <a:pt x="814" y="30"/>
                    <a:pt x="763" y="1"/>
                    <a:pt x="723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7100000" y="2272000"/>
              <a:ext cx="19825" cy="44425"/>
            </a:xfrm>
            <a:custGeom>
              <a:rect b="b" l="l" r="r" t="t"/>
              <a:pathLst>
                <a:path extrusionOk="0" h="1777" w="793">
                  <a:moveTo>
                    <a:pt x="603" y="0"/>
                  </a:moveTo>
                  <a:cubicBezTo>
                    <a:pt x="476" y="64"/>
                    <a:pt x="413" y="254"/>
                    <a:pt x="381" y="349"/>
                  </a:cubicBezTo>
                  <a:cubicBezTo>
                    <a:pt x="318" y="507"/>
                    <a:pt x="254" y="665"/>
                    <a:pt x="223" y="824"/>
                  </a:cubicBezTo>
                  <a:cubicBezTo>
                    <a:pt x="159" y="950"/>
                    <a:pt x="128" y="1109"/>
                    <a:pt x="64" y="1235"/>
                  </a:cubicBezTo>
                  <a:cubicBezTo>
                    <a:pt x="64" y="1330"/>
                    <a:pt x="32" y="1394"/>
                    <a:pt x="32" y="1457"/>
                  </a:cubicBezTo>
                  <a:cubicBezTo>
                    <a:pt x="1" y="1552"/>
                    <a:pt x="1" y="1615"/>
                    <a:pt x="1" y="1710"/>
                  </a:cubicBezTo>
                  <a:cubicBezTo>
                    <a:pt x="20" y="1750"/>
                    <a:pt x="76" y="1777"/>
                    <a:pt x="124" y="1777"/>
                  </a:cubicBezTo>
                  <a:cubicBezTo>
                    <a:pt x="153" y="1777"/>
                    <a:pt x="179" y="1766"/>
                    <a:pt x="191" y="1742"/>
                  </a:cubicBezTo>
                  <a:cubicBezTo>
                    <a:pt x="254" y="1710"/>
                    <a:pt x="286" y="1615"/>
                    <a:pt x="318" y="1552"/>
                  </a:cubicBezTo>
                  <a:cubicBezTo>
                    <a:pt x="349" y="1489"/>
                    <a:pt x="381" y="1425"/>
                    <a:pt x="413" y="1330"/>
                  </a:cubicBezTo>
                  <a:cubicBezTo>
                    <a:pt x="476" y="1204"/>
                    <a:pt x="508" y="1077"/>
                    <a:pt x="571" y="919"/>
                  </a:cubicBezTo>
                  <a:cubicBezTo>
                    <a:pt x="603" y="792"/>
                    <a:pt x="666" y="634"/>
                    <a:pt x="698" y="507"/>
                  </a:cubicBezTo>
                  <a:cubicBezTo>
                    <a:pt x="729" y="380"/>
                    <a:pt x="793" y="190"/>
                    <a:pt x="729" y="64"/>
                  </a:cubicBezTo>
                  <a:cubicBezTo>
                    <a:pt x="698" y="32"/>
                    <a:pt x="634" y="0"/>
                    <a:pt x="603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7129300" y="2286525"/>
              <a:ext cx="13475" cy="38400"/>
            </a:xfrm>
            <a:custGeom>
              <a:rect b="b" l="l" r="r" t="t"/>
              <a:pathLst>
                <a:path extrusionOk="0" h="1536" w="539">
                  <a:moveTo>
                    <a:pt x="441" y="0"/>
                  </a:moveTo>
                  <a:cubicBezTo>
                    <a:pt x="418" y="0"/>
                    <a:pt x="394" y="8"/>
                    <a:pt x="381" y="21"/>
                  </a:cubicBezTo>
                  <a:cubicBezTo>
                    <a:pt x="317" y="53"/>
                    <a:pt x="286" y="116"/>
                    <a:pt x="286" y="148"/>
                  </a:cubicBezTo>
                  <a:cubicBezTo>
                    <a:pt x="254" y="211"/>
                    <a:pt x="222" y="274"/>
                    <a:pt x="222" y="338"/>
                  </a:cubicBezTo>
                  <a:cubicBezTo>
                    <a:pt x="159" y="464"/>
                    <a:pt x="159" y="591"/>
                    <a:pt x="127" y="718"/>
                  </a:cubicBezTo>
                  <a:cubicBezTo>
                    <a:pt x="96" y="844"/>
                    <a:pt x="64" y="939"/>
                    <a:pt x="32" y="1066"/>
                  </a:cubicBezTo>
                  <a:cubicBezTo>
                    <a:pt x="1" y="1193"/>
                    <a:pt x="1" y="1319"/>
                    <a:pt x="1" y="1446"/>
                  </a:cubicBezTo>
                  <a:cubicBezTo>
                    <a:pt x="1" y="1501"/>
                    <a:pt x="43" y="1535"/>
                    <a:pt x="85" y="1535"/>
                  </a:cubicBezTo>
                  <a:cubicBezTo>
                    <a:pt x="116" y="1535"/>
                    <a:pt x="146" y="1518"/>
                    <a:pt x="159" y="1478"/>
                  </a:cubicBezTo>
                  <a:cubicBezTo>
                    <a:pt x="254" y="1256"/>
                    <a:pt x="286" y="1003"/>
                    <a:pt x="349" y="781"/>
                  </a:cubicBezTo>
                  <a:cubicBezTo>
                    <a:pt x="381" y="654"/>
                    <a:pt x="412" y="528"/>
                    <a:pt x="444" y="433"/>
                  </a:cubicBezTo>
                  <a:cubicBezTo>
                    <a:pt x="476" y="369"/>
                    <a:pt x="476" y="306"/>
                    <a:pt x="507" y="243"/>
                  </a:cubicBezTo>
                  <a:cubicBezTo>
                    <a:pt x="507" y="179"/>
                    <a:pt x="539" y="116"/>
                    <a:pt x="507" y="53"/>
                  </a:cubicBezTo>
                  <a:cubicBezTo>
                    <a:pt x="507" y="16"/>
                    <a:pt x="475" y="0"/>
                    <a:pt x="441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594875" y="2259325"/>
              <a:ext cx="577200" cy="371350"/>
            </a:xfrm>
            <a:custGeom>
              <a:rect b="b" l="l" r="r" t="t"/>
              <a:pathLst>
                <a:path extrusionOk="0" h="14854" w="23088">
                  <a:moveTo>
                    <a:pt x="3136" y="1"/>
                  </a:moveTo>
                  <a:cubicBezTo>
                    <a:pt x="3136" y="1"/>
                    <a:pt x="2693" y="539"/>
                    <a:pt x="1584" y="2376"/>
                  </a:cubicBezTo>
                  <a:cubicBezTo>
                    <a:pt x="571" y="4054"/>
                    <a:pt x="1" y="5258"/>
                    <a:pt x="1" y="5258"/>
                  </a:cubicBezTo>
                  <a:cubicBezTo>
                    <a:pt x="1" y="5258"/>
                    <a:pt x="2249" y="8361"/>
                    <a:pt x="8900" y="11496"/>
                  </a:cubicBezTo>
                  <a:cubicBezTo>
                    <a:pt x="15550" y="14600"/>
                    <a:pt x="21061" y="14853"/>
                    <a:pt x="21061" y="14853"/>
                  </a:cubicBezTo>
                  <a:cubicBezTo>
                    <a:pt x="21061" y="14853"/>
                    <a:pt x="21378" y="13808"/>
                    <a:pt x="22106" y="12003"/>
                  </a:cubicBezTo>
                  <a:cubicBezTo>
                    <a:pt x="22834" y="10198"/>
                    <a:pt x="23088" y="8551"/>
                    <a:pt x="23088" y="8551"/>
                  </a:cubicBezTo>
                  <a:lnTo>
                    <a:pt x="23088" y="8551"/>
                  </a:lnTo>
                  <a:cubicBezTo>
                    <a:pt x="23088" y="8551"/>
                    <a:pt x="23082" y="8551"/>
                    <a:pt x="23069" y="8551"/>
                  </a:cubicBezTo>
                  <a:cubicBezTo>
                    <a:pt x="22816" y="8551"/>
                    <a:pt x="19939" y="8494"/>
                    <a:pt x="13175" y="6018"/>
                  </a:cubicBezTo>
                  <a:cubicBezTo>
                    <a:pt x="6081" y="3421"/>
                    <a:pt x="3580" y="444"/>
                    <a:pt x="3580" y="444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6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804700" y="2114275"/>
              <a:ext cx="375300" cy="164600"/>
            </a:xfrm>
            <a:custGeom>
              <a:rect b="b" l="l" r="r" t="t"/>
              <a:pathLst>
                <a:path extrusionOk="0" h="6584" w="15012">
                  <a:moveTo>
                    <a:pt x="664" y="1"/>
                  </a:moveTo>
                  <a:cubicBezTo>
                    <a:pt x="435" y="1"/>
                    <a:pt x="293" y="44"/>
                    <a:pt x="254" y="134"/>
                  </a:cubicBezTo>
                  <a:cubicBezTo>
                    <a:pt x="0" y="672"/>
                    <a:pt x="3072" y="2509"/>
                    <a:pt x="7094" y="4251"/>
                  </a:cubicBezTo>
                  <a:cubicBezTo>
                    <a:pt x="10369" y="5669"/>
                    <a:pt x="13266" y="6584"/>
                    <a:pt x="14349" y="6584"/>
                  </a:cubicBezTo>
                  <a:cubicBezTo>
                    <a:pt x="14596" y="6584"/>
                    <a:pt x="14749" y="6536"/>
                    <a:pt x="14790" y="6436"/>
                  </a:cubicBezTo>
                  <a:cubicBezTo>
                    <a:pt x="15011" y="5929"/>
                    <a:pt x="11940" y="4093"/>
                    <a:pt x="7918" y="2351"/>
                  </a:cubicBezTo>
                  <a:cubicBezTo>
                    <a:pt x="4637" y="919"/>
                    <a:pt x="1721" y="1"/>
                    <a:pt x="664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6722350" y="2393600"/>
              <a:ext cx="346800" cy="177700"/>
            </a:xfrm>
            <a:custGeom>
              <a:rect b="b" l="l" r="r" t="t"/>
              <a:pathLst>
                <a:path extrusionOk="0" h="7108" w="13872">
                  <a:moveTo>
                    <a:pt x="127" y="0"/>
                  </a:moveTo>
                  <a:cubicBezTo>
                    <a:pt x="64" y="0"/>
                    <a:pt x="32" y="23"/>
                    <a:pt x="32" y="45"/>
                  </a:cubicBezTo>
                  <a:cubicBezTo>
                    <a:pt x="1" y="108"/>
                    <a:pt x="32" y="172"/>
                    <a:pt x="127" y="267"/>
                  </a:cubicBezTo>
                  <a:cubicBezTo>
                    <a:pt x="191" y="362"/>
                    <a:pt x="317" y="488"/>
                    <a:pt x="476" y="615"/>
                  </a:cubicBezTo>
                  <a:cubicBezTo>
                    <a:pt x="571" y="678"/>
                    <a:pt x="634" y="710"/>
                    <a:pt x="761" y="773"/>
                  </a:cubicBezTo>
                  <a:cubicBezTo>
                    <a:pt x="856" y="837"/>
                    <a:pt x="951" y="900"/>
                    <a:pt x="1077" y="963"/>
                  </a:cubicBezTo>
                  <a:cubicBezTo>
                    <a:pt x="1141" y="995"/>
                    <a:pt x="1204" y="1027"/>
                    <a:pt x="1236" y="1058"/>
                  </a:cubicBezTo>
                  <a:cubicBezTo>
                    <a:pt x="1299" y="1090"/>
                    <a:pt x="1362" y="1153"/>
                    <a:pt x="1426" y="1185"/>
                  </a:cubicBezTo>
                  <a:cubicBezTo>
                    <a:pt x="1489" y="1217"/>
                    <a:pt x="1552" y="1280"/>
                    <a:pt x="1616" y="1312"/>
                  </a:cubicBezTo>
                  <a:cubicBezTo>
                    <a:pt x="1647" y="1343"/>
                    <a:pt x="1679" y="1375"/>
                    <a:pt x="1742" y="1375"/>
                  </a:cubicBezTo>
                  <a:cubicBezTo>
                    <a:pt x="1774" y="1407"/>
                    <a:pt x="1806" y="1438"/>
                    <a:pt x="1837" y="1438"/>
                  </a:cubicBezTo>
                  <a:cubicBezTo>
                    <a:pt x="1932" y="1470"/>
                    <a:pt x="2028" y="1533"/>
                    <a:pt x="2154" y="1565"/>
                  </a:cubicBezTo>
                  <a:cubicBezTo>
                    <a:pt x="2249" y="1597"/>
                    <a:pt x="2313" y="1628"/>
                    <a:pt x="2376" y="1660"/>
                  </a:cubicBezTo>
                  <a:cubicBezTo>
                    <a:pt x="2471" y="1692"/>
                    <a:pt x="2566" y="1723"/>
                    <a:pt x="2661" y="1787"/>
                  </a:cubicBezTo>
                  <a:cubicBezTo>
                    <a:pt x="2788" y="1818"/>
                    <a:pt x="2883" y="1850"/>
                    <a:pt x="2978" y="1882"/>
                  </a:cubicBezTo>
                  <a:cubicBezTo>
                    <a:pt x="3073" y="1945"/>
                    <a:pt x="3199" y="2009"/>
                    <a:pt x="3326" y="2040"/>
                  </a:cubicBezTo>
                  <a:cubicBezTo>
                    <a:pt x="3421" y="2104"/>
                    <a:pt x="3548" y="2167"/>
                    <a:pt x="3674" y="2230"/>
                  </a:cubicBezTo>
                  <a:cubicBezTo>
                    <a:pt x="3801" y="2294"/>
                    <a:pt x="3928" y="2357"/>
                    <a:pt x="4086" y="2452"/>
                  </a:cubicBezTo>
                  <a:cubicBezTo>
                    <a:pt x="4339" y="2579"/>
                    <a:pt x="4656" y="2705"/>
                    <a:pt x="4941" y="2864"/>
                  </a:cubicBezTo>
                  <a:cubicBezTo>
                    <a:pt x="5258" y="2990"/>
                    <a:pt x="5574" y="3149"/>
                    <a:pt x="5891" y="3307"/>
                  </a:cubicBezTo>
                  <a:lnTo>
                    <a:pt x="6144" y="3434"/>
                  </a:lnTo>
                  <a:cubicBezTo>
                    <a:pt x="6239" y="3465"/>
                    <a:pt x="6303" y="3529"/>
                    <a:pt x="6366" y="3560"/>
                  </a:cubicBezTo>
                  <a:lnTo>
                    <a:pt x="6620" y="3719"/>
                  </a:lnTo>
                  <a:cubicBezTo>
                    <a:pt x="6683" y="3782"/>
                    <a:pt x="6778" y="3845"/>
                    <a:pt x="6841" y="3877"/>
                  </a:cubicBezTo>
                  <a:cubicBezTo>
                    <a:pt x="7031" y="3972"/>
                    <a:pt x="7190" y="4067"/>
                    <a:pt x="7348" y="4162"/>
                  </a:cubicBezTo>
                  <a:cubicBezTo>
                    <a:pt x="7506" y="4257"/>
                    <a:pt x="7728" y="4289"/>
                    <a:pt x="7886" y="4352"/>
                  </a:cubicBezTo>
                  <a:cubicBezTo>
                    <a:pt x="7981" y="4384"/>
                    <a:pt x="8076" y="4447"/>
                    <a:pt x="8171" y="4479"/>
                  </a:cubicBezTo>
                  <a:lnTo>
                    <a:pt x="8456" y="4637"/>
                  </a:lnTo>
                  <a:lnTo>
                    <a:pt x="8710" y="4795"/>
                  </a:lnTo>
                  <a:cubicBezTo>
                    <a:pt x="8805" y="4827"/>
                    <a:pt x="8868" y="4890"/>
                    <a:pt x="8963" y="4954"/>
                  </a:cubicBezTo>
                  <a:cubicBezTo>
                    <a:pt x="9058" y="5017"/>
                    <a:pt x="9121" y="5080"/>
                    <a:pt x="9216" y="5144"/>
                  </a:cubicBezTo>
                  <a:cubicBezTo>
                    <a:pt x="9311" y="5175"/>
                    <a:pt x="9406" y="5207"/>
                    <a:pt x="9501" y="5270"/>
                  </a:cubicBezTo>
                  <a:lnTo>
                    <a:pt x="10008" y="5524"/>
                  </a:lnTo>
                  <a:cubicBezTo>
                    <a:pt x="10198" y="5619"/>
                    <a:pt x="10388" y="5682"/>
                    <a:pt x="10546" y="5777"/>
                  </a:cubicBezTo>
                  <a:cubicBezTo>
                    <a:pt x="10705" y="5872"/>
                    <a:pt x="10863" y="5935"/>
                    <a:pt x="11022" y="5999"/>
                  </a:cubicBezTo>
                  <a:cubicBezTo>
                    <a:pt x="11180" y="6062"/>
                    <a:pt x="11338" y="6125"/>
                    <a:pt x="11465" y="6220"/>
                  </a:cubicBezTo>
                  <a:cubicBezTo>
                    <a:pt x="11528" y="6284"/>
                    <a:pt x="11592" y="6315"/>
                    <a:pt x="11655" y="6379"/>
                  </a:cubicBezTo>
                  <a:cubicBezTo>
                    <a:pt x="11718" y="6410"/>
                    <a:pt x="11813" y="6442"/>
                    <a:pt x="11877" y="6505"/>
                  </a:cubicBezTo>
                  <a:cubicBezTo>
                    <a:pt x="12003" y="6569"/>
                    <a:pt x="12130" y="6632"/>
                    <a:pt x="12257" y="6696"/>
                  </a:cubicBezTo>
                  <a:cubicBezTo>
                    <a:pt x="12320" y="6727"/>
                    <a:pt x="12383" y="6759"/>
                    <a:pt x="12447" y="6759"/>
                  </a:cubicBezTo>
                  <a:cubicBezTo>
                    <a:pt x="12510" y="6791"/>
                    <a:pt x="12573" y="6822"/>
                    <a:pt x="12637" y="6854"/>
                  </a:cubicBezTo>
                  <a:cubicBezTo>
                    <a:pt x="12858" y="6917"/>
                    <a:pt x="13080" y="6981"/>
                    <a:pt x="13238" y="7044"/>
                  </a:cubicBezTo>
                  <a:cubicBezTo>
                    <a:pt x="13397" y="7076"/>
                    <a:pt x="13555" y="7107"/>
                    <a:pt x="13650" y="7107"/>
                  </a:cubicBezTo>
                  <a:cubicBezTo>
                    <a:pt x="13745" y="7107"/>
                    <a:pt x="13808" y="7076"/>
                    <a:pt x="13840" y="7012"/>
                  </a:cubicBezTo>
                  <a:cubicBezTo>
                    <a:pt x="13872" y="6949"/>
                    <a:pt x="13840" y="6886"/>
                    <a:pt x="13745" y="6822"/>
                  </a:cubicBezTo>
                  <a:cubicBezTo>
                    <a:pt x="13650" y="6727"/>
                    <a:pt x="13555" y="6664"/>
                    <a:pt x="13397" y="6600"/>
                  </a:cubicBezTo>
                  <a:cubicBezTo>
                    <a:pt x="13365" y="6569"/>
                    <a:pt x="13302" y="6569"/>
                    <a:pt x="13270" y="6537"/>
                  </a:cubicBezTo>
                  <a:cubicBezTo>
                    <a:pt x="13238" y="6505"/>
                    <a:pt x="13175" y="6505"/>
                    <a:pt x="13112" y="6474"/>
                  </a:cubicBezTo>
                  <a:cubicBezTo>
                    <a:pt x="13017" y="6442"/>
                    <a:pt x="12922" y="6379"/>
                    <a:pt x="12795" y="6347"/>
                  </a:cubicBezTo>
                  <a:lnTo>
                    <a:pt x="12637" y="6284"/>
                  </a:lnTo>
                  <a:cubicBezTo>
                    <a:pt x="12573" y="6252"/>
                    <a:pt x="12510" y="6220"/>
                    <a:pt x="12447" y="6189"/>
                  </a:cubicBezTo>
                  <a:cubicBezTo>
                    <a:pt x="12320" y="6125"/>
                    <a:pt x="12193" y="6062"/>
                    <a:pt x="12067" y="5999"/>
                  </a:cubicBezTo>
                  <a:cubicBezTo>
                    <a:pt x="12003" y="5967"/>
                    <a:pt x="11940" y="5935"/>
                    <a:pt x="11877" y="5904"/>
                  </a:cubicBezTo>
                  <a:cubicBezTo>
                    <a:pt x="11813" y="5872"/>
                    <a:pt x="11718" y="5809"/>
                    <a:pt x="11655" y="5777"/>
                  </a:cubicBezTo>
                  <a:cubicBezTo>
                    <a:pt x="11528" y="5682"/>
                    <a:pt x="11370" y="5619"/>
                    <a:pt x="11180" y="5555"/>
                  </a:cubicBezTo>
                  <a:cubicBezTo>
                    <a:pt x="11022" y="5492"/>
                    <a:pt x="10863" y="5429"/>
                    <a:pt x="10673" y="5365"/>
                  </a:cubicBezTo>
                  <a:cubicBezTo>
                    <a:pt x="10515" y="5270"/>
                    <a:pt x="10325" y="5207"/>
                    <a:pt x="10166" y="5144"/>
                  </a:cubicBezTo>
                  <a:cubicBezTo>
                    <a:pt x="9976" y="5049"/>
                    <a:pt x="9818" y="4985"/>
                    <a:pt x="9628" y="4890"/>
                  </a:cubicBezTo>
                  <a:cubicBezTo>
                    <a:pt x="9533" y="4859"/>
                    <a:pt x="9438" y="4827"/>
                    <a:pt x="9375" y="4764"/>
                  </a:cubicBezTo>
                  <a:cubicBezTo>
                    <a:pt x="9280" y="4700"/>
                    <a:pt x="9185" y="4669"/>
                    <a:pt x="9121" y="4605"/>
                  </a:cubicBezTo>
                  <a:cubicBezTo>
                    <a:pt x="9026" y="4542"/>
                    <a:pt x="8931" y="4479"/>
                    <a:pt x="8836" y="4415"/>
                  </a:cubicBezTo>
                  <a:lnTo>
                    <a:pt x="8583" y="4257"/>
                  </a:lnTo>
                  <a:lnTo>
                    <a:pt x="8330" y="4099"/>
                  </a:lnTo>
                  <a:lnTo>
                    <a:pt x="8235" y="4067"/>
                  </a:lnTo>
                  <a:lnTo>
                    <a:pt x="8171" y="4035"/>
                  </a:lnTo>
                  <a:cubicBezTo>
                    <a:pt x="8108" y="4004"/>
                    <a:pt x="8076" y="3972"/>
                    <a:pt x="8013" y="3972"/>
                  </a:cubicBezTo>
                  <a:lnTo>
                    <a:pt x="7760" y="3877"/>
                  </a:lnTo>
                  <a:cubicBezTo>
                    <a:pt x="7665" y="3845"/>
                    <a:pt x="7601" y="3782"/>
                    <a:pt x="7506" y="3750"/>
                  </a:cubicBezTo>
                  <a:cubicBezTo>
                    <a:pt x="7348" y="3624"/>
                    <a:pt x="7190" y="3529"/>
                    <a:pt x="7031" y="3434"/>
                  </a:cubicBezTo>
                  <a:cubicBezTo>
                    <a:pt x="6873" y="3339"/>
                    <a:pt x="6746" y="3244"/>
                    <a:pt x="6588" y="3117"/>
                  </a:cubicBezTo>
                  <a:cubicBezTo>
                    <a:pt x="6525" y="3054"/>
                    <a:pt x="6430" y="2990"/>
                    <a:pt x="6334" y="2959"/>
                  </a:cubicBezTo>
                  <a:lnTo>
                    <a:pt x="6113" y="2832"/>
                  </a:lnTo>
                  <a:cubicBezTo>
                    <a:pt x="5796" y="2674"/>
                    <a:pt x="5479" y="2484"/>
                    <a:pt x="5194" y="2325"/>
                  </a:cubicBezTo>
                  <a:cubicBezTo>
                    <a:pt x="4878" y="2167"/>
                    <a:pt x="4593" y="2040"/>
                    <a:pt x="4339" y="1882"/>
                  </a:cubicBezTo>
                  <a:cubicBezTo>
                    <a:pt x="4181" y="1818"/>
                    <a:pt x="4054" y="1723"/>
                    <a:pt x="3928" y="1660"/>
                  </a:cubicBezTo>
                  <a:cubicBezTo>
                    <a:pt x="3801" y="1597"/>
                    <a:pt x="3706" y="1533"/>
                    <a:pt x="3579" y="1470"/>
                  </a:cubicBezTo>
                  <a:cubicBezTo>
                    <a:pt x="3453" y="1407"/>
                    <a:pt x="3358" y="1343"/>
                    <a:pt x="3231" y="1280"/>
                  </a:cubicBezTo>
                  <a:cubicBezTo>
                    <a:pt x="3136" y="1248"/>
                    <a:pt x="3009" y="1185"/>
                    <a:pt x="2914" y="1153"/>
                  </a:cubicBezTo>
                  <a:cubicBezTo>
                    <a:pt x="2819" y="1122"/>
                    <a:pt x="2756" y="1058"/>
                    <a:pt x="2661" y="1027"/>
                  </a:cubicBezTo>
                  <a:cubicBezTo>
                    <a:pt x="2598" y="995"/>
                    <a:pt x="2503" y="963"/>
                    <a:pt x="2439" y="932"/>
                  </a:cubicBezTo>
                  <a:cubicBezTo>
                    <a:pt x="2313" y="868"/>
                    <a:pt x="2186" y="837"/>
                    <a:pt x="2123" y="805"/>
                  </a:cubicBezTo>
                  <a:lnTo>
                    <a:pt x="2028" y="742"/>
                  </a:lnTo>
                  <a:cubicBezTo>
                    <a:pt x="1996" y="742"/>
                    <a:pt x="1964" y="710"/>
                    <a:pt x="1932" y="710"/>
                  </a:cubicBezTo>
                  <a:cubicBezTo>
                    <a:pt x="1869" y="678"/>
                    <a:pt x="1806" y="615"/>
                    <a:pt x="1742" y="583"/>
                  </a:cubicBezTo>
                  <a:cubicBezTo>
                    <a:pt x="1679" y="552"/>
                    <a:pt x="1584" y="488"/>
                    <a:pt x="1521" y="457"/>
                  </a:cubicBezTo>
                  <a:cubicBezTo>
                    <a:pt x="1457" y="425"/>
                    <a:pt x="1394" y="393"/>
                    <a:pt x="1331" y="362"/>
                  </a:cubicBezTo>
                  <a:cubicBezTo>
                    <a:pt x="1204" y="330"/>
                    <a:pt x="1077" y="267"/>
                    <a:pt x="982" y="235"/>
                  </a:cubicBezTo>
                  <a:cubicBezTo>
                    <a:pt x="856" y="203"/>
                    <a:pt x="761" y="172"/>
                    <a:pt x="666" y="140"/>
                  </a:cubicBezTo>
                  <a:cubicBezTo>
                    <a:pt x="476" y="77"/>
                    <a:pt x="317" y="13"/>
                    <a:pt x="222" y="13"/>
                  </a:cubicBezTo>
                  <a:cubicBezTo>
                    <a:pt x="185" y="4"/>
                    <a:pt x="154" y="0"/>
                    <a:pt x="127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6791225" y="2472500"/>
              <a:ext cx="110875" cy="42525"/>
            </a:xfrm>
            <a:custGeom>
              <a:rect b="b" l="l" r="r" t="t"/>
              <a:pathLst>
                <a:path extrusionOk="0" h="1701" w="4435">
                  <a:moveTo>
                    <a:pt x="1822" y="1"/>
                  </a:moveTo>
                  <a:cubicBezTo>
                    <a:pt x="1648" y="1"/>
                    <a:pt x="1474" y="8"/>
                    <a:pt x="1299" y="24"/>
                  </a:cubicBezTo>
                  <a:cubicBezTo>
                    <a:pt x="983" y="24"/>
                    <a:pt x="634" y="119"/>
                    <a:pt x="381" y="309"/>
                  </a:cubicBezTo>
                  <a:cubicBezTo>
                    <a:pt x="159" y="499"/>
                    <a:pt x="1" y="753"/>
                    <a:pt x="1" y="1006"/>
                  </a:cubicBezTo>
                  <a:cubicBezTo>
                    <a:pt x="33" y="1323"/>
                    <a:pt x="349" y="1544"/>
                    <a:pt x="634" y="1639"/>
                  </a:cubicBezTo>
                  <a:cubicBezTo>
                    <a:pt x="763" y="1682"/>
                    <a:pt x="896" y="1701"/>
                    <a:pt x="1032" y="1701"/>
                  </a:cubicBezTo>
                  <a:cubicBezTo>
                    <a:pt x="1498" y="1701"/>
                    <a:pt x="1991" y="1480"/>
                    <a:pt x="2408" y="1259"/>
                  </a:cubicBezTo>
                  <a:cubicBezTo>
                    <a:pt x="2893" y="987"/>
                    <a:pt x="3436" y="656"/>
                    <a:pt x="4009" y="656"/>
                  </a:cubicBezTo>
                  <a:cubicBezTo>
                    <a:pt x="4035" y="656"/>
                    <a:pt x="4060" y="656"/>
                    <a:pt x="4086" y="658"/>
                  </a:cubicBezTo>
                  <a:cubicBezTo>
                    <a:pt x="4150" y="658"/>
                    <a:pt x="4213" y="689"/>
                    <a:pt x="4276" y="689"/>
                  </a:cubicBezTo>
                  <a:cubicBezTo>
                    <a:pt x="4371" y="689"/>
                    <a:pt x="4435" y="626"/>
                    <a:pt x="4371" y="563"/>
                  </a:cubicBezTo>
                  <a:cubicBezTo>
                    <a:pt x="4348" y="516"/>
                    <a:pt x="4291" y="487"/>
                    <a:pt x="4237" y="487"/>
                  </a:cubicBezTo>
                  <a:cubicBezTo>
                    <a:pt x="4217" y="487"/>
                    <a:pt x="4198" y="491"/>
                    <a:pt x="4181" y="499"/>
                  </a:cubicBezTo>
                  <a:cubicBezTo>
                    <a:pt x="4055" y="436"/>
                    <a:pt x="3928" y="404"/>
                    <a:pt x="3833" y="373"/>
                  </a:cubicBezTo>
                  <a:cubicBezTo>
                    <a:pt x="3675" y="309"/>
                    <a:pt x="3484" y="278"/>
                    <a:pt x="3326" y="246"/>
                  </a:cubicBezTo>
                  <a:cubicBezTo>
                    <a:pt x="3009" y="151"/>
                    <a:pt x="2661" y="88"/>
                    <a:pt x="2344" y="24"/>
                  </a:cubicBezTo>
                  <a:cubicBezTo>
                    <a:pt x="2170" y="8"/>
                    <a:pt x="1996" y="1"/>
                    <a:pt x="182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6799150" y="2481800"/>
              <a:ext cx="83950" cy="13475"/>
            </a:xfrm>
            <a:custGeom>
              <a:rect b="b" l="l" r="r" t="t"/>
              <a:pathLst>
                <a:path extrusionOk="0" h="539" w="3358">
                  <a:moveTo>
                    <a:pt x="2249" y="1"/>
                  </a:moveTo>
                  <a:cubicBezTo>
                    <a:pt x="1932" y="1"/>
                    <a:pt x="1616" y="1"/>
                    <a:pt x="1331" y="32"/>
                  </a:cubicBezTo>
                  <a:cubicBezTo>
                    <a:pt x="1046" y="64"/>
                    <a:pt x="761" y="127"/>
                    <a:pt x="507" y="191"/>
                  </a:cubicBezTo>
                  <a:cubicBezTo>
                    <a:pt x="317" y="254"/>
                    <a:pt x="96" y="349"/>
                    <a:pt x="1" y="539"/>
                  </a:cubicBezTo>
                  <a:cubicBezTo>
                    <a:pt x="191" y="381"/>
                    <a:pt x="412" y="317"/>
                    <a:pt x="634" y="286"/>
                  </a:cubicBezTo>
                  <a:cubicBezTo>
                    <a:pt x="919" y="222"/>
                    <a:pt x="1172" y="191"/>
                    <a:pt x="1426" y="191"/>
                  </a:cubicBezTo>
                  <a:cubicBezTo>
                    <a:pt x="1711" y="159"/>
                    <a:pt x="1996" y="159"/>
                    <a:pt x="2281" y="159"/>
                  </a:cubicBezTo>
                  <a:cubicBezTo>
                    <a:pt x="2439" y="159"/>
                    <a:pt x="2597" y="159"/>
                    <a:pt x="2787" y="191"/>
                  </a:cubicBezTo>
                  <a:cubicBezTo>
                    <a:pt x="2946" y="191"/>
                    <a:pt x="3104" y="222"/>
                    <a:pt x="3262" y="222"/>
                  </a:cubicBezTo>
                  <a:cubicBezTo>
                    <a:pt x="3358" y="222"/>
                    <a:pt x="3358" y="127"/>
                    <a:pt x="3294" y="96"/>
                  </a:cubicBezTo>
                  <a:cubicBezTo>
                    <a:pt x="3136" y="32"/>
                    <a:pt x="2977" y="32"/>
                    <a:pt x="2819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6855375" y="2508725"/>
              <a:ext cx="112300" cy="44200"/>
            </a:xfrm>
            <a:custGeom>
              <a:rect b="b" l="l" r="r" t="t"/>
              <a:pathLst>
                <a:path extrusionOk="0" h="1768" w="4492">
                  <a:moveTo>
                    <a:pt x="2185" y="0"/>
                  </a:moveTo>
                  <a:cubicBezTo>
                    <a:pt x="1584" y="32"/>
                    <a:pt x="918" y="127"/>
                    <a:pt x="412" y="475"/>
                  </a:cubicBezTo>
                  <a:cubicBezTo>
                    <a:pt x="317" y="539"/>
                    <a:pt x="158" y="665"/>
                    <a:pt x="95" y="760"/>
                  </a:cubicBezTo>
                  <a:cubicBezTo>
                    <a:pt x="32" y="887"/>
                    <a:pt x="0" y="1045"/>
                    <a:pt x="0" y="1172"/>
                  </a:cubicBezTo>
                  <a:cubicBezTo>
                    <a:pt x="32" y="1457"/>
                    <a:pt x="253" y="1679"/>
                    <a:pt x="538" y="1742"/>
                  </a:cubicBezTo>
                  <a:cubicBezTo>
                    <a:pt x="624" y="1759"/>
                    <a:pt x="710" y="1767"/>
                    <a:pt x="796" y="1767"/>
                  </a:cubicBezTo>
                  <a:cubicBezTo>
                    <a:pt x="1349" y="1767"/>
                    <a:pt x="1909" y="1442"/>
                    <a:pt x="2375" y="1140"/>
                  </a:cubicBezTo>
                  <a:cubicBezTo>
                    <a:pt x="2660" y="982"/>
                    <a:pt x="2945" y="792"/>
                    <a:pt x="3294" y="697"/>
                  </a:cubicBezTo>
                  <a:cubicBezTo>
                    <a:pt x="3478" y="636"/>
                    <a:pt x="3688" y="601"/>
                    <a:pt x="3891" y="601"/>
                  </a:cubicBezTo>
                  <a:cubicBezTo>
                    <a:pt x="4002" y="601"/>
                    <a:pt x="4111" y="611"/>
                    <a:pt x="4212" y="634"/>
                  </a:cubicBezTo>
                  <a:cubicBezTo>
                    <a:pt x="4275" y="665"/>
                    <a:pt x="4339" y="665"/>
                    <a:pt x="4402" y="697"/>
                  </a:cubicBezTo>
                  <a:cubicBezTo>
                    <a:pt x="4414" y="703"/>
                    <a:pt x="4425" y="706"/>
                    <a:pt x="4435" y="706"/>
                  </a:cubicBezTo>
                  <a:cubicBezTo>
                    <a:pt x="4475" y="706"/>
                    <a:pt x="4491" y="659"/>
                    <a:pt x="4465" y="634"/>
                  </a:cubicBezTo>
                  <a:cubicBezTo>
                    <a:pt x="4434" y="634"/>
                    <a:pt x="4402" y="602"/>
                    <a:pt x="4370" y="602"/>
                  </a:cubicBezTo>
                  <a:cubicBezTo>
                    <a:pt x="4370" y="602"/>
                    <a:pt x="4370" y="570"/>
                    <a:pt x="4370" y="570"/>
                  </a:cubicBezTo>
                  <a:cubicBezTo>
                    <a:pt x="4339" y="539"/>
                    <a:pt x="4307" y="539"/>
                    <a:pt x="4275" y="507"/>
                  </a:cubicBezTo>
                  <a:cubicBezTo>
                    <a:pt x="4244" y="507"/>
                    <a:pt x="4212" y="475"/>
                    <a:pt x="4180" y="444"/>
                  </a:cubicBezTo>
                  <a:cubicBezTo>
                    <a:pt x="4149" y="444"/>
                    <a:pt x="4149" y="444"/>
                    <a:pt x="4117" y="412"/>
                  </a:cubicBezTo>
                  <a:lnTo>
                    <a:pt x="4085" y="412"/>
                  </a:lnTo>
                  <a:cubicBezTo>
                    <a:pt x="3769" y="317"/>
                    <a:pt x="3452" y="222"/>
                    <a:pt x="3135" y="127"/>
                  </a:cubicBezTo>
                  <a:cubicBezTo>
                    <a:pt x="2819" y="32"/>
                    <a:pt x="2502" y="0"/>
                    <a:pt x="2185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864875" y="2517125"/>
              <a:ext cx="72050" cy="16950"/>
            </a:xfrm>
            <a:custGeom>
              <a:rect b="b" l="l" r="r" t="t"/>
              <a:pathLst>
                <a:path extrusionOk="0" h="678" w="2882">
                  <a:moveTo>
                    <a:pt x="2151" y="0"/>
                  </a:moveTo>
                  <a:cubicBezTo>
                    <a:pt x="1860" y="0"/>
                    <a:pt x="1563" y="24"/>
                    <a:pt x="1267" y="76"/>
                  </a:cubicBezTo>
                  <a:cubicBezTo>
                    <a:pt x="1045" y="108"/>
                    <a:pt x="792" y="171"/>
                    <a:pt x="570" y="266"/>
                  </a:cubicBezTo>
                  <a:cubicBezTo>
                    <a:pt x="348" y="329"/>
                    <a:pt x="127" y="456"/>
                    <a:pt x="32" y="646"/>
                  </a:cubicBezTo>
                  <a:cubicBezTo>
                    <a:pt x="0" y="678"/>
                    <a:pt x="32" y="678"/>
                    <a:pt x="63" y="678"/>
                  </a:cubicBezTo>
                  <a:cubicBezTo>
                    <a:pt x="253" y="614"/>
                    <a:pt x="412" y="488"/>
                    <a:pt x="633" y="424"/>
                  </a:cubicBezTo>
                  <a:cubicBezTo>
                    <a:pt x="855" y="329"/>
                    <a:pt x="1077" y="298"/>
                    <a:pt x="1330" y="234"/>
                  </a:cubicBezTo>
                  <a:cubicBezTo>
                    <a:pt x="1837" y="139"/>
                    <a:pt x="2312" y="139"/>
                    <a:pt x="2819" y="139"/>
                  </a:cubicBezTo>
                  <a:cubicBezTo>
                    <a:pt x="2882" y="139"/>
                    <a:pt x="2882" y="76"/>
                    <a:pt x="2850" y="44"/>
                  </a:cubicBezTo>
                  <a:cubicBezTo>
                    <a:pt x="2623" y="16"/>
                    <a:pt x="2388" y="0"/>
                    <a:pt x="2151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6931375" y="2546725"/>
              <a:ext cx="82350" cy="41400"/>
            </a:xfrm>
            <a:custGeom>
              <a:rect b="b" l="l" r="r" t="t"/>
              <a:pathLst>
                <a:path extrusionOk="0" h="1656" w="3294">
                  <a:moveTo>
                    <a:pt x="2312" y="0"/>
                  </a:moveTo>
                  <a:cubicBezTo>
                    <a:pt x="2059" y="0"/>
                    <a:pt x="1774" y="0"/>
                    <a:pt x="1489" y="64"/>
                  </a:cubicBezTo>
                  <a:cubicBezTo>
                    <a:pt x="982" y="127"/>
                    <a:pt x="444" y="380"/>
                    <a:pt x="190" y="824"/>
                  </a:cubicBezTo>
                  <a:cubicBezTo>
                    <a:pt x="64" y="1014"/>
                    <a:pt x="0" y="1236"/>
                    <a:pt x="127" y="1394"/>
                  </a:cubicBezTo>
                  <a:cubicBezTo>
                    <a:pt x="254" y="1552"/>
                    <a:pt x="444" y="1647"/>
                    <a:pt x="665" y="1647"/>
                  </a:cubicBezTo>
                  <a:cubicBezTo>
                    <a:pt x="703" y="1653"/>
                    <a:pt x="741" y="1655"/>
                    <a:pt x="779" y="1655"/>
                  </a:cubicBezTo>
                  <a:cubicBezTo>
                    <a:pt x="962" y="1655"/>
                    <a:pt x="1141" y="1594"/>
                    <a:pt x="1299" y="1489"/>
                  </a:cubicBezTo>
                  <a:cubicBezTo>
                    <a:pt x="1520" y="1331"/>
                    <a:pt x="1679" y="1141"/>
                    <a:pt x="1869" y="982"/>
                  </a:cubicBezTo>
                  <a:cubicBezTo>
                    <a:pt x="2059" y="792"/>
                    <a:pt x="2249" y="634"/>
                    <a:pt x="2471" y="475"/>
                  </a:cubicBezTo>
                  <a:cubicBezTo>
                    <a:pt x="2692" y="349"/>
                    <a:pt x="2946" y="222"/>
                    <a:pt x="3199" y="159"/>
                  </a:cubicBezTo>
                  <a:cubicBezTo>
                    <a:pt x="3285" y="159"/>
                    <a:pt x="3293" y="28"/>
                    <a:pt x="3199" y="28"/>
                  </a:cubicBezTo>
                  <a:cubicBezTo>
                    <a:pt x="3189" y="28"/>
                    <a:pt x="3179" y="29"/>
                    <a:pt x="3167" y="32"/>
                  </a:cubicBezTo>
                  <a:cubicBezTo>
                    <a:pt x="3136" y="32"/>
                    <a:pt x="3104" y="64"/>
                    <a:pt x="3041" y="64"/>
                  </a:cubicBezTo>
                  <a:cubicBezTo>
                    <a:pt x="2819" y="0"/>
                    <a:pt x="2566" y="0"/>
                    <a:pt x="231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6940075" y="2550675"/>
              <a:ext cx="54650" cy="26950"/>
            </a:xfrm>
            <a:custGeom>
              <a:rect b="b" l="l" r="r" t="t"/>
              <a:pathLst>
                <a:path extrusionOk="0" h="1078" w="2186">
                  <a:moveTo>
                    <a:pt x="2123" y="1"/>
                  </a:moveTo>
                  <a:cubicBezTo>
                    <a:pt x="1679" y="1"/>
                    <a:pt x="1236" y="127"/>
                    <a:pt x="856" y="317"/>
                  </a:cubicBezTo>
                  <a:cubicBezTo>
                    <a:pt x="539" y="476"/>
                    <a:pt x="159" y="729"/>
                    <a:pt x="1" y="1046"/>
                  </a:cubicBezTo>
                  <a:cubicBezTo>
                    <a:pt x="1" y="1078"/>
                    <a:pt x="32" y="1078"/>
                    <a:pt x="32" y="1078"/>
                  </a:cubicBezTo>
                  <a:cubicBezTo>
                    <a:pt x="191" y="951"/>
                    <a:pt x="317" y="824"/>
                    <a:pt x="444" y="698"/>
                  </a:cubicBezTo>
                  <a:cubicBezTo>
                    <a:pt x="602" y="603"/>
                    <a:pt x="761" y="508"/>
                    <a:pt x="951" y="444"/>
                  </a:cubicBezTo>
                  <a:cubicBezTo>
                    <a:pt x="1331" y="286"/>
                    <a:pt x="1742" y="254"/>
                    <a:pt x="2123" y="127"/>
                  </a:cubicBezTo>
                  <a:cubicBezTo>
                    <a:pt x="2186" y="96"/>
                    <a:pt x="2186" y="32"/>
                    <a:pt x="2123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6670900" y="2389375"/>
              <a:ext cx="61775" cy="25675"/>
            </a:xfrm>
            <a:custGeom>
              <a:rect b="b" l="l" r="r" t="t"/>
              <a:pathLst>
                <a:path extrusionOk="0" h="1027" w="2471">
                  <a:moveTo>
                    <a:pt x="1036" y="1"/>
                  </a:moveTo>
                  <a:cubicBezTo>
                    <a:pt x="756" y="1"/>
                    <a:pt x="462" y="78"/>
                    <a:pt x="222" y="246"/>
                  </a:cubicBezTo>
                  <a:cubicBezTo>
                    <a:pt x="95" y="372"/>
                    <a:pt x="0" y="499"/>
                    <a:pt x="32" y="657"/>
                  </a:cubicBezTo>
                  <a:cubicBezTo>
                    <a:pt x="32" y="784"/>
                    <a:pt x="159" y="911"/>
                    <a:pt x="285" y="974"/>
                  </a:cubicBezTo>
                  <a:cubicBezTo>
                    <a:pt x="359" y="1011"/>
                    <a:pt x="444" y="1027"/>
                    <a:pt x="534" y="1027"/>
                  </a:cubicBezTo>
                  <a:cubicBezTo>
                    <a:pt x="597" y="1027"/>
                    <a:pt x="663" y="1019"/>
                    <a:pt x="729" y="1006"/>
                  </a:cubicBezTo>
                  <a:cubicBezTo>
                    <a:pt x="919" y="942"/>
                    <a:pt x="1077" y="879"/>
                    <a:pt x="1267" y="784"/>
                  </a:cubicBezTo>
                  <a:cubicBezTo>
                    <a:pt x="1425" y="721"/>
                    <a:pt x="1615" y="626"/>
                    <a:pt x="1805" y="594"/>
                  </a:cubicBezTo>
                  <a:cubicBezTo>
                    <a:pt x="1995" y="531"/>
                    <a:pt x="2185" y="531"/>
                    <a:pt x="2344" y="531"/>
                  </a:cubicBezTo>
                  <a:cubicBezTo>
                    <a:pt x="2439" y="531"/>
                    <a:pt x="2470" y="436"/>
                    <a:pt x="2375" y="436"/>
                  </a:cubicBezTo>
                  <a:cubicBezTo>
                    <a:pt x="2344" y="404"/>
                    <a:pt x="2344" y="404"/>
                    <a:pt x="2312" y="404"/>
                  </a:cubicBezTo>
                  <a:cubicBezTo>
                    <a:pt x="2154" y="309"/>
                    <a:pt x="1995" y="246"/>
                    <a:pt x="1837" y="182"/>
                  </a:cubicBezTo>
                  <a:cubicBezTo>
                    <a:pt x="1679" y="119"/>
                    <a:pt x="1489" y="56"/>
                    <a:pt x="1299" y="24"/>
                  </a:cubicBezTo>
                  <a:cubicBezTo>
                    <a:pt x="1214" y="9"/>
                    <a:pt x="1126" y="1"/>
                    <a:pt x="1036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6676425" y="2395200"/>
              <a:ext cx="42775" cy="9050"/>
            </a:xfrm>
            <a:custGeom>
              <a:rect b="b" l="l" r="r" t="t"/>
              <a:pathLst>
                <a:path extrusionOk="0" h="362" w="1711">
                  <a:moveTo>
                    <a:pt x="985" y="1"/>
                  </a:moveTo>
                  <a:cubicBezTo>
                    <a:pt x="907" y="1"/>
                    <a:pt x="832" y="5"/>
                    <a:pt x="761" y="13"/>
                  </a:cubicBezTo>
                  <a:cubicBezTo>
                    <a:pt x="508" y="44"/>
                    <a:pt x="159" y="139"/>
                    <a:pt x="1" y="361"/>
                  </a:cubicBezTo>
                  <a:cubicBezTo>
                    <a:pt x="128" y="329"/>
                    <a:pt x="254" y="266"/>
                    <a:pt x="381" y="203"/>
                  </a:cubicBezTo>
                  <a:cubicBezTo>
                    <a:pt x="508" y="171"/>
                    <a:pt x="634" y="139"/>
                    <a:pt x="761" y="139"/>
                  </a:cubicBezTo>
                  <a:cubicBezTo>
                    <a:pt x="821" y="133"/>
                    <a:pt x="881" y="131"/>
                    <a:pt x="939" y="131"/>
                  </a:cubicBezTo>
                  <a:cubicBezTo>
                    <a:pt x="1186" y="131"/>
                    <a:pt x="1417" y="177"/>
                    <a:pt x="1648" y="203"/>
                  </a:cubicBezTo>
                  <a:cubicBezTo>
                    <a:pt x="1679" y="203"/>
                    <a:pt x="1711" y="139"/>
                    <a:pt x="1679" y="108"/>
                  </a:cubicBezTo>
                  <a:cubicBezTo>
                    <a:pt x="1466" y="36"/>
                    <a:pt x="1216" y="1"/>
                    <a:pt x="985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6819725" y="2383275"/>
              <a:ext cx="56250" cy="89050"/>
            </a:xfrm>
            <a:custGeom>
              <a:rect b="b" l="l" r="r" t="t"/>
              <a:pathLst>
                <a:path extrusionOk="0" h="3562" w="2250">
                  <a:moveTo>
                    <a:pt x="962" y="0"/>
                  </a:moveTo>
                  <a:cubicBezTo>
                    <a:pt x="875" y="0"/>
                    <a:pt x="786" y="14"/>
                    <a:pt x="698" y="46"/>
                  </a:cubicBezTo>
                  <a:cubicBezTo>
                    <a:pt x="413" y="141"/>
                    <a:pt x="191" y="395"/>
                    <a:pt x="96" y="648"/>
                  </a:cubicBezTo>
                  <a:cubicBezTo>
                    <a:pt x="1" y="933"/>
                    <a:pt x="96" y="1218"/>
                    <a:pt x="191" y="1471"/>
                  </a:cubicBezTo>
                  <a:cubicBezTo>
                    <a:pt x="318" y="1756"/>
                    <a:pt x="476" y="2010"/>
                    <a:pt x="666" y="2231"/>
                  </a:cubicBezTo>
                  <a:cubicBezTo>
                    <a:pt x="856" y="2485"/>
                    <a:pt x="1078" y="2707"/>
                    <a:pt x="1331" y="2928"/>
                  </a:cubicBezTo>
                  <a:cubicBezTo>
                    <a:pt x="1426" y="3023"/>
                    <a:pt x="1553" y="3118"/>
                    <a:pt x="1679" y="3213"/>
                  </a:cubicBezTo>
                  <a:cubicBezTo>
                    <a:pt x="1774" y="3308"/>
                    <a:pt x="1869" y="3372"/>
                    <a:pt x="1964" y="3435"/>
                  </a:cubicBezTo>
                  <a:cubicBezTo>
                    <a:pt x="1964" y="3498"/>
                    <a:pt x="2028" y="3562"/>
                    <a:pt x="2123" y="3562"/>
                  </a:cubicBezTo>
                  <a:cubicBezTo>
                    <a:pt x="2186" y="3562"/>
                    <a:pt x="2249" y="3498"/>
                    <a:pt x="2218" y="3435"/>
                  </a:cubicBezTo>
                  <a:cubicBezTo>
                    <a:pt x="2186" y="3403"/>
                    <a:pt x="2123" y="3340"/>
                    <a:pt x="2091" y="3308"/>
                  </a:cubicBezTo>
                  <a:cubicBezTo>
                    <a:pt x="1806" y="2865"/>
                    <a:pt x="1933" y="2263"/>
                    <a:pt x="1996" y="1756"/>
                  </a:cubicBezTo>
                  <a:cubicBezTo>
                    <a:pt x="2059" y="1218"/>
                    <a:pt x="2091" y="616"/>
                    <a:pt x="1648" y="236"/>
                  </a:cubicBezTo>
                  <a:cubicBezTo>
                    <a:pt x="1459" y="118"/>
                    <a:pt x="1217" y="0"/>
                    <a:pt x="96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6833200" y="2391200"/>
              <a:ext cx="32375" cy="68625"/>
            </a:xfrm>
            <a:custGeom>
              <a:rect b="b" l="l" r="r" t="t"/>
              <a:pathLst>
                <a:path extrusionOk="0" h="2745" w="1295">
                  <a:moveTo>
                    <a:pt x="167" y="0"/>
                  </a:moveTo>
                  <a:cubicBezTo>
                    <a:pt x="162" y="0"/>
                    <a:pt x="159" y="4"/>
                    <a:pt x="159" y="14"/>
                  </a:cubicBezTo>
                  <a:cubicBezTo>
                    <a:pt x="0" y="141"/>
                    <a:pt x="0" y="363"/>
                    <a:pt x="32" y="553"/>
                  </a:cubicBezTo>
                  <a:cubicBezTo>
                    <a:pt x="64" y="806"/>
                    <a:pt x="159" y="1059"/>
                    <a:pt x="254" y="1281"/>
                  </a:cubicBezTo>
                  <a:cubicBezTo>
                    <a:pt x="349" y="1534"/>
                    <a:pt x="475" y="1788"/>
                    <a:pt x="634" y="2010"/>
                  </a:cubicBezTo>
                  <a:cubicBezTo>
                    <a:pt x="697" y="2136"/>
                    <a:pt x="792" y="2263"/>
                    <a:pt x="887" y="2421"/>
                  </a:cubicBezTo>
                  <a:cubicBezTo>
                    <a:pt x="982" y="2516"/>
                    <a:pt x="1045" y="2643"/>
                    <a:pt x="1172" y="2738"/>
                  </a:cubicBezTo>
                  <a:cubicBezTo>
                    <a:pt x="1181" y="2742"/>
                    <a:pt x="1189" y="2744"/>
                    <a:pt x="1198" y="2744"/>
                  </a:cubicBezTo>
                  <a:cubicBezTo>
                    <a:pt x="1251" y="2744"/>
                    <a:pt x="1294" y="2666"/>
                    <a:pt x="1267" y="2611"/>
                  </a:cubicBezTo>
                  <a:cubicBezTo>
                    <a:pt x="1204" y="2516"/>
                    <a:pt x="1109" y="2421"/>
                    <a:pt x="1014" y="2295"/>
                  </a:cubicBezTo>
                  <a:cubicBezTo>
                    <a:pt x="950" y="2200"/>
                    <a:pt x="855" y="2073"/>
                    <a:pt x="792" y="1978"/>
                  </a:cubicBezTo>
                  <a:cubicBezTo>
                    <a:pt x="665" y="1756"/>
                    <a:pt x="539" y="1534"/>
                    <a:pt x="412" y="1313"/>
                  </a:cubicBezTo>
                  <a:cubicBezTo>
                    <a:pt x="254" y="933"/>
                    <a:pt x="32" y="426"/>
                    <a:pt x="190" y="14"/>
                  </a:cubicBezTo>
                  <a:cubicBezTo>
                    <a:pt x="190" y="14"/>
                    <a:pt x="176" y="0"/>
                    <a:pt x="167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6890200" y="2420200"/>
              <a:ext cx="54500" cy="91925"/>
            </a:xfrm>
            <a:custGeom>
              <a:rect b="b" l="l" r="r" t="t"/>
              <a:pathLst>
                <a:path extrusionOk="0" h="3677" w="2180">
                  <a:moveTo>
                    <a:pt x="992" y="0"/>
                  </a:moveTo>
                  <a:cubicBezTo>
                    <a:pt x="896" y="0"/>
                    <a:pt x="797" y="18"/>
                    <a:pt x="697" y="58"/>
                  </a:cubicBezTo>
                  <a:cubicBezTo>
                    <a:pt x="571" y="89"/>
                    <a:pt x="412" y="184"/>
                    <a:pt x="317" y="279"/>
                  </a:cubicBezTo>
                  <a:cubicBezTo>
                    <a:pt x="222" y="406"/>
                    <a:pt x="159" y="533"/>
                    <a:pt x="127" y="659"/>
                  </a:cubicBezTo>
                  <a:cubicBezTo>
                    <a:pt x="1" y="1230"/>
                    <a:pt x="191" y="1736"/>
                    <a:pt x="412" y="2211"/>
                  </a:cubicBezTo>
                  <a:cubicBezTo>
                    <a:pt x="571" y="2465"/>
                    <a:pt x="761" y="2686"/>
                    <a:pt x="982" y="2876"/>
                  </a:cubicBezTo>
                  <a:cubicBezTo>
                    <a:pt x="1204" y="3098"/>
                    <a:pt x="1457" y="3288"/>
                    <a:pt x="1679" y="3478"/>
                  </a:cubicBezTo>
                  <a:cubicBezTo>
                    <a:pt x="1679" y="3478"/>
                    <a:pt x="1711" y="3510"/>
                    <a:pt x="1711" y="3510"/>
                  </a:cubicBezTo>
                  <a:cubicBezTo>
                    <a:pt x="1742" y="3510"/>
                    <a:pt x="1742" y="3510"/>
                    <a:pt x="1774" y="3541"/>
                  </a:cubicBezTo>
                  <a:cubicBezTo>
                    <a:pt x="1806" y="3541"/>
                    <a:pt x="1837" y="3573"/>
                    <a:pt x="1901" y="3573"/>
                  </a:cubicBezTo>
                  <a:cubicBezTo>
                    <a:pt x="1932" y="3605"/>
                    <a:pt x="1964" y="3605"/>
                    <a:pt x="1996" y="3605"/>
                  </a:cubicBezTo>
                  <a:cubicBezTo>
                    <a:pt x="2027" y="3636"/>
                    <a:pt x="2059" y="3636"/>
                    <a:pt x="2091" y="3668"/>
                  </a:cubicBezTo>
                  <a:cubicBezTo>
                    <a:pt x="2103" y="3674"/>
                    <a:pt x="2114" y="3677"/>
                    <a:pt x="2123" y="3677"/>
                  </a:cubicBezTo>
                  <a:cubicBezTo>
                    <a:pt x="2164" y="3677"/>
                    <a:pt x="2180" y="3630"/>
                    <a:pt x="2154" y="3605"/>
                  </a:cubicBezTo>
                  <a:cubicBezTo>
                    <a:pt x="2091" y="3573"/>
                    <a:pt x="2027" y="3541"/>
                    <a:pt x="1996" y="3478"/>
                  </a:cubicBezTo>
                  <a:cubicBezTo>
                    <a:pt x="1774" y="3288"/>
                    <a:pt x="1679" y="3035"/>
                    <a:pt x="1647" y="2750"/>
                  </a:cubicBezTo>
                  <a:cubicBezTo>
                    <a:pt x="1584" y="2465"/>
                    <a:pt x="1647" y="2148"/>
                    <a:pt x="1711" y="1863"/>
                  </a:cubicBezTo>
                  <a:cubicBezTo>
                    <a:pt x="1869" y="1293"/>
                    <a:pt x="1964" y="628"/>
                    <a:pt x="1521" y="216"/>
                  </a:cubicBezTo>
                  <a:cubicBezTo>
                    <a:pt x="1390" y="86"/>
                    <a:pt x="1200" y="0"/>
                    <a:pt x="992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6902875" y="2430550"/>
              <a:ext cx="22025" cy="61000"/>
            </a:xfrm>
            <a:custGeom>
              <a:rect b="b" l="l" r="r" t="t"/>
              <a:pathLst>
                <a:path extrusionOk="0" h="2440" w="881">
                  <a:moveTo>
                    <a:pt x="206" y="0"/>
                  </a:moveTo>
                  <a:cubicBezTo>
                    <a:pt x="198" y="0"/>
                    <a:pt x="190" y="8"/>
                    <a:pt x="190" y="24"/>
                  </a:cubicBezTo>
                  <a:cubicBezTo>
                    <a:pt x="32" y="150"/>
                    <a:pt x="32" y="372"/>
                    <a:pt x="0" y="562"/>
                  </a:cubicBezTo>
                  <a:cubicBezTo>
                    <a:pt x="0" y="784"/>
                    <a:pt x="32" y="1006"/>
                    <a:pt x="127" y="1227"/>
                  </a:cubicBezTo>
                  <a:cubicBezTo>
                    <a:pt x="285" y="1639"/>
                    <a:pt x="507" y="2082"/>
                    <a:pt x="792" y="2431"/>
                  </a:cubicBezTo>
                  <a:cubicBezTo>
                    <a:pt x="798" y="2437"/>
                    <a:pt x="805" y="2439"/>
                    <a:pt x="813" y="2439"/>
                  </a:cubicBezTo>
                  <a:cubicBezTo>
                    <a:pt x="844" y="2439"/>
                    <a:pt x="881" y="2393"/>
                    <a:pt x="855" y="2367"/>
                  </a:cubicBezTo>
                  <a:cubicBezTo>
                    <a:pt x="665" y="1987"/>
                    <a:pt x="444" y="1607"/>
                    <a:pt x="317" y="1196"/>
                  </a:cubicBezTo>
                  <a:cubicBezTo>
                    <a:pt x="254" y="1006"/>
                    <a:pt x="190" y="816"/>
                    <a:pt x="190" y="594"/>
                  </a:cubicBezTo>
                  <a:cubicBezTo>
                    <a:pt x="190" y="404"/>
                    <a:pt x="222" y="214"/>
                    <a:pt x="222" y="24"/>
                  </a:cubicBezTo>
                  <a:cubicBezTo>
                    <a:pt x="222" y="8"/>
                    <a:pt x="214" y="0"/>
                    <a:pt x="206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708100" y="2344725"/>
              <a:ext cx="44375" cy="63475"/>
            </a:xfrm>
            <a:custGeom>
              <a:rect b="b" l="l" r="r" t="t"/>
              <a:pathLst>
                <a:path extrusionOk="0" h="2539" w="1775">
                  <a:moveTo>
                    <a:pt x="702" y="1"/>
                  </a:moveTo>
                  <a:cubicBezTo>
                    <a:pt x="602" y="1"/>
                    <a:pt x="501" y="24"/>
                    <a:pt x="412" y="68"/>
                  </a:cubicBezTo>
                  <a:cubicBezTo>
                    <a:pt x="286" y="132"/>
                    <a:pt x="222" y="195"/>
                    <a:pt x="159" y="290"/>
                  </a:cubicBezTo>
                  <a:cubicBezTo>
                    <a:pt x="96" y="353"/>
                    <a:pt x="64" y="480"/>
                    <a:pt x="32" y="575"/>
                  </a:cubicBezTo>
                  <a:cubicBezTo>
                    <a:pt x="1" y="955"/>
                    <a:pt x="159" y="1335"/>
                    <a:pt x="381" y="1620"/>
                  </a:cubicBezTo>
                  <a:cubicBezTo>
                    <a:pt x="507" y="1810"/>
                    <a:pt x="666" y="1968"/>
                    <a:pt x="856" y="2063"/>
                  </a:cubicBezTo>
                  <a:cubicBezTo>
                    <a:pt x="1014" y="2190"/>
                    <a:pt x="1236" y="2317"/>
                    <a:pt x="1426" y="2443"/>
                  </a:cubicBezTo>
                  <a:lnTo>
                    <a:pt x="1457" y="2443"/>
                  </a:lnTo>
                  <a:cubicBezTo>
                    <a:pt x="1457" y="2443"/>
                    <a:pt x="1457" y="2443"/>
                    <a:pt x="1489" y="2475"/>
                  </a:cubicBezTo>
                  <a:lnTo>
                    <a:pt x="1584" y="2475"/>
                  </a:lnTo>
                  <a:cubicBezTo>
                    <a:pt x="1584" y="2475"/>
                    <a:pt x="1616" y="2507"/>
                    <a:pt x="1647" y="2507"/>
                  </a:cubicBezTo>
                  <a:cubicBezTo>
                    <a:pt x="1679" y="2507"/>
                    <a:pt x="1711" y="2507"/>
                    <a:pt x="1742" y="2538"/>
                  </a:cubicBezTo>
                  <a:cubicBezTo>
                    <a:pt x="1774" y="2538"/>
                    <a:pt x="1774" y="2475"/>
                    <a:pt x="1774" y="2475"/>
                  </a:cubicBezTo>
                  <a:cubicBezTo>
                    <a:pt x="1711" y="2443"/>
                    <a:pt x="1679" y="2443"/>
                    <a:pt x="1616" y="2412"/>
                  </a:cubicBezTo>
                  <a:cubicBezTo>
                    <a:pt x="1457" y="2285"/>
                    <a:pt x="1362" y="2095"/>
                    <a:pt x="1331" y="1905"/>
                  </a:cubicBezTo>
                  <a:cubicBezTo>
                    <a:pt x="1267" y="1715"/>
                    <a:pt x="1267" y="1493"/>
                    <a:pt x="1299" y="1272"/>
                  </a:cubicBezTo>
                  <a:cubicBezTo>
                    <a:pt x="1331" y="860"/>
                    <a:pt x="1362" y="385"/>
                    <a:pt x="1014" y="100"/>
                  </a:cubicBezTo>
                  <a:cubicBezTo>
                    <a:pt x="929" y="32"/>
                    <a:pt x="817" y="1"/>
                    <a:pt x="702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716025" y="2353200"/>
              <a:ext cx="20375" cy="41875"/>
            </a:xfrm>
            <a:custGeom>
              <a:rect b="b" l="l" r="r" t="t"/>
              <a:pathLst>
                <a:path extrusionOk="0" h="1675" w="815">
                  <a:moveTo>
                    <a:pt x="118" y="0"/>
                  </a:moveTo>
                  <a:cubicBezTo>
                    <a:pt x="113" y="0"/>
                    <a:pt x="106" y="4"/>
                    <a:pt x="95" y="14"/>
                  </a:cubicBezTo>
                  <a:cubicBezTo>
                    <a:pt x="0" y="109"/>
                    <a:pt x="0" y="268"/>
                    <a:pt x="32" y="394"/>
                  </a:cubicBezTo>
                  <a:cubicBezTo>
                    <a:pt x="32" y="553"/>
                    <a:pt x="95" y="711"/>
                    <a:pt x="159" y="869"/>
                  </a:cubicBezTo>
                  <a:cubicBezTo>
                    <a:pt x="285" y="1154"/>
                    <a:pt x="507" y="1439"/>
                    <a:pt x="760" y="1661"/>
                  </a:cubicBezTo>
                  <a:cubicBezTo>
                    <a:pt x="760" y="1670"/>
                    <a:pt x="766" y="1674"/>
                    <a:pt x="773" y="1674"/>
                  </a:cubicBezTo>
                  <a:cubicBezTo>
                    <a:pt x="789" y="1674"/>
                    <a:pt x="814" y="1652"/>
                    <a:pt x="792" y="1629"/>
                  </a:cubicBezTo>
                  <a:cubicBezTo>
                    <a:pt x="602" y="1376"/>
                    <a:pt x="412" y="1154"/>
                    <a:pt x="285" y="869"/>
                  </a:cubicBezTo>
                  <a:cubicBezTo>
                    <a:pt x="254" y="743"/>
                    <a:pt x="190" y="584"/>
                    <a:pt x="159" y="458"/>
                  </a:cubicBezTo>
                  <a:cubicBezTo>
                    <a:pt x="127" y="299"/>
                    <a:pt x="159" y="173"/>
                    <a:pt x="127" y="14"/>
                  </a:cubicBezTo>
                  <a:cubicBezTo>
                    <a:pt x="127" y="14"/>
                    <a:pt x="127" y="0"/>
                    <a:pt x="118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6963050" y="2462700"/>
              <a:ext cx="40400" cy="74150"/>
            </a:xfrm>
            <a:custGeom>
              <a:rect b="b" l="l" r="r" t="t"/>
              <a:pathLst>
                <a:path extrusionOk="0" h="2966" w="1616">
                  <a:moveTo>
                    <a:pt x="917" y="0"/>
                  </a:moveTo>
                  <a:cubicBezTo>
                    <a:pt x="696" y="0"/>
                    <a:pt x="525" y="145"/>
                    <a:pt x="380" y="290"/>
                  </a:cubicBezTo>
                  <a:cubicBezTo>
                    <a:pt x="32" y="701"/>
                    <a:pt x="0" y="1208"/>
                    <a:pt x="158" y="1620"/>
                  </a:cubicBezTo>
                  <a:cubicBezTo>
                    <a:pt x="222" y="1841"/>
                    <a:pt x="317" y="2063"/>
                    <a:pt x="443" y="2285"/>
                  </a:cubicBezTo>
                  <a:cubicBezTo>
                    <a:pt x="538" y="2475"/>
                    <a:pt x="665" y="2633"/>
                    <a:pt x="823" y="2791"/>
                  </a:cubicBezTo>
                  <a:cubicBezTo>
                    <a:pt x="823" y="2823"/>
                    <a:pt x="855" y="2886"/>
                    <a:pt x="855" y="2918"/>
                  </a:cubicBezTo>
                  <a:cubicBezTo>
                    <a:pt x="866" y="2951"/>
                    <a:pt x="893" y="2965"/>
                    <a:pt x="921" y="2965"/>
                  </a:cubicBezTo>
                  <a:cubicBezTo>
                    <a:pt x="974" y="2965"/>
                    <a:pt x="1034" y="2917"/>
                    <a:pt x="1013" y="2855"/>
                  </a:cubicBezTo>
                  <a:cubicBezTo>
                    <a:pt x="982" y="2633"/>
                    <a:pt x="982" y="2411"/>
                    <a:pt x="1045" y="2158"/>
                  </a:cubicBezTo>
                  <a:cubicBezTo>
                    <a:pt x="1077" y="1936"/>
                    <a:pt x="1172" y="1715"/>
                    <a:pt x="1299" y="1493"/>
                  </a:cubicBezTo>
                  <a:cubicBezTo>
                    <a:pt x="1394" y="1303"/>
                    <a:pt x="1520" y="1081"/>
                    <a:pt x="1584" y="860"/>
                  </a:cubicBezTo>
                  <a:cubicBezTo>
                    <a:pt x="1615" y="638"/>
                    <a:pt x="1584" y="448"/>
                    <a:pt x="1489" y="290"/>
                  </a:cubicBezTo>
                  <a:cubicBezTo>
                    <a:pt x="1362" y="131"/>
                    <a:pt x="1204" y="5"/>
                    <a:pt x="982" y="5"/>
                  </a:cubicBezTo>
                  <a:cubicBezTo>
                    <a:pt x="960" y="2"/>
                    <a:pt x="938" y="0"/>
                    <a:pt x="917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6973325" y="2469125"/>
              <a:ext cx="12700" cy="52350"/>
            </a:xfrm>
            <a:custGeom>
              <a:rect b="b" l="l" r="r" t="t"/>
              <a:pathLst>
                <a:path extrusionOk="0" h="2094" w="508">
                  <a:moveTo>
                    <a:pt x="476" y="1"/>
                  </a:moveTo>
                  <a:cubicBezTo>
                    <a:pt x="191" y="191"/>
                    <a:pt x="96" y="603"/>
                    <a:pt x="64" y="919"/>
                  </a:cubicBezTo>
                  <a:cubicBezTo>
                    <a:pt x="1" y="1299"/>
                    <a:pt x="96" y="1743"/>
                    <a:pt x="286" y="2059"/>
                  </a:cubicBezTo>
                  <a:cubicBezTo>
                    <a:pt x="298" y="2084"/>
                    <a:pt x="319" y="2094"/>
                    <a:pt x="339" y="2094"/>
                  </a:cubicBezTo>
                  <a:cubicBezTo>
                    <a:pt x="372" y="2094"/>
                    <a:pt x="400" y="2067"/>
                    <a:pt x="381" y="2028"/>
                  </a:cubicBezTo>
                  <a:cubicBezTo>
                    <a:pt x="317" y="1648"/>
                    <a:pt x="191" y="1331"/>
                    <a:pt x="222" y="951"/>
                  </a:cubicBezTo>
                  <a:cubicBezTo>
                    <a:pt x="222" y="793"/>
                    <a:pt x="254" y="634"/>
                    <a:pt x="286" y="476"/>
                  </a:cubicBezTo>
                  <a:cubicBezTo>
                    <a:pt x="349" y="318"/>
                    <a:pt x="444" y="191"/>
                    <a:pt x="507" y="33"/>
                  </a:cubicBezTo>
                  <a:cubicBezTo>
                    <a:pt x="507" y="1"/>
                    <a:pt x="476" y="1"/>
                    <a:pt x="476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6761150" y="2364050"/>
              <a:ext cx="50700" cy="71850"/>
            </a:xfrm>
            <a:custGeom>
              <a:rect b="b" l="l" r="r" t="t"/>
              <a:pathLst>
                <a:path extrusionOk="0" h="2874" w="2028">
                  <a:moveTo>
                    <a:pt x="771" y="0"/>
                  </a:moveTo>
                  <a:cubicBezTo>
                    <a:pt x="675" y="0"/>
                    <a:pt x="575" y="18"/>
                    <a:pt x="476" y="55"/>
                  </a:cubicBezTo>
                  <a:cubicBezTo>
                    <a:pt x="349" y="119"/>
                    <a:pt x="254" y="182"/>
                    <a:pt x="190" y="309"/>
                  </a:cubicBezTo>
                  <a:cubicBezTo>
                    <a:pt x="95" y="404"/>
                    <a:pt x="64" y="499"/>
                    <a:pt x="64" y="625"/>
                  </a:cubicBezTo>
                  <a:cubicBezTo>
                    <a:pt x="0" y="1069"/>
                    <a:pt x="190" y="1480"/>
                    <a:pt x="444" y="1829"/>
                  </a:cubicBezTo>
                  <a:cubicBezTo>
                    <a:pt x="571" y="2019"/>
                    <a:pt x="761" y="2209"/>
                    <a:pt x="951" y="2335"/>
                  </a:cubicBezTo>
                  <a:cubicBezTo>
                    <a:pt x="1172" y="2494"/>
                    <a:pt x="1394" y="2620"/>
                    <a:pt x="1616" y="2779"/>
                  </a:cubicBezTo>
                  <a:lnTo>
                    <a:pt x="1679" y="2779"/>
                  </a:lnTo>
                  <a:cubicBezTo>
                    <a:pt x="1711" y="2810"/>
                    <a:pt x="1742" y="2810"/>
                    <a:pt x="1774" y="2810"/>
                  </a:cubicBezTo>
                  <a:cubicBezTo>
                    <a:pt x="1806" y="2842"/>
                    <a:pt x="1837" y="2842"/>
                    <a:pt x="1869" y="2842"/>
                  </a:cubicBezTo>
                  <a:lnTo>
                    <a:pt x="1964" y="2874"/>
                  </a:lnTo>
                  <a:cubicBezTo>
                    <a:pt x="1996" y="2874"/>
                    <a:pt x="2027" y="2842"/>
                    <a:pt x="1996" y="2810"/>
                  </a:cubicBezTo>
                  <a:cubicBezTo>
                    <a:pt x="1932" y="2810"/>
                    <a:pt x="1901" y="2779"/>
                    <a:pt x="1837" y="2747"/>
                  </a:cubicBezTo>
                  <a:cubicBezTo>
                    <a:pt x="1647" y="2589"/>
                    <a:pt x="1552" y="2399"/>
                    <a:pt x="1489" y="2177"/>
                  </a:cubicBezTo>
                  <a:cubicBezTo>
                    <a:pt x="1426" y="1924"/>
                    <a:pt x="1457" y="1702"/>
                    <a:pt x="1489" y="1449"/>
                  </a:cubicBezTo>
                  <a:cubicBezTo>
                    <a:pt x="1552" y="974"/>
                    <a:pt x="1584" y="435"/>
                    <a:pt x="1172" y="119"/>
                  </a:cubicBezTo>
                  <a:cubicBezTo>
                    <a:pt x="1057" y="42"/>
                    <a:pt x="919" y="0"/>
                    <a:pt x="771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6770650" y="2372975"/>
              <a:ext cx="22975" cy="47900"/>
            </a:xfrm>
            <a:custGeom>
              <a:rect b="b" l="l" r="r" t="t"/>
              <a:pathLst>
                <a:path extrusionOk="0" h="1916" w="919">
                  <a:moveTo>
                    <a:pt x="125" y="1"/>
                  </a:moveTo>
                  <a:cubicBezTo>
                    <a:pt x="117" y="1"/>
                    <a:pt x="106" y="4"/>
                    <a:pt x="96" y="15"/>
                  </a:cubicBezTo>
                  <a:cubicBezTo>
                    <a:pt x="0" y="142"/>
                    <a:pt x="0" y="300"/>
                    <a:pt x="32" y="458"/>
                  </a:cubicBezTo>
                  <a:cubicBezTo>
                    <a:pt x="32" y="617"/>
                    <a:pt x="96" y="807"/>
                    <a:pt x="159" y="965"/>
                  </a:cubicBezTo>
                  <a:cubicBezTo>
                    <a:pt x="317" y="1313"/>
                    <a:pt x="571" y="1630"/>
                    <a:pt x="856" y="1915"/>
                  </a:cubicBezTo>
                  <a:cubicBezTo>
                    <a:pt x="856" y="1915"/>
                    <a:pt x="919" y="1883"/>
                    <a:pt x="887" y="1883"/>
                  </a:cubicBezTo>
                  <a:cubicBezTo>
                    <a:pt x="697" y="1567"/>
                    <a:pt x="476" y="1313"/>
                    <a:pt x="317" y="997"/>
                  </a:cubicBezTo>
                  <a:cubicBezTo>
                    <a:pt x="254" y="838"/>
                    <a:pt x="191" y="680"/>
                    <a:pt x="159" y="522"/>
                  </a:cubicBezTo>
                  <a:cubicBezTo>
                    <a:pt x="127" y="332"/>
                    <a:pt x="159" y="173"/>
                    <a:pt x="127" y="15"/>
                  </a:cubicBezTo>
                  <a:cubicBezTo>
                    <a:pt x="148" y="15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6692275" y="2412600"/>
              <a:ext cx="84450" cy="38350"/>
            </a:xfrm>
            <a:custGeom>
              <a:rect b="b" l="l" r="r" t="t"/>
              <a:pathLst>
                <a:path extrusionOk="0" h="1534" w="3378">
                  <a:moveTo>
                    <a:pt x="1865" y="0"/>
                  </a:moveTo>
                  <a:cubicBezTo>
                    <a:pt x="1782" y="0"/>
                    <a:pt x="1699" y="4"/>
                    <a:pt x="1615" y="13"/>
                  </a:cubicBezTo>
                  <a:cubicBezTo>
                    <a:pt x="1109" y="45"/>
                    <a:pt x="570" y="203"/>
                    <a:pt x="222" y="615"/>
                  </a:cubicBezTo>
                  <a:cubicBezTo>
                    <a:pt x="95" y="773"/>
                    <a:pt x="0" y="995"/>
                    <a:pt x="95" y="1185"/>
                  </a:cubicBezTo>
                  <a:cubicBezTo>
                    <a:pt x="159" y="1375"/>
                    <a:pt x="349" y="1470"/>
                    <a:pt x="570" y="1502"/>
                  </a:cubicBezTo>
                  <a:cubicBezTo>
                    <a:pt x="644" y="1523"/>
                    <a:pt x="718" y="1534"/>
                    <a:pt x="791" y="1534"/>
                  </a:cubicBezTo>
                  <a:cubicBezTo>
                    <a:pt x="936" y="1534"/>
                    <a:pt x="1077" y="1491"/>
                    <a:pt x="1204" y="1407"/>
                  </a:cubicBezTo>
                  <a:cubicBezTo>
                    <a:pt x="1457" y="1312"/>
                    <a:pt x="1647" y="1122"/>
                    <a:pt x="1837" y="995"/>
                  </a:cubicBezTo>
                  <a:cubicBezTo>
                    <a:pt x="2059" y="837"/>
                    <a:pt x="2280" y="678"/>
                    <a:pt x="2502" y="552"/>
                  </a:cubicBezTo>
                  <a:cubicBezTo>
                    <a:pt x="2755" y="425"/>
                    <a:pt x="3009" y="362"/>
                    <a:pt x="3262" y="330"/>
                  </a:cubicBezTo>
                  <a:cubicBezTo>
                    <a:pt x="3377" y="330"/>
                    <a:pt x="3362" y="199"/>
                    <a:pt x="3286" y="199"/>
                  </a:cubicBezTo>
                  <a:cubicBezTo>
                    <a:pt x="3279" y="199"/>
                    <a:pt x="3271" y="201"/>
                    <a:pt x="3262" y="203"/>
                  </a:cubicBezTo>
                  <a:lnTo>
                    <a:pt x="3135" y="203"/>
                  </a:lnTo>
                  <a:cubicBezTo>
                    <a:pt x="2914" y="140"/>
                    <a:pt x="2692" y="77"/>
                    <a:pt x="2439" y="45"/>
                  </a:cubicBezTo>
                  <a:cubicBezTo>
                    <a:pt x="2260" y="23"/>
                    <a:pt x="2065" y="0"/>
                    <a:pt x="1865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6700975" y="2418300"/>
              <a:ext cx="56250" cy="20775"/>
            </a:xfrm>
            <a:custGeom>
              <a:rect b="b" l="l" r="r" t="t"/>
              <a:pathLst>
                <a:path extrusionOk="0" h="831" w="2250">
                  <a:moveTo>
                    <a:pt x="1836" y="0"/>
                  </a:moveTo>
                  <a:cubicBezTo>
                    <a:pt x="1512" y="0"/>
                    <a:pt x="1191" y="75"/>
                    <a:pt x="919" y="165"/>
                  </a:cubicBezTo>
                  <a:cubicBezTo>
                    <a:pt x="571" y="292"/>
                    <a:pt x="159" y="514"/>
                    <a:pt x="1" y="830"/>
                  </a:cubicBezTo>
                  <a:lnTo>
                    <a:pt x="32" y="830"/>
                  </a:lnTo>
                  <a:cubicBezTo>
                    <a:pt x="159" y="735"/>
                    <a:pt x="317" y="609"/>
                    <a:pt x="476" y="514"/>
                  </a:cubicBezTo>
                  <a:cubicBezTo>
                    <a:pt x="634" y="419"/>
                    <a:pt x="792" y="355"/>
                    <a:pt x="982" y="324"/>
                  </a:cubicBezTo>
                  <a:cubicBezTo>
                    <a:pt x="1394" y="197"/>
                    <a:pt x="1806" y="197"/>
                    <a:pt x="2217" y="134"/>
                  </a:cubicBezTo>
                  <a:cubicBezTo>
                    <a:pt x="2249" y="134"/>
                    <a:pt x="2249" y="39"/>
                    <a:pt x="2217" y="39"/>
                  </a:cubicBezTo>
                  <a:cubicBezTo>
                    <a:pt x="2092" y="12"/>
                    <a:pt x="1964" y="0"/>
                    <a:pt x="1836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6740575" y="2439250"/>
              <a:ext cx="89475" cy="37875"/>
            </a:xfrm>
            <a:custGeom>
              <a:rect b="b" l="l" r="r" t="t"/>
              <a:pathLst>
                <a:path extrusionOk="0" h="1515" w="3579">
                  <a:moveTo>
                    <a:pt x="1500" y="0"/>
                  </a:moveTo>
                  <a:cubicBezTo>
                    <a:pt x="1362" y="0"/>
                    <a:pt x="1219" y="8"/>
                    <a:pt x="1077" y="24"/>
                  </a:cubicBezTo>
                  <a:cubicBezTo>
                    <a:pt x="792" y="56"/>
                    <a:pt x="507" y="151"/>
                    <a:pt x="317" y="341"/>
                  </a:cubicBezTo>
                  <a:cubicBezTo>
                    <a:pt x="127" y="499"/>
                    <a:pt x="0" y="721"/>
                    <a:pt x="63" y="943"/>
                  </a:cubicBezTo>
                  <a:cubicBezTo>
                    <a:pt x="95" y="1133"/>
                    <a:pt x="222" y="1323"/>
                    <a:pt x="412" y="1418"/>
                  </a:cubicBezTo>
                  <a:cubicBezTo>
                    <a:pt x="557" y="1485"/>
                    <a:pt x="710" y="1515"/>
                    <a:pt x="868" y="1515"/>
                  </a:cubicBezTo>
                  <a:cubicBezTo>
                    <a:pt x="1226" y="1515"/>
                    <a:pt x="1602" y="1362"/>
                    <a:pt x="1932" y="1164"/>
                  </a:cubicBezTo>
                  <a:cubicBezTo>
                    <a:pt x="2217" y="1006"/>
                    <a:pt x="2470" y="784"/>
                    <a:pt x="2787" y="626"/>
                  </a:cubicBezTo>
                  <a:cubicBezTo>
                    <a:pt x="2882" y="594"/>
                    <a:pt x="3009" y="531"/>
                    <a:pt x="3135" y="499"/>
                  </a:cubicBezTo>
                  <a:cubicBezTo>
                    <a:pt x="3262" y="436"/>
                    <a:pt x="3420" y="404"/>
                    <a:pt x="3547" y="373"/>
                  </a:cubicBezTo>
                  <a:cubicBezTo>
                    <a:pt x="3579" y="373"/>
                    <a:pt x="3579" y="309"/>
                    <a:pt x="3547" y="309"/>
                  </a:cubicBezTo>
                  <a:lnTo>
                    <a:pt x="3484" y="309"/>
                  </a:lnTo>
                  <a:cubicBezTo>
                    <a:pt x="3009" y="119"/>
                    <a:pt x="2439" y="24"/>
                    <a:pt x="1900" y="24"/>
                  </a:cubicBezTo>
                  <a:cubicBezTo>
                    <a:pt x="1774" y="8"/>
                    <a:pt x="1639" y="0"/>
                    <a:pt x="1500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6746900" y="2446175"/>
              <a:ext cx="61775" cy="13475"/>
            </a:xfrm>
            <a:custGeom>
              <a:rect b="b" l="l" r="r" t="t"/>
              <a:pathLst>
                <a:path extrusionOk="0" h="539" w="2471">
                  <a:moveTo>
                    <a:pt x="2439" y="1"/>
                  </a:moveTo>
                  <a:cubicBezTo>
                    <a:pt x="1996" y="1"/>
                    <a:pt x="1552" y="32"/>
                    <a:pt x="1141" y="96"/>
                  </a:cubicBezTo>
                  <a:cubicBezTo>
                    <a:pt x="919" y="127"/>
                    <a:pt x="729" y="159"/>
                    <a:pt x="539" y="222"/>
                  </a:cubicBezTo>
                  <a:cubicBezTo>
                    <a:pt x="349" y="286"/>
                    <a:pt x="95" y="349"/>
                    <a:pt x="0" y="539"/>
                  </a:cubicBezTo>
                  <a:cubicBezTo>
                    <a:pt x="95" y="507"/>
                    <a:pt x="190" y="444"/>
                    <a:pt x="285" y="412"/>
                  </a:cubicBezTo>
                  <a:cubicBezTo>
                    <a:pt x="380" y="381"/>
                    <a:pt x="507" y="349"/>
                    <a:pt x="602" y="349"/>
                  </a:cubicBezTo>
                  <a:cubicBezTo>
                    <a:pt x="792" y="286"/>
                    <a:pt x="1014" y="254"/>
                    <a:pt x="1204" y="222"/>
                  </a:cubicBezTo>
                  <a:cubicBezTo>
                    <a:pt x="1616" y="191"/>
                    <a:pt x="2027" y="159"/>
                    <a:pt x="2439" y="96"/>
                  </a:cubicBezTo>
                  <a:cubicBezTo>
                    <a:pt x="2471" y="96"/>
                    <a:pt x="2471" y="1"/>
                    <a:pt x="2439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13"/>
          <p:cNvSpPr txBox="1"/>
          <p:nvPr/>
        </p:nvSpPr>
        <p:spPr>
          <a:xfrm>
            <a:off x="339850" y="468425"/>
            <a:ext cx="285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Team Data Pirates presents:</a:t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 rot="1839555">
            <a:off x="101938" y="1357491"/>
            <a:ext cx="3317359" cy="2531203"/>
          </a:xfrm>
          <a:custGeom>
            <a:rect b="b" l="l" r="r" t="t"/>
            <a:pathLst>
              <a:path extrusionOk="0" h="80349" w="107644">
                <a:moveTo>
                  <a:pt x="79136" y="0"/>
                </a:moveTo>
                <a:cubicBezTo>
                  <a:pt x="76106" y="0"/>
                  <a:pt x="73089" y="555"/>
                  <a:pt x="70306" y="1718"/>
                </a:cubicBezTo>
                <a:cubicBezTo>
                  <a:pt x="60267" y="5962"/>
                  <a:pt x="53996" y="17331"/>
                  <a:pt x="43387" y="19738"/>
                </a:cubicBezTo>
                <a:cubicBezTo>
                  <a:pt x="41869" y="20073"/>
                  <a:pt x="40339" y="20209"/>
                  <a:pt x="38803" y="20209"/>
                </a:cubicBezTo>
                <a:cubicBezTo>
                  <a:pt x="34826" y="20209"/>
                  <a:pt x="30808" y="19297"/>
                  <a:pt x="26856" y="18566"/>
                </a:cubicBezTo>
                <a:cubicBezTo>
                  <a:pt x="24264" y="18072"/>
                  <a:pt x="21572" y="17683"/>
                  <a:pt x="18932" y="17683"/>
                </a:cubicBezTo>
                <a:cubicBezTo>
                  <a:pt x="15993" y="17683"/>
                  <a:pt x="13117" y="18165"/>
                  <a:pt x="10515" y="19516"/>
                </a:cubicBezTo>
                <a:cubicBezTo>
                  <a:pt x="3199" y="23348"/>
                  <a:pt x="286" y="31867"/>
                  <a:pt x="127" y="39689"/>
                </a:cubicBezTo>
                <a:cubicBezTo>
                  <a:pt x="0" y="48715"/>
                  <a:pt x="3832" y="57677"/>
                  <a:pt x="9691" y="64454"/>
                </a:cubicBezTo>
                <a:cubicBezTo>
                  <a:pt x="10261" y="65119"/>
                  <a:pt x="10831" y="65753"/>
                  <a:pt x="11465" y="66386"/>
                </a:cubicBezTo>
                <a:cubicBezTo>
                  <a:pt x="18495" y="73448"/>
                  <a:pt x="28123" y="77597"/>
                  <a:pt x="37972" y="79339"/>
                </a:cubicBezTo>
                <a:cubicBezTo>
                  <a:pt x="41693" y="80006"/>
                  <a:pt x="45483" y="80349"/>
                  <a:pt x="49271" y="80349"/>
                </a:cubicBezTo>
                <a:cubicBezTo>
                  <a:pt x="56444" y="80349"/>
                  <a:pt x="63612" y="79121"/>
                  <a:pt x="70306" y="76552"/>
                </a:cubicBezTo>
                <a:cubicBezTo>
                  <a:pt x="77051" y="73955"/>
                  <a:pt x="82910" y="69838"/>
                  <a:pt x="88579" y="65468"/>
                </a:cubicBezTo>
                <a:cubicBezTo>
                  <a:pt x="89497" y="64708"/>
                  <a:pt x="90447" y="63948"/>
                  <a:pt x="91334" y="63156"/>
                </a:cubicBezTo>
                <a:cubicBezTo>
                  <a:pt x="102355" y="53180"/>
                  <a:pt x="107644" y="38169"/>
                  <a:pt x="105712" y="23475"/>
                </a:cubicBezTo>
                <a:cubicBezTo>
                  <a:pt x="105047" y="18408"/>
                  <a:pt x="102165" y="13404"/>
                  <a:pt x="98935" y="9509"/>
                </a:cubicBezTo>
                <a:cubicBezTo>
                  <a:pt x="96084" y="6057"/>
                  <a:pt x="92379" y="3238"/>
                  <a:pt x="88167" y="1655"/>
                </a:cubicBezTo>
                <a:cubicBezTo>
                  <a:pt x="85297" y="571"/>
                  <a:pt x="82210" y="0"/>
                  <a:pt x="79136" y="0"/>
                </a:cubicBezTo>
                <a:close/>
              </a:path>
            </a:pathLst>
          </a:custGeom>
          <a:solidFill>
            <a:srgbClr val="FFC6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 txBox="1"/>
          <p:nvPr/>
        </p:nvSpPr>
        <p:spPr>
          <a:xfrm>
            <a:off x="615475" y="1809238"/>
            <a:ext cx="2029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Bloom</a:t>
            </a:r>
            <a:endParaRPr/>
          </a:p>
        </p:txBody>
      </p:sp>
      <p:sp>
        <p:nvSpPr>
          <p:cNvPr id="505" name="Google Shape;505;p13"/>
          <p:cNvSpPr txBox="1"/>
          <p:nvPr/>
        </p:nvSpPr>
        <p:spPr>
          <a:xfrm>
            <a:off x="666350" y="2693875"/>
            <a:ext cx="24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solution towards healthy and beautiful skin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PROBLEM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11" name="Google Shape;511;p14"/>
          <p:cNvGrpSpPr/>
          <p:nvPr/>
        </p:nvGrpSpPr>
        <p:grpSpPr>
          <a:xfrm>
            <a:off x="166" y="1403411"/>
            <a:ext cx="9143679" cy="2233724"/>
            <a:chOff x="-9" y="1192161"/>
            <a:chExt cx="9143679" cy="2233724"/>
          </a:xfrm>
        </p:grpSpPr>
        <p:sp>
          <p:nvSpPr>
            <p:cNvPr id="512" name="Google Shape;512;p14"/>
            <p:cNvSpPr/>
            <p:nvPr/>
          </p:nvSpPr>
          <p:spPr>
            <a:xfrm>
              <a:off x="-9" y="1600540"/>
              <a:ext cx="3773863" cy="471392"/>
            </a:xfrm>
            <a:custGeom>
              <a:rect b="b" l="l" r="r" t="t"/>
              <a:pathLst>
                <a:path extrusionOk="0" fill="none" h="14854" w="118918">
                  <a:moveTo>
                    <a:pt x="1" y="0"/>
                  </a:moveTo>
                  <a:lnTo>
                    <a:pt x="98048" y="0"/>
                  </a:lnTo>
                  <a:cubicBezTo>
                    <a:pt x="99631" y="0"/>
                    <a:pt x="100898" y="1267"/>
                    <a:pt x="100898" y="2851"/>
                  </a:cubicBezTo>
                  <a:lnTo>
                    <a:pt x="100898" y="12003"/>
                  </a:lnTo>
                  <a:cubicBezTo>
                    <a:pt x="100898" y="13555"/>
                    <a:pt x="102165" y="14853"/>
                    <a:pt x="103748" y="14853"/>
                  </a:cubicBezTo>
                  <a:lnTo>
                    <a:pt x="118918" y="14853"/>
                  </a:lnTo>
                </a:path>
              </a:pathLst>
            </a:custGeom>
            <a:noFill/>
            <a:ln cap="rnd" cmpd="sng" w="9525">
              <a:solidFill>
                <a:srgbClr val="752A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383866" y="1600540"/>
              <a:ext cx="3759804" cy="471392"/>
            </a:xfrm>
            <a:custGeom>
              <a:rect b="b" l="l" r="r" t="t"/>
              <a:pathLst>
                <a:path extrusionOk="0" fill="none" h="14854" w="118475">
                  <a:moveTo>
                    <a:pt x="118475" y="0"/>
                  </a:moveTo>
                  <a:lnTo>
                    <a:pt x="20871" y="0"/>
                  </a:lnTo>
                  <a:cubicBezTo>
                    <a:pt x="19287" y="0"/>
                    <a:pt x="18020" y="1267"/>
                    <a:pt x="18020" y="2851"/>
                  </a:cubicBezTo>
                  <a:lnTo>
                    <a:pt x="18020" y="12003"/>
                  </a:lnTo>
                  <a:cubicBezTo>
                    <a:pt x="18020" y="13555"/>
                    <a:pt x="16754" y="14853"/>
                    <a:pt x="15170" y="14853"/>
                  </a:cubicBezTo>
                  <a:lnTo>
                    <a:pt x="1" y="14853"/>
                  </a:lnTo>
                </a:path>
              </a:pathLst>
            </a:custGeom>
            <a:noFill/>
            <a:ln cap="rnd" cmpd="sng" w="9525">
              <a:solidFill>
                <a:srgbClr val="752A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7081339" y="1444753"/>
              <a:ext cx="1405067" cy="311606"/>
            </a:xfrm>
            <a:custGeom>
              <a:rect b="b" l="l" r="r" t="t"/>
              <a:pathLst>
                <a:path extrusionOk="0" h="9819" w="44275">
                  <a:moveTo>
                    <a:pt x="4941" y="1"/>
                  </a:moveTo>
                  <a:cubicBezTo>
                    <a:pt x="2218" y="1"/>
                    <a:pt x="1" y="2186"/>
                    <a:pt x="1" y="4909"/>
                  </a:cubicBezTo>
                  <a:cubicBezTo>
                    <a:pt x="1" y="7633"/>
                    <a:pt x="2218" y="9818"/>
                    <a:pt x="4941" y="9818"/>
                  </a:cubicBezTo>
                  <a:lnTo>
                    <a:pt x="39365" y="9818"/>
                  </a:lnTo>
                  <a:cubicBezTo>
                    <a:pt x="42089" y="9818"/>
                    <a:pt x="44274" y="7633"/>
                    <a:pt x="44274" y="4909"/>
                  </a:cubicBezTo>
                  <a:cubicBezTo>
                    <a:pt x="44274" y="2186"/>
                    <a:pt x="42089" y="1"/>
                    <a:pt x="39365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602988" y="1444753"/>
              <a:ext cx="1405067" cy="311606"/>
            </a:xfrm>
            <a:custGeom>
              <a:rect b="b" l="l" r="r" t="t"/>
              <a:pathLst>
                <a:path extrusionOk="0" h="9819" w="44275">
                  <a:moveTo>
                    <a:pt x="4910" y="1"/>
                  </a:moveTo>
                  <a:cubicBezTo>
                    <a:pt x="2218" y="1"/>
                    <a:pt x="1" y="2186"/>
                    <a:pt x="1" y="4909"/>
                  </a:cubicBezTo>
                  <a:cubicBezTo>
                    <a:pt x="1" y="7633"/>
                    <a:pt x="2218" y="9818"/>
                    <a:pt x="4910" y="9818"/>
                  </a:cubicBezTo>
                  <a:lnTo>
                    <a:pt x="39334" y="9818"/>
                  </a:lnTo>
                  <a:cubicBezTo>
                    <a:pt x="42057" y="9818"/>
                    <a:pt x="44274" y="7633"/>
                    <a:pt x="44274" y="4909"/>
                  </a:cubicBezTo>
                  <a:cubicBezTo>
                    <a:pt x="44274" y="2186"/>
                    <a:pt x="42057" y="1"/>
                    <a:pt x="39334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  </a:t>
              </a: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14"/>
            <p:cNvSpPr txBox="1"/>
            <p:nvPr/>
          </p:nvSpPr>
          <p:spPr>
            <a:xfrm>
              <a:off x="411875" y="1826450"/>
              <a:ext cx="2026200" cy="13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There are several skin diseases like Melasma, Vitiligo</a:t>
              </a:r>
              <a:r>
                <a:rPr lang="en">
                  <a:solidFill>
                    <a:schemeClr val="dk1"/>
                  </a:solidFill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, caused due to unhealthy skin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7" name="Google Shape;517;p14"/>
            <p:cNvSpPr txBox="1"/>
            <p:nvPr/>
          </p:nvSpPr>
          <p:spPr>
            <a:xfrm>
              <a:off x="7150275" y="1444700"/>
              <a:ext cx="12909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3F3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CAUSES</a:t>
              </a:r>
              <a:endParaRPr sz="15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8" name="Google Shape;518;p14"/>
            <p:cNvSpPr txBox="1"/>
            <p:nvPr/>
          </p:nvSpPr>
          <p:spPr>
            <a:xfrm>
              <a:off x="7081350" y="1447275"/>
              <a:ext cx="12909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9" name="Google Shape;519;p14"/>
            <p:cNvSpPr txBox="1"/>
            <p:nvPr/>
          </p:nvSpPr>
          <p:spPr>
            <a:xfrm>
              <a:off x="6651300" y="1978097"/>
              <a:ext cx="1835100" cy="10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se diseases occur because people are unaware of the skin type.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520" name="Google Shape;520;p14"/>
            <p:cNvGrpSpPr/>
            <p:nvPr/>
          </p:nvGrpSpPr>
          <p:grpSpPr>
            <a:xfrm>
              <a:off x="3321113" y="1192161"/>
              <a:ext cx="2516078" cy="2233724"/>
              <a:chOff x="2111350" y="1678550"/>
              <a:chExt cx="3379100" cy="2856425"/>
            </a:xfrm>
          </p:grpSpPr>
          <p:sp>
            <p:nvSpPr>
              <p:cNvPr id="521" name="Google Shape;521;p14"/>
              <p:cNvSpPr/>
              <p:nvPr/>
            </p:nvSpPr>
            <p:spPr>
              <a:xfrm>
                <a:off x="2995700" y="2041600"/>
                <a:ext cx="1618300" cy="1474225"/>
              </a:xfrm>
              <a:custGeom>
                <a:rect b="b" l="l" r="r" t="t"/>
                <a:pathLst>
                  <a:path extrusionOk="0" h="58969" w="64732">
                    <a:moveTo>
                      <a:pt x="32350" y="1"/>
                    </a:moveTo>
                    <a:cubicBezTo>
                      <a:pt x="24805" y="1"/>
                      <a:pt x="17260" y="2883"/>
                      <a:pt x="11496" y="8646"/>
                    </a:cubicBezTo>
                    <a:cubicBezTo>
                      <a:pt x="0" y="20142"/>
                      <a:pt x="0" y="38827"/>
                      <a:pt x="11496" y="50323"/>
                    </a:cubicBezTo>
                    <a:cubicBezTo>
                      <a:pt x="17260" y="56086"/>
                      <a:pt x="24805" y="58968"/>
                      <a:pt x="32350" y="58968"/>
                    </a:cubicBezTo>
                    <a:cubicBezTo>
                      <a:pt x="39895" y="58968"/>
                      <a:pt x="47441" y="56086"/>
                      <a:pt x="53204" y="50323"/>
                    </a:cubicBezTo>
                    <a:cubicBezTo>
                      <a:pt x="64732" y="38827"/>
                      <a:pt x="64732" y="20142"/>
                      <a:pt x="53204" y="8646"/>
                    </a:cubicBezTo>
                    <a:cubicBezTo>
                      <a:pt x="47441" y="2883"/>
                      <a:pt x="39895" y="1"/>
                      <a:pt x="32350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3055075" y="1678550"/>
                <a:ext cx="1467875" cy="1773925"/>
              </a:xfrm>
              <a:custGeom>
                <a:rect b="b" l="l" r="r" t="t"/>
                <a:pathLst>
                  <a:path extrusionOk="0" h="70957" w="58715">
                    <a:moveTo>
                      <a:pt x="32930" y="0"/>
                    </a:moveTo>
                    <a:cubicBezTo>
                      <a:pt x="29744" y="0"/>
                      <a:pt x="26709" y="838"/>
                      <a:pt x="24291" y="2362"/>
                    </a:cubicBezTo>
                    <a:cubicBezTo>
                      <a:pt x="24291" y="2362"/>
                      <a:pt x="8330" y="4484"/>
                      <a:pt x="8583" y="17816"/>
                    </a:cubicBezTo>
                    <a:cubicBezTo>
                      <a:pt x="8836" y="31149"/>
                      <a:pt x="1077" y="35836"/>
                      <a:pt x="4751" y="43690"/>
                    </a:cubicBezTo>
                    <a:cubicBezTo>
                      <a:pt x="7316" y="49200"/>
                      <a:pt x="1" y="50340"/>
                      <a:pt x="4466" y="59271"/>
                    </a:cubicBezTo>
                    <a:cubicBezTo>
                      <a:pt x="7316" y="64971"/>
                      <a:pt x="13460" y="70957"/>
                      <a:pt x="30023" y="70957"/>
                    </a:cubicBezTo>
                    <a:cubicBezTo>
                      <a:pt x="46586" y="70957"/>
                      <a:pt x="53015" y="64623"/>
                      <a:pt x="55485" y="59841"/>
                    </a:cubicBezTo>
                    <a:cubicBezTo>
                      <a:pt x="57955" y="55059"/>
                      <a:pt x="58715" y="51639"/>
                      <a:pt x="56086" y="45653"/>
                    </a:cubicBezTo>
                    <a:cubicBezTo>
                      <a:pt x="53426" y="39699"/>
                      <a:pt x="55801" y="33524"/>
                      <a:pt x="52064" y="27539"/>
                    </a:cubicBezTo>
                    <a:cubicBezTo>
                      <a:pt x="48296" y="21585"/>
                      <a:pt x="53331" y="13541"/>
                      <a:pt x="46839" y="6289"/>
                    </a:cubicBezTo>
                    <a:cubicBezTo>
                      <a:pt x="42929" y="1921"/>
                      <a:pt x="37755" y="0"/>
                      <a:pt x="32930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3112075" y="3007450"/>
                <a:ext cx="1378425" cy="604250"/>
              </a:xfrm>
              <a:custGeom>
                <a:rect b="b" l="l" r="r" t="t"/>
                <a:pathLst>
                  <a:path extrusionOk="0" h="24170" w="55137">
                    <a:moveTo>
                      <a:pt x="31407" y="0"/>
                    </a:moveTo>
                    <a:cubicBezTo>
                      <a:pt x="29338" y="0"/>
                      <a:pt x="27824" y="40"/>
                      <a:pt x="27584" y="98"/>
                    </a:cubicBezTo>
                    <a:cubicBezTo>
                      <a:pt x="26729" y="319"/>
                      <a:pt x="11148" y="921"/>
                      <a:pt x="11148" y="921"/>
                    </a:cubicBezTo>
                    <a:cubicBezTo>
                      <a:pt x="6430" y="1966"/>
                      <a:pt x="3421" y="3930"/>
                      <a:pt x="2091" y="7128"/>
                    </a:cubicBezTo>
                    <a:cubicBezTo>
                      <a:pt x="1489" y="8522"/>
                      <a:pt x="697" y="12322"/>
                      <a:pt x="1" y="15996"/>
                    </a:cubicBezTo>
                    <a:cubicBezTo>
                      <a:pt x="1869" y="18244"/>
                      <a:pt x="4498" y="19796"/>
                      <a:pt x="7221" y="20809"/>
                    </a:cubicBezTo>
                    <a:cubicBezTo>
                      <a:pt x="10483" y="22076"/>
                      <a:pt x="13935" y="22741"/>
                      <a:pt x="17387" y="23248"/>
                    </a:cubicBezTo>
                    <a:cubicBezTo>
                      <a:pt x="19794" y="23596"/>
                      <a:pt x="22201" y="23913"/>
                      <a:pt x="24608" y="24071"/>
                    </a:cubicBezTo>
                    <a:cubicBezTo>
                      <a:pt x="25529" y="24132"/>
                      <a:pt x="26455" y="24169"/>
                      <a:pt x="27380" y="24169"/>
                    </a:cubicBezTo>
                    <a:cubicBezTo>
                      <a:pt x="28872" y="24169"/>
                      <a:pt x="30362" y="24072"/>
                      <a:pt x="31828" y="23818"/>
                    </a:cubicBezTo>
                    <a:cubicBezTo>
                      <a:pt x="33032" y="23628"/>
                      <a:pt x="34235" y="23343"/>
                      <a:pt x="35407" y="23121"/>
                    </a:cubicBezTo>
                    <a:cubicBezTo>
                      <a:pt x="36610" y="22899"/>
                      <a:pt x="37814" y="22741"/>
                      <a:pt x="39049" y="22583"/>
                    </a:cubicBezTo>
                    <a:cubicBezTo>
                      <a:pt x="40125" y="22456"/>
                      <a:pt x="41234" y="22329"/>
                      <a:pt x="42311" y="22076"/>
                    </a:cubicBezTo>
                    <a:cubicBezTo>
                      <a:pt x="43514" y="21823"/>
                      <a:pt x="44654" y="21411"/>
                      <a:pt x="45794" y="20968"/>
                    </a:cubicBezTo>
                    <a:cubicBezTo>
                      <a:pt x="46934" y="20556"/>
                      <a:pt x="48043" y="20081"/>
                      <a:pt x="49151" y="19606"/>
                    </a:cubicBezTo>
                    <a:cubicBezTo>
                      <a:pt x="50228" y="19099"/>
                      <a:pt x="51336" y="18624"/>
                      <a:pt x="52381" y="18054"/>
                    </a:cubicBezTo>
                    <a:cubicBezTo>
                      <a:pt x="53363" y="17484"/>
                      <a:pt x="54250" y="16819"/>
                      <a:pt x="55137" y="16122"/>
                    </a:cubicBezTo>
                    <a:cubicBezTo>
                      <a:pt x="54440" y="12227"/>
                      <a:pt x="53585" y="8237"/>
                      <a:pt x="52856" y="7002"/>
                    </a:cubicBezTo>
                    <a:cubicBezTo>
                      <a:pt x="51305" y="4436"/>
                      <a:pt x="48296" y="1966"/>
                      <a:pt x="45731" y="921"/>
                    </a:cubicBezTo>
                    <a:cubicBezTo>
                      <a:pt x="43919" y="214"/>
                      <a:pt x="36185" y="0"/>
                      <a:pt x="31407" y="0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3391550" y="2667850"/>
                <a:ext cx="863800" cy="597775"/>
              </a:xfrm>
              <a:custGeom>
                <a:rect b="b" l="l" r="r" t="t"/>
                <a:pathLst>
                  <a:path extrusionOk="0" h="23911" w="34552">
                    <a:moveTo>
                      <a:pt x="10610" y="1"/>
                    </a:moveTo>
                    <a:cubicBezTo>
                      <a:pt x="10610" y="286"/>
                      <a:pt x="10008" y="6778"/>
                      <a:pt x="9058" y="9375"/>
                    </a:cubicBezTo>
                    <a:cubicBezTo>
                      <a:pt x="8140" y="11940"/>
                      <a:pt x="1" y="14537"/>
                      <a:pt x="1" y="14537"/>
                    </a:cubicBezTo>
                    <a:cubicBezTo>
                      <a:pt x="1" y="14537"/>
                      <a:pt x="4023" y="23911"/>
                      <a:pt x="16279" y="23911"/>
                    </a:cubicBezTo>
                    <a:cubicBezTo>
                      <a:pt x="28566" y="23911"/>
                      <a:pt x="34552" y="14537"/>
                      <a:pt x="34552" y="14537"/>
                    </a:cubicBezTo>
                    <a:cubicBezTo>
                      <a:pt x="34552" y="14537"/>
                      <a:pt x="25716" y="11560"/>
                      <a:pt x="24766" y="10198"/>
                    </a:cubicBezTo>
                    <a:cubicBezTo>
                      <a:pt x="23499" y="8425"/>
                      <a:pt x="22581" y="381"/>
                      <a:pt x="22581" y="381"/>
                    </a:cubicBezTo>
                    <a:lnTo>
                      <a:pt x="10610" y="1"/>
                    </a:lnTo>
                    <a:close/>
                  </a:path>
                </a:pathLst>
              </a:custGeom>
              <a:solidFill>
                <a:srgbClr val="F8C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3609275" y="2667850"/>
                <a:ext cx="377700" cy="272275"/>
              </a:xfrm>
              <a:custGeom>
                <a:rect b="b" l="l" r="r" t="t"/>
                <a:pathLst>
                  <a:path extrusionOk="0" h="10891" w="15108">
                    <a:moveTo>
                      <a:pt x="1901" y="1"/>
                    </a:moveTo>
                    <a:cubicBezTo>
                      <a:pt x="1901" y="286"/>
                      <a:pt x="1299" y="6778"/>
                      <a:pt x="349" y="9375"/>
                    </a:cubicBezTo>
                    <a:cubicBezTo>
                      <a:pt x="286" y="9596"/>
                      <a:pt x="159" y="9786"/>
                      <a:pt x="1" y="10008"/>
                    </a:cubicBezTo>
                    <a:cubicBezTo>
                      <a:pt x="1488" y="10605"/>
                      <a:pt x="3231" y="10890"/>
                      <a:pt x="5034" y="10890"/>
                    </a:cubicBezTo>
                    <a:cubicBezTo>
                      <a:pt x="8686" y="10890"/>
                      <a:pt x="12584" y="9721"/>
                      <a:pt x="15107" y="7601"/>
                    </a:cubicBezTo>
                    <a:cubicBezTo>
                      <a:pt x="14790" y="6335"/>
                      <a:pt x="14505" y="4814"/>
                      <a:pt x="14315" y="3516"/>
                    </a:cubicBezTo>
                    <a:lnTo>
                      <a:pt x="2693" y="32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F4AA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3319525" y="2089900"/>
                <a:ext cx="961175" cy="803625"/>
              </a:xfrm>
              <a:custGeom>
                <a:rect b="b" l="l" r="r" t="t"/>
                <a:pathLst>
                  <a:path extrusionOk="0" h="32145" w="38447">
                    <a:moveTo>
                      <a:pt x="14568" y="1"/>
                    </a:moveTo>
                    <a:cubicBezTo>
                      <a:pt x="13713" y="3737"/>
                      <a:pt x="10134" y="3231"/>
                      <a:pt x="9374" y="6239"/>
                    </a:cubicBezTo>
                    <a:cubicBezTo>
                      <a:pt x="8582" y="9216"/>
                      <a:pt x="2945" y="10736"/>
                      <a:pt x="2945" y="10736"/>
                    </a:cubicBezTo>
                    <a:cubicBezTo>
                      <a:pt x="2945" y="10736"/>
                      <a:pt x="2879" y="10728"/>
                      <a:pt x="2767" y="10728"/>
                    </a:cubicBezTo>
                    <a:cubicBezTo>
                      <a:pt x="2130" y="10728"/>
                      <a:pt x="0" y="10980"/>
                      <a:pt x="0" y="14347"/>
                    </a:cubicBezTo>
                    <a:cubicBezTo>
                      <a:pt x="0" y="18337"/>
                      <a:pt x="4434" y="18337"/>
                      <a:pt x="4434" y="18337"/>
                    </a:cubicBezTo>
                    <a:cubicBezTo>
                      <a:pt x="4434" y="18337"/>
                      <a:pt x="9406" y="32144"/>
                      <a:pt x="19952" y="32144"/>
                    </a:cubicBezTo>
                    <a:cubicBezTo>
                      <a:pt x="30276" y="32144"/>
                      <a:pt x="34234" y="18083"/>
                      <a:pt x="34234" y="18083"/>
                    </a:cubicBezTo>
                    <a:cubicBezTo>
                      <a:pt x="34234" y="18083"/>
                      <a:pt x="38003" y="17418"/>
                      <a:pt x="38225" y="13903"/>
                    </a:cubicBezTo>
                    <a:cubicBezTo>
                      <a:pt x="38446" y="10388"/>
                      <a:pt x="35501" y="10166"/>
                      <a:pt x="35501" y="10166"/>
                    </a:cubicBezTo>
                    <a:cubicBezTo>
                      <a:pt x="33348" y="10071"/>
                      <a:pt x="31986" y="8203"/>
                      <a:pt x="30022" y="6651"/>
                    </a:cubicBezTo>
                    <a:cubicBezTo>
                      <a:pt x="28387" y="5385"/>
                      <a:pt x="26335" y="4405"/>
                      <a:pt x="23335" y="4405"/>
                    </a:cubicBezTo>
                    <a:cubicBezTo>
                      <a:pt x="22733" y="4405"/>
                      <a:pt x="22092" y="4444"/>
                      <a:pt x="21408" y="4529"/>
                    </a:cubicBezTo>
                    <a:cubicBezTo>
                      <a:pt x="21211" y="4553"/>
                      <a:pt x="21017" y="4565"/>
                      <a:pt x="20826" y="4565"/>
                    </a:cubicBezTo>
                    <a:cubicBezTo>
                      <a:pt x="17037" y="4565"/>
                      <a:pt x="14568" y="1"/>
                      <a:pt x="14568" y="1"/>
                    </a:cubicBezTo>
                    <a:close/>
                  </a:path>
                </a:pathLst>
              </a:custGeom>
              <a:solidFill>
                <a:srgbClr val="F8C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4186450" y="2386500"/>
                <a:ext cx="55450" cy="100050"/>
              </a:xfrm>
              <a:custGeom>
                <a:rect b="b" l="l" r="r" t="t"/>
                <a:pathLst>
                  <a:path extrusionOk="0" h="4002" w="2218">
                    <a:moveTo>
                      <a:pt x="1754" y="1"/>
                    </a:moveTo>
                    <a:cubicBezTo>
                      <a:pt x="1720" y="1"/>
                      <a:pt x="1685" y="5"/>
                      <a:pt x="1647" y="12"/>
                    </a:cubicBezTo>
                    <a:cubicBezTo>
                      <a:pt x="1394" y="44"/>
                      <a:pt x="1141" y="234"/>
                      <a:pt x="951" y="424"/>
                    </a:cubicBezTo>
                    <a:cubicBezTo>
                      <a:pt x="761" y="582"/>
                      <a:pt x="602" y="772"/>
                      <a:pt x="476" y="994"/>
                    </a:cubicBezTo>
                    <a:cubicBezTo>
                      <a:pt x="191" y="1437"/>
                      <a:pt x="32" y="1912"/>
                      <a:pt x="1" y="2451"/>
                    </a:cubicBezTo>
                    <a:cubicBezTo>
                      <a:pt x="1" y="2958"/>
                      <a:pt x="159" y="3528"/>
                      <a:pt x="602" y="3844"/>
                    </a:cubicBezTo>
                    <a:cubicBezTo>
                      <a:pt x="765" y="3953"/>
                      <a:pt x="944" y="4002"/>
                      <a:pt x="1119" y="4002"/>
                    </a:cubicBezTo>
                    <a:cubicBezTo>
                      <a:pt x="1558" y="4002"/>
                      <a:pt x="1978" y="3695"/>
                      <a:pt x="2091" y="3243"/>
                    </a:cubicBezTo>
                    <a:cubicBezTo>
                      <a:pt x="2217" y="2863"/>
                      <a:pt x="2027" y="2451"/>
                      <a:pt x="1711" y="2229"/>
                    </a:cubicBezTo>
                    <a:cubicBezTo>
                      <a:pt x="1553" y="2124"/>
                      <a:pt x="1374" y="2063"/>
                      <a:pt x="1209" y="2063"/>
                    </a:cubicBezTo>
                    <a:cubicBezTo>
                      <a:pt x="1175" y="2063"/>
                      <a:pt x="1142" y="2065"/>
                      <a:pt x="1109" y="2071"/>
                    </a:cubicBezTo>
                    <a:cubicBezTo>
                      <a:pt x="1109" y="2039"/>
                      <a:pt x="1109" y="2007"/>
                      <a:pt x="1109" y="2007"/>
                    </a:cubicBezTo>
                    <a:cubicBezTo>
                      <a:pt x="1141" y="1912"/>
                      <a:pt x="1172" y="1786"/>
                      <a:pt x="1204" y="1691"/>
                    </a:cubicBezTo>
                    <a:cubicBezTo>
                      <a:pt x="1204" y="1691"/>
                      <a:pt x="1236" y="1627"/>
                      <a:pt x="1236" y="1627"/>
                    </a:cubicBezTo>
                    <a:cubicBezTo>
                      <a:pt x="1267" y="1596"/>
                      <a:pt x="1267" y="1532"/>
                      <a:pt x="1299" y="1501"/>
                    </a:cubicBezTo>
                    <a:cubicBezTo>
                      <a:pt x="1331" y="1406"/>
                      <a:pt x="1394" y="1311"/>
                      <a:pt x="1457" y="1247"/>
                    </a:cubicBezTo>
                    <a:cubicBezTo>
                      <a:pt x="1457" y="1247"/>
                      <a:pt x="1489" y="1184"/>
                      <a:pt x="1521" y="1152"/>
                    </a:cubicBezTo>
                    <a:cubicBezTo>
                      <a:pt x="1552" y="1121"/>
                      <a:pt x="1584" y="1089"/>
                      <a:pt x="1616" y="1057"/>
                    </a:cubicBezTo>
                    <a:cubicBezTo>
                      <a:pt x="1774" y="867"/>
                      <a:pt x="1932" y="772"/>
                      <a:pt x="2059" y="582"/>
                    </a:cubicBezTo>
                    <a:cubicBezTo>
                      <a:pt x="2154" y="456"/>
                      <a:pt x="2122" y="266"/>
                      <a:pt x="2027" y="139"/>
                    </a:cubicBezTo>
                    <a:cubicBezTo>
                      <a:pt x="1955" y="42"/>
                      <a:pt x="1864" y="1"/>
                      <a:pt x="1754" y="1"/>
                    </a:cubicBezTo>
                    <a:close/>
                  </a:path>
                </a:pathLst>
              </a:custGeom>
              <a:solidFill>
                <a:srgbClr val="F4AA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3349600" y="2407375"/>
                <a:ext cx="61775" cy="88150"/>
              </a:xfrm>
              <a:custGeom>
                <a:rect b="b" l="l" r="r" t="t"/>
                <a:pathLst>
                  <a:path extrusionOk="0" h="3526" w="2471">
                    <a:moveTo>
                      <a:pt x="444" y="1"/>
                    </a:moveTo>
                    <a:cubicBezTo>
                      <a:pt x="380" y="1"/>
                      <a:pt x="254" y="32"/>
                      <a:pt x="190" y="64"/>
                    </a:cubicBezTo>
                    <a:cubicBezTo>
                      <a:pt x="64" y="127"/>
                      <a:pt x="0" y="286"/>
                      <a:pt x="32" y="412"/>
                    </a:cubicBezTo>
                    <a:cubicBezTo>
                      <a:pt x="64" y="539"/>
                      <a:pt x="159" y="571"/>
                      <a:pt x="254" y="634"/>
                    </a:cubicBezTo>
                    <a:cubicBezTo>
                      <a:pt x="285" y="666"/>
                      <a:pt x="349" y="666"/>
                      <a:pt x="380" y="697"/>
                    </a:cubicBezTo>
                    <a:cubicBezTo>
                      <a:pt x="380" y="729"/>
                      <a:pt x="412" y="729"/>
                      <a:pt x="444" y="761"/>
                    </a:cubicBezTo>
                    <a:lnTo>
                      <a:pt x="475" y="761"/>
                    </a:lnTo>
                    <a:cubicBezTo>
                      <a:pt x="570" y="792"/>
                      <a:pt x="634" y="824"/>
                      <a:pt x="697" y="887"/>
                    </a:cubicBezTo>
                    <a:cubicBezTo>
                      <a:pt x="729" y="919"/>
                      <a:pt x="761" y="919"/>
                      <a:pt x="792" y="951"/>
                    </a:cubicBezTo>
                    <a:cubicBezTo>
                      <a:pt x="776" y="935"/>
                      <a:pt x="770" y="929"/>
                      <a:pt x="771" y="929"/>
                    </a:cubicBezTo>
                    <a:lnTo>
                      <a:pt x="771" y="929"/>
                    </a:lnTo>
                    <a:cubicBezTo>
                      <a:pt x="772" y="929"/>
                      <a:pt x="832" y="982"/>
                      <a:pt x="856" y="982"/>
                    </a:cubicBezTo>
                    <a:cubicBezTo>
                      <a:pt x="919" y="1046"/>
                      <a:pt x="982" y="1109"/>
                      <a:pt x="1014" y="1172"/>
                    </a:cubicBezTo>
                    <a:cubicBezTo>
                      <a:pt x="1035" y="1194"/>
                      <a:pt x="1071" y="1244"/>
                      <a:pt x="1082" y="1245"/>
                    </a:cubicBezTo>
                    <a:lnTo>
                      <a:pt x="1082" y="1245"/>
                    </a:lnTo>
                    <a:cubicBezTo>
                      <a:pt x="1093" y="1283"/>
                      <a:pt x="1117" y="1307"/>
                      <a:pt x="1141" y="1331"/>
                    </a:cubicBezTo>
                    <a:cubicBezTo>
                      <a:pt x="1172" y="1394"/>
                      <a:pt x="1236" y="1458"/>
                      <a:pt x="1267" y="1553"/>
                    </a:cubicBezTo>
                    <a:cubicBezTo>
                      <a:pt x="1267" y="1553"/>
                      <a:pt x="1267" y="1553"/>
                      <a:pt x="1267" y="1584"/>
                    </a:cubicBezTo>
                    <a:cubicBezTo>
                      <a:pt x="1267" y="1584"/>
                      <a:pt x="1299" y="1616"/>
                      <a:pt x="1299" y="1648"/>
                    </a:cubicBezTo>
                    <a:cubicBezTo>
                      <a:pt x="1236" y="1616"/>
                      <a:pt x="1141" y="1616"/>
                      <a:pt x="1077" y="1616"/>
                    </a:cubicBezTo>
                    <a:cubicBezTo>
                      <a:pt x="665" y="1648"/>
                      <a:pt x="349" y="1933"/>
                      <a:pt x="254" y="2313"/>
                    </a:cubicBezTo>
                    <a:cubicBezTo>
                      <a:pt x="127" y="2629"/>
                      <a:pt x="222" y="3009"/>
                      <a:pt x="475" y="3231"/>
                    </a:cubicBezTo>
                    <a:cubicBezTo>
                      <a:pt x="657" y="3435"/>
                      <a:pt x="903" y="3525"/>
                      <a:pt x="1157" y="3525"/>
                    </a:cubicBezTo>
                    <a:cubicBezTo>
                      <a:pt x="1257" y="3525"/>
                      <a:pt x="1358" y="3511"/>
                      <a:pt x="1457" y="3484"/>
                    </a:cubicBezTo>
                    <a:cubicBezTo>
                      <a:pt x="2122" y="3326"/>
                      <a:pt x="2471" y="2629"/>
                      <a:pt x="2407" y="1996"/>
                    </a:cubicBezTo>
                    <a:cubicBezTo>
                      <a:pt x="2344" y="1426"/>
                      <a:pt x="2091" y="919"/>
                      <a:pt x="1679" y="539"/>
                    </a:cubicBezTo>
                    <a:cubicBezTo>
                      <a:pt x="1457" y="349"/>
                      <a:pt x="1204" y="191"/>
                      <a:pt x="919" y="64"/>
                    </a:cubicBezTo>
                    <a:cubicBezTo>
                      <a:pt x="761" y="32"/>
                      <a:pt x="602" y="1"/>
                      <a:pt x="444" y="1"/>
                    </a:cubicBezTo>
                    <a:close/>
                  </a:path>
                </a:pathLst>
              </a:custGeom>
              <a:solidFill>
                <a:srgbClr val="F4AA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>
                <a:off x="3762400" y="2514275"/>
                <a:ext cx="120050" cy="42175"/>
              </a:xfrm>
              <a:custGeom>
                <a:rect b="b" l="l" r="r" t="t"/>
                <a:pathLst>
                  <a:path extrusionOk="0" h="1687" w="4802">
                    <a:moveTo>
                      <a:pt x="4073" y="0"/>
                    </a:moveTo>
                    <a:cubicBezTo>
                      <a:pt x="3852" y="0"/>
                      <a:pt x="3662" y="127"/>
                      <a:pt x="3440" y="222"/>
                    </a:cubicBezTo>
                    <a:cubicBezTo>
                      <a:pt x="3408" y="222"/>
                      <a:pt x="3377" y="253"/>
                      <a:pt x="3345" y="253"/>
                    </a:cubicBezTo>
                    <a:cubicBezTo>
                      <a:pt x="3282" y="285"/>
                      <a:pt x="3187" y="317"/>
                      <a:pt x="3123" y="348"/>
                    </a:cubicBezTo>
                    <a:cubicBezTo>
                      <a:pt x="3028" y="380"/>
                      <a:pt x="2965" y="380"/>
                      <a:pt x="2902" y="412"/>
                    </a:cubicBezTo>
                    <a:lnTo>
                      <a:pt x="2807" y="443"/>
                    </a:lnTo>
                    <a:lnTo>
                      <a:pt x="2648" y="443"/>
                    </a:lnTo>
                    <a:cubicBezTo>
                      <a:pt x="2617" y="443"/>
                      <a:pt x="2585" y="475"/>
                      <a:pt x="2553" y="475"/>
                    </a:cubicBezTo>
                    <a:lnTo>
                      <a:pt x="2300" y="475"/>
                    </a:lnTo>
                    <a:cubicBezTo>
                      <a:pt x="2142" y="475"/>
                      <a:pt x="2015" y="475"/>
                      <a:pt x="1857" y="443"/>
                    </a:cubicBezTo>
                    <a:lnTo>
                      <a:pt x="1793" y="443"/>
                    </a:lnTo>
                    <a:cubicBezTo>
                      <a:pt x="1761" y="443"/>
                      <a:pt x="1730" y="443"/>
                      <a:pt x="1698" y="412"/>
                    </a:cubicBezTo>
                    <a:cubicBezTo>
                      <a:pt x="1635" y="412"/>
                      <a:pt x="1540" y="380"/>
                      <a:pt x="1476" y="380"/>
                    </a:cubicBezTo>
                    <a:cubicBezTo>
                      <a:pt x="1160" y="285"/>
                      <a:pt x="938" y="158"/>
                      <a:pt x="590" y="63"/>
                    </a:cubicBezTo>
                    <a:cubicBezTo>
                      <a:pt x="562" y="58"/>
                      <a:pt x="534" y="56"/>
                      <a:pt x="507" y="56"/>
                    </a:cubicBezTo>
                    <a:cubicBezTo>
                      <a:pt x="203" y="56"/>
                      <a:pt x="1" y="371"/>
                      <a:pt x="146" y="633"/>
                    </a:cubicBezTo>
                    <a:cubicBezTo>
                      <a:pt x="336" y="982"/>
                      <a:pt x="685" y="1203"/>
                      <a:pt x="1033" y="1362"/>
                    </a:cubicBezTo>
                    <a:cubicBezTo>
                      <a:pt x="1413" y="1520"/>
                      <a:pt x="1825" y="1647"/>
                      <a:pt x="2268" y="1678"/>
                    </a:cubicBezTo>
                    <a:cubicBezTo>
                      <a:pt x="2336" y="1684"/>
                      <a:pt x="2404" y="1687"/>
                      <a:pt x="2473" y="1687"/>
                    </a:cubicBezTo>
                    <a:cubicBezTo>
                      <a:pt x="2792" y="1687"/>
                      <a:pt x="3122" y="1630"/>
                      <a:pt x="3408" y="1552"/>
                    </a:cubicBezTo>
                    <a:cubicBezTo>
                      <a:pt x="3820" y="1457"/>
                      <a:pt x="4390" y="1298"/>
                      <a:pt x="4612" y="887"/>
                    </a:cubicBezTo>
                    <a:cubicBezTo>
                      <a:pt x="4802" y="507"/>
                      <a:pt x="4548" y="0"/>
                      <a:pt x="4073" y="0"/>
                    </a:cubicBezTo>
                    <a:close/>
                  </a:path>
                </a:pathLst>
              </a:custGeom>
              <a:solidFill>
                <a:srgbClr val="F4AA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3273600" y="2061875"/>
                <a:ext cx="1026875" cy="297450"/>
              </a:xfrm>
              <a:custGeom>
                <a:rect b="b" l="l" r="r" t="t"/>
                <a:pathLst>
                  <a:path extrusionOk="0" h="11898" w="41075">
                    <a:moveTo>
                      <a:pt x="16683" y="1"/>
                    </a:moveTo>
                    <a:cubicBezTo>
                      <a:pt x="16624" y="1"/>
                      <a:pt x="16578" y="30"/>
                      <a:pt x="16531" y="76"/>
                    </a:cubicBezTo>
                    <a:cubicBezTo>
                      <a:pt x="16373" y="330"/>
                      <a:pt x="16246" y="551"/>
                      <a:pt x="16183" y="868"/>
                    </a:cubicBezTo>
                    <a:cubicBezTo>
                      <a:pt x="16088" y="1185"/>
                      <a:pt x="16025" y="1470"/>
                      <a:pt x="15835" y="1787"/>
                    </a:cubicBezTo>
                    <a:cubicBezTo>
                      <a:pt x="15518" y="2325"/>
                      <a:pt x="15043" y="2768"/>
                      <a:pt x="14536" y="3148"/>
                    </a:cubicBezTo>
                    <a:cubicBezTo>
                      <a:pt x="13396" y="3940"/>
                      <a:pt x="12129" y="4542"/>
                      <a:pt x="11274" y="5682"/>
                    </a:cubicBezTo>
                    <a:cubicBezTo>
                      <a:pt x="10831" y="6284"/>
                      <a:pt x="10546" y="6980"/>
                      <a:pt x="10134" y="7582"/>
                    </a:cubicBezTo>
                    <a:cubicBezTo>
                      <a:pt x="9786" y="8120"/>
                      <a:pt x="9343" y="8564"/>
                      <a:pt x="8868" y="8975"/>
                    </a:cubicBezTo>
                    <a:cubicBezTo>
                      <a:pt x="7822" y="9830"/>
                      <a:pt x="6556" y="10369"/>
                      <a:pt x="5289" y="10686"/>
                    </a:cubicBezTo>
                    <a:cubicBezTo>
                      <a:pt x="4434" y="10876"/>
                      <a:pt x="3579" y="10971"/>
                      <a:pt x="2724" y="11002"/>
                    </a:cubicBezTo>
                    <a:cubicBezTo>
                      <a:pt x="2249" y="11034"/>
                      <a:pt x="1805" y="11066"/>
                      <a:pt x="1362" y="11066"/>
                    </a:cubicBezTo>
                    <a:cubicBezTo>
                      <a:pt x="1186" y="11066"/>
                      <a:pt x="992" y="11048"/>
                      <a:pt x="800" y="11048"/>
                    </a:cubicBezTo>
                    <a:cubicBezTo>
                      <a:pt x="545" y="11048"/>
                      <a:pt x="294" y="11079"/>
                      <a:pt x="95" y="11224"/>
                    </a:cubicBezTo>
                    <a:cubicBezTo>
                      <a:pt x="0" y="11287"/>
                      <a:pt x="0" y="11382"/>
                      <a:pt x="64" y="11477"/>
                    </a:cubicBezTo>
                    <a:cubicBezTo>
                      <a:pt x="349" y="11762"/>
                      <a:pt x="760" y="11762"/>
                      <a:pt x="1140" y="11826"/>
                    </a:cubicBezTo>
                    <a:cubicBezTo>
                      <a:pt x="1584" y="11857"/>
                      <a:pt x="1995" y="11889"/>
                      <a:pt x="2407" y="11889"/>
                    </a:cubicBezTo>
                    <a:cubicBezTo>
                      <a:pt x="2554" y="11894"/>
                      <a:pt x="2700" y="11897"/>
                      <a:pt x="2847" y="11897"/>
                    </a:cubicBezTo>
                    <a:cubicBezTo>
                      <a:pt x="3556" y="11897"/>
                      <a:pt x="4264" y="11836"/>
                      <a:pt x="4972" y="11731"/>
                    </a:cubicBezTo>
                    <a:cubicBezTo>
                      <a:pt x="6429" y="11509"/>
                      <a:pt x="7854" y="10971"/>
                      <a:pt x="9058" y="10115"/>
                    </a:cubicBezTo>
                    <a:cubicBezTo>
                      <a:pt x="9659" y="9704"/>
                      <a:pt x="10198" y="9229"/>
                      <a:pt x="10641" y="8659"/>
                    </a:cubicBezTo>
                    <a:cubicBezTo>
                      <a:pt x="11148" y="8057"/>
                      <a:pt x="11496" y="7392"/>
                      <a:pt x="11908" y="6727"/>
                    </a:cubicBezTo>
                    <a:cubicBezTo>
                      <a:pt x="12668" y="5492"/>
                      <a:pt x="13998" y="4890"/>
                      <a:pt x="15138" y="4067"/>
                    </a:cubicBezTo>
                    <a:cubicBezTo>
                      <a:pt x="15835" y="3592"/>
                      <a:pt x="16436" y="2990"/>
                      <a:pt x="16848" y="2230"/>
                    </a:cubicBezTo>
                    <a:cubicBezTo>
                      <a:pt x="16911" y="2167"/>
                      <a:pt x="16943" y="2072"/>
                      <a:pt x="16975" y="1977"/>
                    </a:cubicBezTo>
                    <a:cubicBezTo>
                      <a:pt x="17070" y="2262"/>
                      <a:pt x="17165" y="2547"/>
                      <a:pt x="17292" y="2800"/>
                    </a:cubicBezTo>
                    <a:cubicBezTo>
                      <a:pt x="17640" y="3528"/>
                      <a:pt x="18147" y="4162"/>
                      <a:pt x="18748" y="4668"/>
                    </a:cubicBezTo>
                    <a:cubicBezTo>
                      <a:pt x="19413" y="5238"/>
                      <a:pt x="20173" y="5650"/>
                      <a:pt x="20997" y="5809"/>
                    </a:cubicBezTo>
                    <a:cubicBezTo>
                      <a:pt x="21378" y="5892"/>
                      <a:pt x="21759" y="5926"/>
                      <a:pt x="22138" y="5926"/>
                    </a:cubicBezTo>
                    <a:cubicBezTo>
                      <a:pt x="22768" y="5926"/>
                      <a:pt x="23393" y="5832"/>
                      <a:pt x="24005" y="5714"/>
                    </a:cubicBezTo>
                    <a:cubicBezTo>
                      <a:pt x="24700" y="5602"/>
                      <a:pt x="25378" y="5490"/>
                      <a:pt x="26063" y="5490"/>
                    </a:cubicBezTo>
                    <a:cubicBezTo>
                      <a:pt x="26347" y="5490"/>
                      <a:pt x="26631" y="5509"/>
                      <a:pt x="26919" y="5555"/>
                    </a:cubicBezTo>
                    <a:cubicBezTo>
                      <a:pt x="27901" y="5714"/>
                      <a:pt x="28819" y="6062"/>
                      <a:pt x="29706" y="6537"/>
                    </a:cubicBezTo>
                    <a:cubicBezTo>
                      <a:pt x="31448" y="7487"/>
                      <a:pt x="32841" y="8944"/>
                      <a:pt x="34488" y="10052"/>
                    </a:cubicBezTo>
                    <a:cubicBezTo>
                      <a:pt x="35375" y="10654"/>
                      <a:pt x="36388" y="11161"/>
                      <a:pt x="37433" y="11446"/>
                    </a:cubicBezTo>
                    <a:cubicBezTo>
                      <a:pt x="37940" y="11572"/>
                      <a:pt x="38510" y="11667"/>
                      <a:pt x="39048" y="11667"/>
                    </a:cubicBezTo>
                    <a:cubicBezTo>
                      <a:pt x="39134" y="11672"/>
                      <a:pt x="39221" y="11674"/>
                      <a:pt x="39307" y="11674"/>
                    </a:cubicBezTo>
                    <a:cubicBezTo>
                      <a:pt x="39828" y="11674"/>
                      <a:pt x="40351" y="11581"/>
                      <a:pt x="40758" y="11256"/>
                    </a:cubicBezTo>
                    <a:cubicBezTo>
                      <a:pt x="41075" y="11034"/>
                      <a:pt x="40917" y="10401"/>
                      <a:pt x="40537" y="10337"/>
                    </a:cubicBezTo>
                    <a:cubicBezTo>
                      <a:pt x="40442" y="10324"/>
                      <a:pt x="40348" y="10319"/>
                      <a:pt x="40255" y="10319"/>
                    </a:cubicBezTo>
                    <a:cubicBezTo>
                      <a:pt x="39883" y="10319"/>
                      <a:pt x="39523" y="10401"/>
                      <a:pt x="39143" y="10401"/>
                    </a:cubicBezTo>
                    <a:cubicBezTo>
                      <a:pt x="38700" y="10401"/>
                      <a:pt x="38288" y="10337"/>
                      <a:pt x="37876" y="10242"/>
                    </a:cubicBezTo>
                    <a:cubicBezTo>
                      <a:pt x="37021" y="10020"/>
                      <a:pt x="36230" y="9640"/>
                      <a:pt x="35470" y="9165"/>
                    </a:cubicBezTo>
                    <a:cubicBezTo>
                      <a:pt x="33823" y="8152"/>
                      <a:pt x="32461" y="6759"/>
                      <a:pt x="30814" y="5745"/>
                    </a:cubicBezTo>
                    <a:cubicBezTo>
                      <a:pt x="29359" y="4856"/>
                      <a:pt x="27673" y="4264"/>
                      <a:pt x="25974" y="4264"/>
                    </a:cubicBezTo>
                    <a:cubicBezTo>
                      <a:pt x="25677" y="4264"/>
                      <a:pt x="25379" y="4282"/>
                      <a:pt x="25082" y="4320"/>
                    </a:cubicBezTo>
                    <a:cubicBezTo>
                      <a:pt x="24100" y="4415"/>
                      <a:pt x="23119" y="4732"/>
                      <a:pt x="22074" y="4732"/>
                    </a:cubicBezTo>
                    <a:cubicBezTo>
                      <a:pt x="21345" y="4732"/>
                      <a:pt x="20648" y="4510"/>
                      <a:pt x="19983" y="4162"/>
                    </a:cubicBezTo>
                    <a:cubicBezTo>
                      <a:pt x="19287" y="3750"/>
                      <a:pt x="18717" y="3180"/>
                      <a:pt x="18305" y="2483"/>
                    </a:cubicBezTo>
                    <a:cubicBezTo>
                      <a:pt x="18083" y="2135"/>
                      <a:pt x="17925" y="1755"/>
                      <a:pt x="17830" y="1343"/>
                    </a:cubicBezTo>
                    <a:cubicBezTo>
                      <a:pt x="17767" y="1122"/>
                      <a:pt x="17767" y="868"/>
                      <a:pt x="17640" y="678"/>
                    </a:cubicBezTo>
                    <a:cubicBezTo>
                      <a:pt x="17562" y="575"/>
                      <a:pt x="17421" y="471"/>
                      <a:pt x="17286" y="471"/>
                    </a:cubicBezTo>
                    <a:cubicBezTo>
                      <a:pt x="17256" y="471"/>
                      <a:pt x="17226" y="477"/>
                      <a:pt x="17197" y="488"/>
                    </a:cubicBezTo>
                    <a:cubicBezTo>
                      <a:pt x="17102" y="298"/>
                      <a:pt x="16975" y="140"/>
                      <a:pt x="16753" y="13"/>
                    </a:cubicBezTo>
                    <a:cubicBezTo>
                      <a:pt x="16728" y="5"/>
                      <a:pt x="16705" y="1"/>
                      <a:pt x="16683" y="1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3227675" y="2499650"/>
                <a:ext cx="71275" cy="535850"/>
              </a:xfrm>
              <a:custGeom>
                <a:rect b="b" l="l" r="r" t="t"/>
                <a:pathLst>
                  <a:path extrusionOk="0" h="21434" w="2851">
                    <a:moveTo>
                      <a:pt x="2078" y="1"/>
                    </a:moveTo>
                    <a:cubicBezTo>
                      <a:pt x="2053" y="1"/>
                      <a:pt x="2025" y="5"/>
                      <a:pt x="1996" y="15"/>
                    </a:cubicBezTo>
                    <a:cubicBezTo>
                      <a:pt x="1679" y="142"/>
                      <a:pt x="1521" y="395"/>
                      <a:pt x="1331" y="712"/>
                    </a:cubicBezTo>
                    <a:cubicBezTo>
                      <a:pt x="1140" y="1028"/>
                      <a:pt x="982" y="1377"/>
                      <a:pt x="824" y="1725"/>
                    </a:cubicBezTo>
                    <a:cubicBezTo>
                      <a:pt x="570" y="2390"/>
                      <a:pt x="412" y="3087"/>
                      <a:pt x="349" y="3784"/>
                    </a:cubicBezTo>
                    <a:cubicBezTo>
                      <a:pt x="159" y="5209"/>
                      <a:pt x="349" y="6665"/>
                      <a:pt x="855" y="8027"/>
                    </a:cubicBezTo>
                    <a:cubicBezTo>
                      <a:pt x="1109" y="8756"/>
                      <a:pt x="1394" y="9452"/>
                      <a:pt x="1584" y="10212"/>
                    </a:cubicBezTo>
                    <a:cubicBezTo>
                      <a:pt x="1774" y="10909"/>
                      <a:pt x="1774" y="11637"/>
                      <a:pt x="1679" y="12334"/>
                    </a:cubicBezTo>
                    <a:cubicBezTo>
                      <a:pt x="1426" y="13886"/>
                      <a:pt x="729" y="15279"/>
                      <a:pt x="349" y="16768"/>
                    </a:cubicBezTo>
                    <a:cubicBezTo>
                      <a:pt x="127" y="17528"/>
                      <a:pt x="0" y="18351"/>
                      <a:pt x="32" y="19175"/>
                    </a:cubicBezTo>
                    <a:cubicBezTo>
                      <a:pt x="32" y="19586"/>
                      <a:pt x="95" y="19998"/>
                      <a:pt x="190" y="20410"/>
                    </a:cubicBezTo>
                    <a:cubicBezTo>
                      <a:pt x="285" y="20790"/>
                      <a:pt x="475" y="21360"/>
                      <a:pt x="919" y="21423"/>
                    </a:cubicBezTo>
                    <a:cubicBezTo>
                      <a:pt x="960" y="21430"/>
                      <a:pt x="999" y="21434"/>
                      <a:pt x="1037" y="21434"/>
                    </a:cubicBezTo>
                    <a:cubicBezTo>
                      <a:pt x="1176" y="21434"/>
                      <a:pt x="1294" y="21382"/>
                      <a:pt x="1394" y="21233"/>
                    </a:cubicBezTo>
                    <a:cubicBezTo>
                      <a:pt x="1584" y="20916"/>
                      <a:pt x="1426" y="20505"/>
                      <a:pt x="1331" y="20188"/>
                    </a:cubicBezTo>
                    <a:cubicBezTo>
                      <a:pt x="1235" y="19871"/>
                      <a:pt x="1204" y="19555"/>
                      <a:pt x="1172" y="19238"/>
                    </a:cubicBezTo>
                    <a:cubicBezTo>
                      <a:pt x="1172" y="18573"/>
                      <a:pt x="1267" y="17908"/>
                      <a:pt x="1426" y="17243"/>
                    </a:cubicBezTo>
                    <a:cubicBezTo>
                      <a:pt x="1774" y="15818"/>
                      <a:pt x="2376" y="14456"/>
                      <a:pt x="2629" y="12999"/>
                    </a:cubicBezTo>
                    <a:cubicBezTo>
                      <a:pt x="2787" y="12208"/>
                      <a:pt x="2851" y="11447"/>
                      <a:pt x="2724" y="10656"/>
                    </a:cubicBezTo>
                    <a:cubicBezTo>
                      <a:pt x="2629" y="9959"/>
                      <a:pt x="2376" y="9294"/>
                      <a:pt x="2122" y="8629"/>
                    </a:cubicBezTo>
                    <a:cubicBezTo>
                      <a:pt x="1869" y="7932"/>
                      <a:pt x="1584" y="7267"/>
                      <a:pt x="1426" y="6570"/>
                    </a:cubicBezTo>
                    <a:cubicBezTo>
                      <a:pt x="1299" y="5905"/>
                      <a:pt x="1235" y="5240"/>
                      <a:pt x="1235" y="4544"/>
                    </a:cubicBezTo>
                    <a:cubicBezTo>
                      <a:pt x="1267" y="3815"/>
                      <a:pt x="1394" y="3087"/>
                      <a:pt x="1584" y="2390"/>
                    </a:cubicBezTo>
                    <a:cubicBezTo>
                      <a:pt x="1679" y="2042"/>
                      <a:pt x="1806" y="1693"/>
                      <a:pt x="1964" y="1345"/>
                    </a:cubicBezTo>
                    <a:cubicBezTo>
                      <a:pt x="2091" y="997"/>
                      <a:pt x="2344" y="617"/>
                      <a:pt x="2312" y="237"/>
                    </a:cubicBezTo>
                    <a:cubicBezTo>
                      <a:pt x="2286" y="130"/>
                      <a:pt x="2214" y="1"/>
                      <a:pt x="2078" y="1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3342475" y="2609125"/>
                <a:ext cx="69700" cy="386825"/>
              </a:xfrm>
              <a:custGeom>
                <a:rect b="b" l="l" r="r" t="t"/>
                <a:pathLst>
                  <a:path extrusionOk="0" h="15473" w="2788">
                    <a:moveTo>
                      <a:pt x="2421" y="1"/>
                    </a:moveTo>
                    <a:cubicBezTo>
                      <a:pt x="1980" y="1"/>
                      <a:pt x="1601" y="470"/>
                      <a:pt x="1362" y="798"/>
                    </a:cubicBezTo>
                    <a:cubicBezTo>
                      <a:pt x="1109" y="1178"/>
                      <a:pt x="919" y="1621"/>
                      <a:pt x="824" y="2065"/>
                    </a:cubicBezTo>
                    <a:cubicBezTo>
                      <a:pt x="602" y="3110"/>
                      <a:pt x="697" y="4123"/>
                      <a:pt x="950" y="5168"/>
                    </a:cubicBezTo>
                    <a:cubicBezTo>
                      <a:pt x="1236" y="6340"/>
                      <a:pt x="1647" y="7512"/>
                      <a:pt x="1616" y="8715"/>
                    </a:cubicBezTo>
                    <a:cubicBezTo>
                      <a:pt x="1584" y="9855"/>
                      <a:pt x="1141" y="10932"/>
                      <a:pt x="824" y="11977"/>
                    </a:cubicBezTo>
                    <a:cubicBezTo>
                      <a:pt x="507" y="12991"/>
                      <a:pt x="0" y="14732"/>
                      <a:pt x="1109" y="15461"/>
                    </a:cubicBezTo>
                    <a:cubicBezTo>
                      <a:pt x="1133" y="15469"/>
                      <a:pt x="1156" y="15473"/>
                      <a:pt x="1179" y="15473"/>
                    </a:cubicBezTo>
                    <a:cubicBezTo>
                      <a:pt x="1247" y="15473"/>
                      <a:pt x="1307" y="15437"/>
                      <a:pt x="1331" y="15366"/>
                    </a:cubicBezTo>
                    <a:cubicBezTo>
                      <a:pt x="1489" y="14891"/>
                      <a:pt x="1489" y="14384"/>
                      <a:pt x="1521" y="13877"/>
                    </a:cubicBezTo>
                    <a:cubicBezTo>
                      <a:pt x="1552" y="13371"/>
                      <a:pt x="1647" y="12896"/>
                      <a:pt x="1774" y="12421"/>
                    </a:cubicBezTo>
                    <a:cubicBezTo>
                      <a:pt x="2091" y="11375"/>
                      <a:pt x="2471" y="10330"/>
                      <a:pt x="2597" y="9254"/>
                    </a:cubicBezTo>
                    <a:cubicBezTo>
                      <a:pt x="2724" y="8082"/>
                      <a:pt x="2439" y="6942"/>
                      <a:pt x="2122" y="5833"/>
                    </a:cubicBezTo>
                    <a:cubicBezTo>
                      <a:pt x="1869" y="4820"/>
                      <a:pt x="1584" y="3838"/>
                      <a:pt x="1647" y="2793"/>
                    </a:cubicBezTo>
                    <a:cubicBezTo>
                      <a:pt x="1679" y="2350"/>
                      <a:pt x="1774" y="1906"/>
                      <a:pt x="1964" y="1495"/>
                    </a:cubicBezTo>
                    <a:cubicBezTo>
                      <a:pt x="2059" y="1305"/>
                      <a:pt x="2186" y="1083"/>
                      <a:pt x="2312" y="925"/>
                    </a:cubicBezTo>
                    <a:cubicBezTo>
                      <a:pt x="2471" y="735"/>
                      <a:pt x="2661" y="576"/>
                      <a:pt x="2724" y="323"/>
                    </a:cubicBezTo>
                    <a:cubicBezTo>
                      <a:pt x="2787" y="133"/>
                      <a:pt x="2661" y="6"/>
                      <a:pt x="2502" y="6"/>
                    </a:cubicBezTo>
                    <a:cubicBezTo>
                      <a:pt x="2475" y="3"/>
                      <a:pt x="2448" y="1"/>
                      <a:pt x="2421" y="1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3468350" y="2759075"/>
                <a:ext cx="41200" cy="171500"/>
              </a:xfrm>
              <a:custGeom>
                <a:rect b="b" l="l" r="r" t="t"/>
                <a:pathLst>
                  <a:path extrusionOk="0" h="6860" w="1648">
                    <a:moveTo>
                      <a:pt x="1222" y="1"/>
                    </a:moveTo>
                    <a:cubicBezTo>
                      <a:pt x="1102" y="1"/>
                      <a:pt x="1003" y="59"/>
                      <a:pt x="888" y="152"/>
                    </a:cubicBezTo>
                    <a:cubicBezTo>
                      <a:pt x="666" y="310"/>
                      <a:pt x="476" y="564"/>
                      <a:pt x="349" y="817"/>
                    </a:cubicBezTo>
                    <a:cubicBezTo>
                      <a:pt x="96" y="1387"/>
                      <a:pt x="1" y="2052"/>
                      <a:pt x="1" y="2686"/>
                    </a:cubicBezTo>
                    <a:cubicBezTo>
                      <a:pt x="32" y="3351"/>
                      <a:pt x="191" y="3984"/>
                      <a:pt x="254" y="4649"/>
                    </a:cubicBezTo>
                    <a:cubicBezTo>
                      <a:pt x="286" y="4997"/>
                      <a:pt x="254" y="5314"/>
                      <a:pt x="254" y="5662"/>
                    </a:cubicBezTo>
                    <a:cubicBezTo>
                      <a:pt x="254" y="5852"/>
                      <a:pt x="286" y="6042"/>
                      <a:pt x="286" y="6232"/>
                    </a:cubicBezTo>
                    <a:cubicBezTo>
                      <a:pt x="317" y="6391"/>
                      <a:pt x="381" y="6549"/>
                      <a:pt x="381" y="6708"/>
                    </a:cubicBezTo>
                    <a:cubicBezTo>
                      <a:pt x="381" y="6800"/>
                      <a:pt x="466" y="6859"/>
                      <a:pt x="548" y="6859"/>
                    </a:cubicBezTo>
                    <a:cubicBezTo>
                      <a:pt x="579" y="6859"/>
                      <a:pt x="609" y="6851"/>
                      <a:pt x="634" y="6834"/>
                    </a:cubicBezTo>
                    <a:cubicBezTo>
                      <a:pt x="888" y="6581"/>
                      <a:pt x="1078" y="6423"/>
                      <a:pt x="1204" y="6074"/>
                    </a:cubicBezTo>
                    <a:cubicBezTo>
                      <a:pt x="1331" y="5789"/>
                      <a:pt x="1331" y="5441"/>
                      <a:pt x="1331" y="5124"/>
                    </a:cubicBezTo>
                    <a:cubicBezTo>
                      <a:pt x="1299" y="4491"/>
                      <a:pt x="1173" y="3857"/>
                      <a:pt x="1109" y="3224"/>
                    </a:cubicBezTo>
                    <a:cubicBezTo>
                      <a:pt x="1046" y="2717"/>
                      <a:pt x="1014" y="2179"/>
                      <a:pt x="1109" y="1672"/>
                    </a:cubicBezTo>
                    <a:cubicBezTo>
                      <a:pt x="1173" y="1419"/>
                      <a:pt x="1268" y="1165"/>
                      <a:pt x="1363" y="944"/>
                    </a:cubicBezTo>
                    <a:cubicBezTo>
                      <a:pt x="1458" y="754"/>
                      <a:pt x="1584" y="595"/>
                      <a:pt x="1616" y="437"/>
                    </a:cubicBezTo>
                    <a:cubicBezTo>
                      <a:pt x="1648" y="374"/>
                      <a:pt x="1648" y="310"/>
                      <a:pt x="1584" y="247"/>
                    </a:cubicBezTo>
                    <a:cubicBezTo>
                      <a:pt x="1553" y="152"/>
                      <a:pt x="1489" y="89"/>
                      <a:pt x="1363" y="25"/>
                    </a:cubicBezTo>
                    <a:cubicBezTo>
                      <a:pt x="1312" y="8"/>
                      <a:pt x="1265" y="1"/>
                      <a:pt x="1222" y="1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>
                <a:off x="4294275" y="2468725"/>
                <a:ext cx="84600" cy="560975"/>
              </a:xfrm>
              <a:custGeom>
                <a:rect b="b" l="l" r="r" t="t"/>
                <a:pathLst>
                  <a:path extrusionOk="0" h="22439" w="3384">
                    <a:moveTo>
                      <a:pt x="227" y="0"/>
                    </a:moveTo>
                    <a:cubicBezTo>
                      <a:pt x="102" y="0"/>
                      <a:pt x="0" y="109"/>
                      <a:pt x="26" y="239"/>
                    </a:cubicBezTo>
                    <a:cubicBezTo>
                      <a:pt x="121" y="587"/>
                      <a:pt x="280" y="840"/>
                      <a:pt x="438" y="1157"/>
                    </a:cubicBezTo>
                    <a:cubicBezTo>
                      <a:pt x="596" y="1474"/>
                      <a:pt x="691" y="1790"/>
                      <a:pt x="786" y="2107"/>
                    </a:cubicBezTo>
                    <a:cubicBezTo>
                      <a:pt x="945" y="2804"/>
                      <a:pt x="976" y="3532"/>
                      <a:pt x="945" y="4229"/>
                    </a:cubicBezTo>
                    <a:cubicBezTo>
                      <a:pt x="850" y="5876"/>
                      <a:pt x="375" y="7459"/>
                      <a:pt x="153" y="9106"/>
                    </a:cubicBezTo>
                    <a:cubicBezTo>
                      <a:pt x="58" y="9961"/>
                      <a:pt x="26" y="10848"/>
                      <a:pt x="153" y="11734"/>
                    </a:cubicBezTo>
                    <a:cubicBezTo>
                      <a:pt x="280" y="12526"/>
                      <a:pt x="501" y="13318"/>
                      <a:pt x="818" y="14046"/>
                    </a:cubicBezTo>
                    <a:cubicBezTo>
                      <a:pt x="1325" y="15408"/>
                      <a:pt x="2021" y="16770"/>
                      <a:pt x="2180" y="18227"/>
                    </a:cubicBezTo>
                    <a:cubicBezTo>
                      <a:pt x="2275" y="18923"/>
                      <a:pt x="2275" y="19620"/>
                      <a:pt x="2085" y="20285"/>
                    </a:cubicBezTo>
                    <a:cubicBezTo>
                      <a:pt x="1895" y="20950"/>
                      <a:pt x="1420" y="21488"/>
                      <a:pt x="1293" y="22153"/>
                    </a:cubicBezTo>
                    <a:cubicBezTo>
                      <a:pt x="1293" y="22280"/>
                      <a:pt x="1356" y="22438"/>
                      <a:pt x="1515" y="22438"/>
                    </a:cubicBezTo>
                    <a:cubicBezTo>
                      <a:pt x="2275" y="22407"/>
                      <a:pt x="2718" y="21742"/>
                      <a:pt x="2972" y="21108"/>
                    </a:cubicBezTo>
                    <a:cubicBezTo>
                      <a:pt x="3257" y="20475"/>
                      <a:pt x="3352" y="19778"/>
                      <a:pt x="3383" y="19082"/>
                    </a:cubicBezTo>
                    <a:cubicBezTo>
                      <a:pt x="3383" y="17561"/>
                      <a:pt x="2813" y="16136"/>
                      <a:pt x="2243" y="14711"/>
                    </a:cubicBezTo>
                    <a:cubicBezTo>
                      <a:pt x="1895" y="13951"/>
                      <a:pt x="1578" y="13160"/>
                      <a:pt x="1356" y="12336"/>
                    </a:cubicBezTo>
                    <a:cubicBezTo>
                      <a:pt x="1135" y="11513"/>
                      <a:pt x="1103" y="10626"/>
                      <a:pt x="1135" y="9739"/>
                    </a:cubicBezTo>
                    <a:cubicBezTo>
                      <a:pt x="1261" y="8029"/>
                      <a:pt x="1768" y="6319"/>
                      <a:pt x="1800" y="4577"/>
                    </a:cubicBezTo>
                    <a:cubicBezTo>
                      <a:pt x="1831" y="3722"/>
                      <a:pt x="1768" y="2867"/>
                      <a:pt x="1546" y="2075"/>
                    </a:cubicBezTo>
                    <a:cubicBezTo>
                      <a:pt x="1356" y="1347"/>
                      <a:pt x="1040" y="365"/>
                      <a:pt x="311" y="17"/>
                    </a:cubicBezTo>
                    <a:cubicBezTo>
                      <a:pt x="283" y="6"/>
                      <a:pt x="254" y="0"/>
                      <a:pt x="227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4191200" y="2615775"/>
                <a:ext cx="77625" cy="358275"/>
              </a:xfrm>
              <a:custGeom>
                <a:rect b="b" l="l" r="r" t="t"/>
                <a:pathLst>
                  <a:path extrusionOk="0" h="14331" w="3105">
                    <a:moveTo>
                      <a:pt x="975" y="1"/>
                    </a:moveTo>
                    <a:cubicBezTo>
                      <a:pt x="898" y="1"/>
                      <a:pt x="820" y="29"/>
                      <a:pt x="761" y="89"/>
                    </a:cubicBezTo>
                    <a:cubicBezTo>
                      <a:pt x="412" y="469"/>
                      <a:pt x="349" y="1102"/>
                      <a:pt x="254" y="1577"/>
                    </a:cubicBezTo>
                    <a:cubicBezTo>
                      <a:pt x="159" y="2115"/>
                      <a:pt x="64" y="2654"/>
                      <a:pt x="32" y="3224"/>
                    </a:cubicBezTo>
                    <a:cubicBezTo>
                      <a:pt x="1" y="4237"/>
                      <a:pt x="64" y="5219"/>
                      <a:pt x="444" y="6169"/>
                    </a:cubicBezTo>
                    <a:cubicBezTo>
                      <a:pt x="824" y="7087"/>
                      <a:pt x="1362" y="7911"/>
                      <a:pt x="1679" y="8861"/>
                    </a:cubicBezTo>
                    <a:cubicBezTo>
                      <a:pt x="1964" y="9779"/>
                      <a:pt x="2059" y="10761"/>
                      <a:pt x="1932" y="11743"/>
                    </a:cubicBezTo>
                    <a:cubicBezTo>
                      <a:pt x="1901" y="12218"/>
                      <a:pt x="1774" y="12661"/>
                      <a:pt x="1647" y="13105"/>
                    </a:cubicBezTo>
                    <a:cubicBezTo>
                      <a:pt x="1584" y="13326"/>
                      <a:pt x="1552" y="13548"/>
                      <a:pt x="1521" y="13770"/>
                    </a:cubicBezTo>
                    <a:cubicBezTo>
                      <a:pt x="1489" y="13865"/>
                      <a:pt x="1426" y="14023"/>
                      <a:pt x="1457" y="14118"/>
                    </a:cubicBezTo>
                    <a:cubicBezTo>
                      <a:pt x="1494" y="14275"/>
                      <a:pt x="1599" y="14331"/>
                      <a:pt x="1726" y="14331"/>
                    </a:cubicBezTo>
                    <a:cubicBezTo>
                      <a:pt x="1932" y="14331"/>
                      <a:pt x="2195" y="14184"/>
                      <a:pt x="2313" y="14086"/>
                    </a:cubicBezTo>
                    <a:cubicBezTo>
                      <a:pt x="2661" y="13738"/>
                      <a:pt x="2819" y="13168"/>
                      <a:pt x="2914" y="12693"/>
                    </a:cubicBezTo>
                    <a:cubicBezTo>
                      <a:pt x="3104" y="11679"/>
                      <a:pt x="3104" y="10666"/>
                      <a:pt x="2946" y="9653"/>
                    </a:cubicBezTo>
                    <a:cubicBezTo>
                      <a:pt x="2788" y="8639"/>
                      <a:pt x="2376" y="7753"/>
                      <a:pt x="1901" y="6866"/>
                    </a:cubicBezTo>
                    <a:cubicBezTo>
                      <a:pt x="1647" y="6391"/>
                      <a:pt x="1394" y="5916"/>
                      <a:pt x="1236" y="5409"/>
                    </a:cubicBezTo>
                    <a:cubicBezTo>
                      <a:pt x="1046" y="4902"/>
                      <a:pt x="982" y="4364"/>
                      <a:pt x="982" y="3794"/>
                    </a:cubicBezTo>
                    <a:cubicBezTo>
                      <a:pt x="982" y="3224"/>
                      <a:pt x="1014" y="2622"/>
                      <a:pt x="1077" y="2052"/>
                    </a:cubicBezTo>
                    <a:cubicBezTo>
                      <a:pt x="1109" y="1735"/>
                      <a:pt x="1141" y="1419"/>
                      <a:pt x="1204" y="1134"/>
                    </a:cubicBezTo>
                    <a:cubicBezTo>
                      <a:pt x="1267" y="817"/>
                      <a:pt x="1331" y="532"/>
                      <a:pt x="1267" y="215"/>
                    </a:cubicBezTo>
                    <a:cubicBezTo>
                      <a:pt x="1228" y="77"/>
                      <a:pt x="1103" y="1"/>
                      <a:pt x="975" y="1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4114400" y="2765975"/>
                <a:ext cx="49125" cy="149225"/>
              </a:xfrm>
              <a:custGeom>
                <a:rect b="b" l="l" r="r" t="t"/>
                <a:pathLst>
                  <a:path extrusionOk="0" h="5969" w="1965">
                    <a:moveTo>
                      <a:pt x="388" y="0"/>
                    </a:moveTo>
                    <a:cubicBezTo>
                      <a:pt x="288" y="0"/>
                      <a:pt x="189" y="47"/>
                      <a:pt x="96" y="161"/>
                    </a:cubicBezTo>
                    <a:cubicBezTo>
                      <a:pt x="1" y="256"/>
                      <a:pt x="32" y="414"/>
                      <a:pt x="159" y="446"/>
                    </a:cubicBezTo>
                    <a:cubicBezTo>
                      <a:pt x="317" y="509"/>
                      <a:pt x="444" y="763"/>
                      <a:pt x="476" y="889"/>
                    </a:cubicBezTo>
                    <a:cubicBezTo>
                      <a:pt x="571" y="1111"/>
                      <a:pt x="634" y="1333"/>
                      <a:pt x="697" y="1586"/>
                    </a:cubicBezTo>
                    <a:cubicBezTo>
                      <a:pt x="792" y="2061"/>
                      <a:pt x="824" y="2536"/>
                      <a:pt x="824" y="3043"/>
                    </a:cubicBezTo>
                    <a:cubicBezTo>
                      <a:pt x="856" y="3550"/>
                      <a:pt x="887" y="4088"/>
                      <a:pt x="951" y="4626"/>
                    </a:cubicBezTo>
                    <a:cubicBezTo>
                      <a:pt x="951" y="4848"/>
                      <a:pt x="983" y="5070"/>
                      <a:pt x="1014" y="5323"/>
                    </a:cubicBezTo>
                    <a:cubicBezTo>
                      <a:pt x="1046" y="5513"/>
                      <a:pt x="1109" y="5671"/>
                      <a:pt x="1141" y="5861"/>
                    </a:cubicBezTo>
                    <a:cubicBezTo>
                      <a:pt x="1141" y="5933"/>
                      <a:pt x="1194" y="5968"/>
                      <a:pt x="1248" y="5968"/>
                    </a:cubicBezTo>
                    <a:cubicBezTo>
                      <a:pt x="1266" y="5968"/>
                      <a:pt x="1283" y="5964"/>
                      <a:pt x="1299" y="5956"/>
                    </a:cubicBezTo>
                    <a:cubicBezTo>
                      <a:pt x="1964" y="5830"/>
                      <a:pt x="1933" y="5101"/>
                      <a:pt x="1869" y="4563"/>
                    </a:cubicBezTo>
                    <a:cubicBezTo>
                      <a:pt x="1806" y="3898"/>
                      <a:pt x="1743" y="3233"/>
                      <a:pt x="1648" y="2568"/>
                    </a:cubicBezTo>
                    <a:cubicBezTo>
                      <a:pt x="1553" y="1966"/>
                      <a:pt x="1458" y="1365"/>
                      <a:pt x="1173" y="794"/>
                    </a:cubicBezTo>
                    <a:cubicBezTo>
                      <a:pt x="1074" y="549"/>
                      <a:pt x="729" y="0"/>
                      <a:pt x="388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3286475" y="1924925"/>
                <a:ext cx="407550" cy="345825"/>
              </a:xfrm>
              <a:custGeom>
                <a:rect b="b" l="l" r="r" t="t"/>
                <a:pathLst>
                  <a:path extrusionOk="0" h="13833" w="16302">
                    <a:moveTo>
                      <a:pt x="15927" y="0"/>
                    </a:moveTo>
                    <a:cubicBezTo>
                      <a:pt x="15867" y="0"/>
                      <a:pt x="15810" y="33"/>
                      <a:pt x="15795" y="107"/>
                    </a:cubicBezTo>
                    <a:cubicBezTo>
                      <a:pt x="15763" y="266"/>
                      <a:pt x="15763" y="456"/>
                      <a:pt x="15731" y="614"/>
                    </a:cubicBezTo>
                    <a:cubicBezTo>
                      <a:pt x="15700" y="804"/>
                      <a:pt x="15605" y="962"/>
                      <a:pt x="15541" y="1121"/>
                    </a:cubicBezTo>
                    <a:cubicBezTo>
                      <a:pt x="15415" y="1469"/>
                      <a:pt x="15288" y="1818"/>
                      <a:pt x="15161" y="2166"/>
                    </a:cubicBezTo>
                    <a:cubicBezTo>
                      <a:pt x="14876" y="2831"/>
                      <a:pt x="14465" y="3433"/>
                      <a:pt x="13990" y="3939"/>
                    </a:cubicBezTo>
                    <a:cubicBezTo>
                      <a:pt x="13483" y="4478"/>
                      <a:pt x="12881" y="4921"/>
                      <a:pt x="12248" y="5301"/>
                    </a:cubicBezTo>
                    <a:cubicBezTo>
                      <a:pt x="11551" y="5681"/>
                      <a:pt x="10823" y="5934"/>
                      <a:pt x="10126" y="6283"/>
                    </a:cubicBezTo>
                    <a:cubicBezTo>
                      <a:pt x="9398" y="6695"/>
                      <a:pt x="8764" y="7201"/>
                      <a:pt x="8321" y="7930"/>
                    </a:cubicBezTo>
                    <a:cubicBezTo>
                      <a:pt x="7909" y="8626"/>
                      <a:pt x="7688" y="9418"/>
                      <a:pt x="7339" y="10146"/>
                    </a:cubicBezTo>
                    <a:cubicBezTo>
                      <a:pt x="6769" y="11287"/>
                      <a:pt x="5756" y="12205"/>
                      <a:pt x="4552" y="12680"/>
                    </a:cubicBezTo>
                    <a:cubicBezTo>
                      <a:pt x="3887" y="12965"/>
                      <a:pt x="3159" y="13123"/>
                      <a:pt x="2430" y="13123"/>
                    </a:cubicBezTo>
                    <a:cubicBezTo>
                      <a:pt x="2082" y="13123"/>
                      <a:pt x="1702" y="13092"/>
                      <a:pt x="1354" y="12997"/>
                    </a:cubicBezTo>
                    <a:cubicBezTo>
                      <a:pt x="974" y="12933"/>
                      <a:pt x="625" y="12775"/>
                      <a:pt x="245" y="12775"/>
                    </a:cubicBezTo>
                    <a:cubicBezTo>
                      <a:pt x="235" y="12773"/>
                      <a:pt x="225" y="12772"/>
                      <a:pt x="215" y="12772"/>
                    </a:cubicBezTo>
                    <a:cubicBezTo>
                      <a:pt x="75" y="12772"/>
                      <a:pt x="0" y="12973"/>
                      <a:pt x="119" y="13092"/>
                    </a:cubicBezTo>
                    <a:cubicBezTo>
                      <a:pt x="594" y="13567"/>
                      <a:pt x="1385" y="13725"/>
                      <a:pt x="2050" y="13788"/>
                    </a:cubicBezTo>
                    <a:cubicBezTo>
                      <a:pt x="2274" y="13819"/>
                      <a:pt x="2500" y="13833"/>
                      <a:pt x="2728" y="13833"/>
                    </a:cubicBezTo>
                    <a:cubicBezTo>
                      <a:pt x="3211" y="13833"/>
                      <a:pt x="3699" y="13769"/>
                      <a:pt x="4172" y="13662"/>
                    </a:cubicBezTo>
                    <a:cubicBezTo>
                      <a:pt x="5566" y="13345"/>
                      <a:pt x="6864" y="12553"/>
                      <a:pt x="7719" y="11382"/>
                    </a:cubicBezTo>
                    <a:cubicBezTo>
                      <a:pt x="8194" y="10716"/>
                      <a:pt x="8448" y="9988"/>
                      <a:pt x="8764" y="9260"/>
                    </a:cubicBezTo>
                    <a:cubicBezTo>
                      <a:pt x="9113" y="8500"/>
                      <a:pt x="9524" y="7835"/>
                      <a:pt x="10221" y="7391"/>
                    </a:cubicBezTo>
                    <a:cubicBezTo>
                      <a:pt x="10918" y="6948"/>
                      <a:pt x="11709" y="6695"/>
                      <a:pt x="12438" y="6314"/>
                    </a:cubicBezTo>
                    <a:cubicBezTo>
                      <a:pt x="13166" y="5966"/>
                      <a:pt x="13831" y="5459"/>
                      <a:pt x="14401" y="4921"/>
                    </a:cubicBezTo>
                    <a:cubicBezTo>
                      <a:pt x="15066" y="4288"/>
                      <a:pt x="15636" y="3559"/>
                      <a:pt x="15985" y="2736"/>
                    </a:cubicBezTo>
                    <a:cubicBezTo>
                      <a:pt x="16175" y="2293"/>
                      <a:pt x="16301" y="1881"/>
                      <a:pt x="16301" y="1406"/>
                    </a:cubicBezTo>
                    <a:cubicBezTo>
                      <a:pt x="16301" y="1184"/>
                      <a:pt x="16270" y="962"/>
                      <a:pt x="16238" y="772"/>
                    </a:cubicBezTo>
                    <a:cubicBezTo>
                      <a:pt x="16175" y="519"/>
                      <a:pt x="16175" y="329"/>
                      <a:pt x="16080" y="107"/>
                    </a:cubicBezTo>
                    <a:cubicBezTo>
                      <a:pt x="16063" y="41"/>
                      <a:pt x="15994" y="0"/>
                      <a:pt x="15927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3308425" y="1851600"/>
                <a:ext cx="328600" cy="294000"/>
              </a:xfrm>
              <a:custGeom>
                <a:rect b="b" l="l" r="r" t="t"/>
                <a:pathLst>
                  <a:path extrusionOk="0" h="11760" w="13144">
                    <a:moveTo>
                      <a:pt x="12736" y="0"/>
                    </a:moveTo>
                    <a:cubicBezTo>
                      <a:pt x="12676" y="0"/>
                      <a:pt x="12621" y="32"/>
                      <a:pt x="12605" y="95"/>
                    </a:cubicBezTo>
                    <a:cubicBezTo>
                      <a:pt x="12415" y="697"/>
                      <a:pt x="12193" y="1235"/>
                      <a:pt x="12035" y="1837"/>
                    </a:cubicBezTo>
                    <a:cubicBezTo>
                      <a:pt x="11845" y="2407"/>
                      <a:pt x="11592" y="2945"/>
                      <a:pt x="11275" y="3420"/>
                    </a:cubicBezTo>
                    <a:cubicBezTo>
                      <a:pt x="10610" y="4434"/>
                      <a:pt x="9691" y="5194"/>
                      <a:pt x="8583" y="5606"/>
                    </a:cubicBezTo>
                    <a:cubicBezTo>
                      <a:pt x="7506" y="6017"/>
                      <a:pt x="6334" y="6239"/>
                      <a:pt x="5353" y="6904"/>
                    </a:cubicBezTo>
                    <a:cubicBezTo>
                      <a:pt x="4878" y="7189"/>
                      <a:pt x="4466" y="7601"/>
                      <a:pt x="4181" y="8139"/>
                    </a:cubicBezTo>
                    <a:cubicBezTo>
                      <a:pt x="3928" y="8646"/>
                      <a:pt x="3769" y="9216"/>
                      <a:pt x="3611" y="9786"/>
                    </a:cubicBezTo>
                    <a:cubicBezTo>
                      <a:pt x="3421" y="10388"/>
                      <a:pt x="3104" y="10926"/>
                      <a:pt x="2439" y="11053"/>
                    </a:cubicBezTo>
                    <a:cubicBezTo>
                      <a:pt x="2337" y="11071"/>
                      <a:pt x="2235" y="11079"/>
                      <a:pt x="2133" y="11079"/>
                    </a:cubicBezTo>
                    <a:cubicBezTo>
                      <a:pt x="1887" y="11079"/>
                      <a:pt x="1640" y="11034"/>
                      <a:pt x="1394" y="10989"/>
                    </a:cubicBezTo>
                    <a:cubicBezTo>
                      <a:pt x="1204" y="10958"/>
                      <a:pt x="1014" y="10894"/>
                      <a:pt x="824" y="10863"/>
                    </a:cubicBezTo>
                    <a:cubicBezTo>
                      <a:pt x="634" y="10799"/>
                      <a:pt x="444" y="10768"/>
                      <a:pt x="254" y="10736"/>
                    </a:cubicBezTo>
                    <a:cubicBezTo>
                      <a:pt x="127" y="10736"/>
                      <a:pt x="1" y="10894"/>
                      <a:pt x="127" y="10958"/>
                    </a:cubicBezTo>
                    <a:cubicBezTo>
                      <a:pt x="412" y="11179"/>
                      <a:pt x="666" y="11369"/>
                      <a:pt x="1014" y="11496"/>
                    </a:cubicBezTo>
                    <a:cubicBezTo>
                      <a:pt x="1331" y="11623"/>
                      <a:pt x="1647" y="11718"/>
                      <a:pt x="2027" y="11749"/>
                    </a:cubicBezTo>
                    <a:cubicBezTo>
                      <a:pt x="2097" y="11756"/>
                      <a:pt x="2168" y="11760"/>
                      <a:pt x="2239" y="11760"/>
                    </a:cubicBezTo>
                    <a:cubicBezTo>
                      <a:pt x="2812" y="11760"/>
                      <a:pt x="3407" y="11532"/>
                      <a:pt x="3801" y="11053"/>
                    </a:cubicBezTo>
                    <a:cubicBezTo>
                      <a:pt x="4561" y="10134"/>
                      <a:pt x="4466" y="8772"/>
                      <a:pt x="5384" y="7917"/>
                    </a:cubicBezTo>
                    <a:cubicBezTo>
                      <a:pt x="6239" y="7094"/>
                      <a:pt x="7538" y="6904"/>
                      <a:pt x="8615" y="6524"/>
                    </a:cubicBezTo>
                    <a:cubicBezTo>
                      <a:pt x="9881" y="6049"/>
                      <a:pt x="10958" y="5321"/>
                      <a:pt x="11813" y="4244"/>
                    </a:cubicBezTo>
                    <a:cubicBezTo>
                      <a:pt x="12257" y="3642"/>
                      <a:pt x="12605" y="3009"/>
                      <a:pt x="12858" y="2280"/>
                    </a:cubicBezTo>
                    <a:cubicBezTo>
                      <a:pt x="13143" y="1584"/>
                      <a:pt x="13112" y="824"/>
                      <a:pt x="12890" y="95"/>
                    </a:cubicBezTo>
                    <a:cubicBezTo>
                      <a:pt x="12858" y="32"/>
                      <a:pt x="12795" y="0"/>
                      <a:pt x="12736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3336150" y="1825300"/>
                <a:ext cx="238100" cy="190400"/>
              </a:xfrm>
              <a:custGeom>
                <a:rect b="b" l="l" r="r" t="t"/>
                <a:pathLst>
                  <a:path extrusionOk="0" h="7616" w="9524">
                    <a:moveTo>
                      <a:pt x="9369" y="0"/>
                    </a:moveTo>
                    <a:cubicBezTo>
                      <a:pt x="9338" y="0"/>
                      <a:pt x="9306" y="12"/>
                      <a:pt x="9279" y="39"/>
                    </a:cubicBezTo>
                    <a:cubicBezTo>
                      <a:pt x="8994" y="355"/>
                      <a:pt x="8709" y="609"/>
                      <a:pt x="8456" y="926"/>
                    </a:cubicBezTo>
                    <a:cubicBezTo>
                      <a:pt x="8202" y="1274"/>
                      <a:pt x="7981" y="1622"/>
                      <a:pt x="7759" y="1971"/>
                    </a:cubicBezTo>
                    <a:cubicBezTo>
                      <a:pt x="7284" y="2572"/>
                      <a:pt x="6746" y="3174"/>
                      <a:pt x="6081" y="3586"/>
                    </a:cubicBezTo>
                    <a:cubicBezTo>
                      <a:pt x="5764" y="3807"/>
                      <a:pt x="5415" y="3966"/>
                      <a:pt x="5035" y="4061"/>
                    </a:cubicBezTo>
                    <a:cubicBezTo>
                      <a:pt x="4624" y="4187"/>
                      <a:pt x="4180" y="4282"/>
                      <a:pt x="3800" y="4504"/>
                    </a:cubicBezTo>
                    <a:cubicBezTo>
                      <a:pt x="3104" y="4947"/>
                      <a:pt x="2882" y="5708"/>
                      <a:pt x="2439" y="6373"/>
                    </a:cubicBezTo>
                    <a:cubicBezTo>
                      <a:pt x="2185" y="6753"/>
                      <a:pt x="1869" y="6974"/>
                      <a:pt x="1394" y="7038"/>
                    </a:cubicBezTo>
                    <a:cubicBezTo>
                      <a:pt x="1320" y="7048"/>
                      <a:pt x="1242" y="7052"/>
                      <a:pt x="1162" y="7052"/>
                    </a:cubicBezTo>
                    <a:cubicBezTo>
                      <a:pt x="1003" y="7052"/>
                      <a:pt x="834" y="7038"/>
                      <a:pt x="665" y="7038"/>
                    </a:cubicBezTo>
                    <a:cubicBezTo>
                      <a:pt x="554" y="7022"/>
                      <a:pt x="443" y="7006"/>
                      <a:pt x="337" y="7006"/>
                    </a:cubicBezTo>
                    <a:cubicBezTo>
                      <a:pt x="230" y="7006"/>
                      <a:pt x="127" y="7022"/>
                      <a:pt x="32" y="7069"/>
                    </a:cubicBezTo>
                    <a:cubicBezTo>
                      <a:pt x="0" y="7101"/>
                      <a:pt x="0" y="7133"/>
                      <a:pt x="0" y="7196"/>
                    </a:cubicBezTo>
                    <a:cubicBezTo>
                      <a:pt x="222" y="7513"/>
                      <a:pt x="823" y="7576"/>
                      <a:pt x="1140" y="7608"/>
                    </a:cubicBezTo>
                    <a:cubicBezTo>
                      <a:pt x="1215" y="7613"/>
                      <a:pt x="1290" y="7615"/>
                      <a:pt x="1363" y="7615"/>
                    </a:cubicBezTo>
                    <a:cubicBezTo>
                      <a:pt x="1754" y="7615"/>
                      <a:pt x="2119" y="7541"/>
                      <a:pt x="2439" y="7354"/>
                    </a:cubicBezTo>
                    <a:cubicBezTo>
                      <a:pt x="3199" y="6943"/>
                      <a:pt x="3325" y="6088"/>
                      <a:pt x="3895" y="5486"/>
                    </a:cubicBezTo>
                    <a:cubicBezTo>
                      <a:pt x="4180" y="5169"/>
                      <a:pt x="4592" y="5042"/>
                      <a:pt x="5004" y="4947"/>
                    </a:cubicBezTo>
                    <a:cubicBezTo>
                      <a:pt x="5447" y="4821"/>
                      <a:pt x="5859" y="4694"/>
                      <a:pt x="6239" y="4472"/>
                    </a:cubicBezTo>
                    <a:cubicBezTo>
                      <a:pt x="6999" y="4061"/>
                      <a:pt x="7632" y="3459"/>
                      <a:pt x="8139" y="2826"/>
                    </a:cubicBezTo>
                    <a:cubicBezTo>
                      <a:pt x="8456" y="2446"/>
                      <a:pt x="8804" y="2002"/>
                      <a:pt x="9026" y="1559"/>
                    </a:cubicBezTo>
                    <a:cubicBezTo>
                      <a:pt x="9247" y="1116"/>
                      <a:pt x="9342" y="640"/>
                      <a:pt x="9501" y="165"/>
                    </a:cubicBezTo>
                    <a:cubicBezTo>
                      <a:pt x="9523" y="75"/>
                      <a:pt x="9449" y="0"/>
                      <a:pt x="9369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3744675" y="1936000"/>
                <a:ext cx="531275" cy="298925"/>
              </a:xfrm>
              <a:custGeom>
                <a:rect b="b" l="l" r="r" t="t"/>
                <a:pathLst>
                  <a:path extrusionOk="0" h="11957" w="21251">
                    <a:moveTo>
                      <a:pt x="660" y="0"/>
                    </a:moveTo>
                    <a:cubicBezTo>
                      <a:pt x="603" y="0"/>
                      <a:pt x="545" y="25"/>
                      <a:pt x="507" y="76"/>
                    </a:cubicBezTo>
                    <a:cubicBezTo>
                      <a:pt x="0" y="868"/>
                      <a:pt x="507" y="1786"/>
                      <a:pt x="887" y="2515"/>
                    </a:cubicBezTo>
                    <a:cubicBezTo>
                      <a:pt x="1235" y="3211"/>
                      <a:pt x="1615" y="3908"/>
                      <a:pt x="2059" y="4541"/>
                    </a:cubicBezTo>
                    <a:cubicBezTo>
                      <a:pt x="2534" y="5143"/>
                      <a:pt x="3041" y="5713"/>
                      <a:pt x="3706" y="6125"/>
                    </a:cubicBezTo>
                    <a:cubicBezTo>
                      <a:pt x="4466" y="6600"/>
                      <a:pt x="5321" y="6758"/>
                      <a:pt x="6207" y="6758"/>
                    </a:cubicBezTo>
                    <a:cubicBezTo>
                      <a:pt x="7126" y="6758"/>
                      <a:pt x="8076" y="6568"/>
                      <a:pt x="9026" y="6568"/>
                    </a:cubicBezTo>
                    <a:cubicBezTo>
                      <a:pt x="9849" y="6600"/>
                      <a:pt x="10641" y="6790"/>
                      <a:pt x="11370" y="7170"/>
                    </a:cubicBezTo>
                    <a:cubicBezTo>
                      <a:pt x="12890" y="7930"/>
                      <a:pt x="14125" y="9165"/>
                      <a:pt x="15486" y="10178"/>
                    </a:cubicBezTo>
                    <a:cubicBezTo>
                      <a:pt x="16342" y="10812"/>
                      <a:pt x="17260" y="11350"/>
                      <a:pt x="18242" y="11699"/>
                    </a:cubicBezTo>
                    <a:cubicBezTo>
                      <a:pt x="18667" y="11840"/>
                      <a:pt x="19118" y="11957"/>
                      <a:pt x="19549" y="11957"/>
                    </a:cubicBezTo>
                    <a:cubicBezTo>
                      <a:pt x="19599" y="11957"/>
                      <a:pt x="19649" y="11955"/>
                      <a:pt x="19698" y="11952"/>
                    </a:cubicBezTo>
                    <a:cubicBezTo>
                      <a:pt x="19983" y="11920"/>
                      <a:pt x="20237" y="11920"/>
                      <a:pt x="20490" y="11794"/>
                    </a:cubicBezTo>
                    <a:cubicBezTo>
                      <a:pt x="20712" y="11699"/>
                      <a:pt x="20934" y="11572"/>
                      <a:pt x="21124" y="11414"/>
                    </a:cubicBezTo>
                    <a:cubicBezTo>
                      <a:pt x="21250" y="11319"/>
                      <a:pt x="21187" y="11160"/>
                      <a:pt x="21060" y="11129"/>
                    </a:cubicBezTo>
                    <a:cubicBezTo>
                      <a:pt x="20839" y="11097"/>
                      <a:pt x="20680" y="11065"/>
                      <a:pt x="20459" y="11002"/>
                    </a:cubicBezTo>
                    <a:cubicBezTo>
                      <a:pt x="20269" y="10939"/>
                      <a:pt x="20047" y="10939"/>
                      <a:pt x="19857" y="10907"/>
                    </a:cubicBezTo>
                    <a:cubicBezTo>
                      <a:pt x="19445" y="10844"/>
                      <a:pt x="19065" y="10749"/>
                      <a:pt x="18653" y="10653"/>
                    </a:cubicBezTo>
                    <a:cubicBezTo>
                      <a:pt x="17862" y="10400"/>
                      <a:pt x="17102" y="9988"/>
                      <a:pt x="16405" y="9513"/>
                    </a:cubicBezTo>
                    <a:cubicBezTo>
                      <a:pt x="15043" y="8595"/>
                      <a:pt x="13871" y="7455"/>
                      <a:pt x="12446" y="6632"/>
                    </a:cubicBezTo>
                    <a:cubicBezTo>
                      <a:pt x="11750" y="6220"/>
                      <a:pt x="11021" y="5871"/>
                      <a:pt x="10229" y="5713"/>
                    </a:cubicBezTo>
                    <a:cubicBezTo>
                      <a:pt x="9810" y="5638"/>
                      <a:pt x="9399" y="5606"/>
                      <a:pt x="8987" y="5606"/>
                    </a:cubicBezTo>
                    <a:cubicBezTo>
                      <a:pt x="8528" y="5606"/>
                      <a:pt x="8069" y="5646"/>
                      <a:pt x="7601" y="5713"/>
                    </a:cubicBezTo>
                    <a:cubicBezTo>
                      <a:pt x="7064" y="5773"/>
                      <a:pt x="6503" y="5857"/>
                      <a:pt x="5948" y="5857"/>
                    </a:cubicBezTo>
                    <a:cubicBezTo>
                      <a:pt x="5619" y="5857"/>
                      <a:pt x="5291" y="5827"/>
                      <a:pt x="4972" y="5745"/>
                    </a:cubicBezTo>
                    <a:cubicBezTo>
                      <a:pt x="4307" y="5555"/>
                      <a:pt x="3737" y="5175"/>
                      <a:pt x="3231" y="4668"/>
                    </a:cubicBezTo>
                    <a:cubicBezTo>
                      <a:pt x="2661" y="4098"/>
                      <a:pt x="2217" y="3433"/>
                      <a:pt x="1805" y="2736"/>
                    </a:cubicBezTo>
                    <a:cubicBezTo>
                      <a:pt x="1330" y="1945"/>
                      <a:pt x="792" y="1121"/>
                      <a:pt x="824" y="171"/>
                    </a:cubicBezTo>
                    <a:cubicBezTo>
                      <a:pt x="824" y="57"/>
                      <a:pt x="744" y="0"/>
                      <a:pt x="660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3765250" y="1835450"/>
                <a:ext cx="499600" cy="247350"/>
              </a:xfrm>
              <a:custGeom>
                <a:rect b="b" l="l" r="r" t="t"/>
                <a:pathLst>
                  <a:path extrusionOk="0" h="9894" w="19984">
                    <a:moveTo>
                      <a:pt x="78" y="0"/>
                    </a:moveTo>
                    <a:cubicBezTo>
                      <a:pt x="35" y="0"/>
                      <a:pt x="1" y="30"/>
                      <a:pt x="1" y="76"/>
                    </a:cubicBezTo>
                    <a:cubicBezTo>
                      <a:pt x="1" y="266"/>
                      <a:pt x="1" y="361"/>
                      <a:pt x="96" y="488"/>
                    </a:cubicBezTo>
                    <a:cubicBezTo>
                      <a:pt x="191" y="646"/>
                      <a:pt x="254" y="805"/>
                      <a:pt x="381" y="963"/>
                    </a:cubicBezTo>
                    <a:cubicBezTo>
                      <a:pt x="571" y="1280"/>
                      <a:pt x="792" y="1565"/>
                      <a:pt x="1014" y="1881"/>
                    </a:cubicBezTo>
                    <a:cubicBezTo>
                      <a:pt x="1426" y="2451"/>
                      <a:pt x="1869" y="2990"/>
                      <a:pt x="2408" y="3465"/>
                    </a:cubicBezTo>
                    <a:cubicBezTo>
                      <a:pt x="3453" y="4478"/>
                      <a:pt x="4719" y="5207"/>
                      <a:pt x="6208" y="5238"/>
                    </a:cubicBezTo>
                    <a:cubicBezTo>
                      <a:pt x="6288" y="5241"/>
                      <a:pt x="6368" y="5242"/>
                      <a:pt x="6448" y="5242"/>
                    </a:cubicBezTo>
                    <a:cubicBezTo>
                      <a:pt x="7254" y="5242"/>
                      <a:pt x="8061" y="5109"/>
                      <a:pt x="8868" y="5080"/>
                    </a:cubicBezTo>
                    <a:cubicBezTo>
                      <a:pt x="8961" y="5076"/>
                      <a:pt x="9055" y="5074"/>
                      <a:pt x="9148" y="5074"/>
                    </a:cubicBezTo>
                    <a:cubicBezTo>
                      <a:pt x="9846" y="5074"/>
                      <a:pt x="10537" y="5184"/>
                      <a:pt x="11180" y="5492"/>
                    </a:cubicBezTo>
                    <a:cubicBezTo>
                      <a:pt x="12573" y="6157"/>
                      <a:pt x="13650" y="7265"/>
                      <a:pt x="14853" y="8183"/>
                    </a:cubicBezTo>
                    <a:cubicBezTo>
                      <a:pt x="15582" y="8785"/>
                      <a:pt x="16374" y="9292"/>
                      <a:pt x="17260" y="9640"/>
                    </a:cubicBezTo>
                    <a:cubicBezTo>
                      <a:pt x="17672" y="9798"/>
                      <a:pt x="18115" y="9893"/>
                      <a:pt x="18590" y="9893"/>
                    </a:cubicBezTo>
                    <a:cubicBezTo>
                      <a:pt x="19002" y="9862"/>
                      <a:pt x="19446" y="9703"/>
                      <a:pt x="19857" y="9513"/>
                    </a:cubicBezTo>
                    <a:cubicBezTo>
                      <a:pt x="19984" y="9482"/>
                      <a:pt x="19889" y="9292"/>
                      <a:pt x="19794" y="9292"/>
                    </a:cubicBezTo>
                    <a:cubicBezTo>
                      <a:pt x="19382" y="9260"/>
                      <a:pt x="19065" y="9165"/>
                      <a:pt x="18685" y="9038"/>
                    </a:cubicBezTo>
                    <a:cubicBezTo>
                      <a:pt x="18305" y="8943"/>
                      <a:pt x="17957" y="8817"/>
                      <a:pt x="17577" y="8690"/>
                    </a:cubicBezTo>
                    <a:cubicBezTo>
                      <a:pt x="16849" y="8405"/>
                      <a:pt x="16184" y="7993"/>
                      <a:pt x="15550" y="7518"/>
                    </a:cubicBezTo>
                    <a:cubicBezTo>
                      <a:pt x="14347" y="6632"/>
                      <a:pt x="13302" y="5587"/>
                      <a:pt x="11972" y="4890"/>
                    </a:cubicBezTo>
                    <a:cubicBezTo>
                      <a:pt x="11275" y="4541"/>
                      <a:pt x="10547" y="4288"/>
                      <a:pt x="9786" y="4225"/>
                    </a:cubicBezTo>
                    <a:cubicBezTo>
                      <a:pt x="9597" y="4204"/>
                      <a:pt x="9408" y="4195"/>
                      <a:pt x="9219" y="4195"/>
                    </a:cubicBezTo>
                    <a:cubicBezTo>
                      <a:pt x="8553" y="4195"/>
                      <a:pt x="7887" y="4302"/>
                      <a:pt x="7221" y="4351"/>
                    </a:cubicBezTo>
                    <a:cubicBezTo>
                      <a:pt x="6957" y="4374"/>
                      <a:pt x="6692" y="4388"/>
                      <a:pt x="6427" y="4388"/>
                    </a:cubicBezTo>
                    <a:cubicBezTo>
                      <a:pt x="5932" y="4388"/>
                      <a:pt x="5436" y="4338"/>
                      <a:pt x="4941" y="4193"/>
                    </a:cubicBezTo>
                    <a:cubicBezTo>
                      <a:pt x="4308" y="4003"/>
                      <a:pt x="3738" y="3686"/>
                      <a:pt x="3231" y="3275"/>
                    </a:cubicBezTo>
                    <a:cubicBezTo>
                      <a:pt x="2629" y="2831"/>
                      <a:pt x="2091" y="2261"/>
                      <a:pt x="1616" y="1660"/>
                    </a:cubicBezTo>
                    <a:cubicBezTo>
                      <a:pt x="1362" y="1375"/>
                      <a:pt x="1109" y="1058"/>
                      <a:pt x="887" y="741"/>
                    </a:cubicBezTo>
                    <a:cubicBezTo>
                      <a:pt x="761" y="583"/>
                      <a:pt x="666" y="456"/>
                      <a:pt x="539" y="298"/>
                    </a:cubicBezTo>
                    <a:cubicBezTo>
                      <a:pt x="412" y="139"/>
                      <a:pt x="317" y="76"/>
                      <a:pt x="127" y="13"/>
                    </a:cubicBezTo>
                    <a:cubicBezTo>
                      <a:pt x="110" y="4"/>
                      <a:pt x="93" y="0"/>
                      <a:pt x="78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3820075" y="1753700"/>
                <a:ext cx="418650" cy="223800"/>
              </a:xfrm>
              <a:custGeom>
                <a:rect b="b" l="l" r="r" t="t"/>
                <a:pathLst>
                  <a:path extrusionOk="0" h="8952" w="16746">
                    <a:moveTo>
                      <a:pt x="148" y="0"/>
                    </a:moveTo>
                    <a:cubicBezTo>
                      <a:pt x="70" y="0"/>
                      <a:pt x="0" y="74"/>
                      <a:pt x="25" y="148"/>
                    </a:cubicBezTo>
                    <a:cubicBezTo>
                      <a:pt x="151" y="749"/>
                      <a:pt x="531" y="1256"/>
                      <a:pt x="880" y="1731"/>
                    </a:cubicBezTo>
                    <a:cubicBezTo>
                      <a:pt x="1196" y="2206"/>
                      <a:pt x="1545" y="2681"/>
                      <a:pt x="1988" y="3093"/>
                    </a:cubicBezTo>
                    <a:cubicBezTo>
                      <a:pt x="2843" y="3948"/>
                      <a:pt x="3920" y="4581"/>
                      <a:pt x="5155" y="4740"/>
                    </a:cubicBezTo>
                    <a:cubicBezTo>
                      <a:pt x="5642" y="4806"/>
                      <a:pt x="6133" y="4818"/>
                      <a:pt x="6625" y="4818"/>
                    </a:cubicBezTo>
                    <a:cubicBezTo>
                      <a:pt x="6913" y="4818"/>
                      <a:pt x="7200" y="4814"/>
                      <a:pt x="7488" y="4814"/>
                    </a:cubicBezTo>
                    <a:cubicBezTo>
                      <a:pt x="8117" y="4814"/>
                      <a:pt x="8745" y="4834"/>
                      <a:pt x="9367" y="4961"/>
                    </a:cubicBezTo>
                    <a:cubicBezTo>
                      <a:pt x="10665" y="5215"/>
                      <a:pt x="11869" y="5880"/>
                      <a:pt x="12946" y="6608"/>
                    </a:cubicBezTo>
                    <a:cubicBezTo>
                      <a:pt x="13579" y="7020"/>
                      <a:pt x="14149" y="7431"/>
                      <a:pt x="14751" y="7875"/>
                    </a:cubicBezTo>
                    <a:cubicBezTo>
                      <a:pt x="15067" y="8096"/>
                      <a:pt x="15352" y="8350"/>
                      <a:pt x="15669" y="8540"/>
                    </a:cubicBezTo>
                    <a:cubicBezTo>
                      <a:pt x="15954" y="8730"/>
                      <a:pt x="16239" y="8920"/>
                      <a:pt x="16587" y="8952"/>
                    </a:cubicBezTo>
                    <a:cubicBezTo>
                      <a:pt x="16651" y="8952"/>
                      <a:pt x="16714" y="8888"/>
                      <a:pt x="16714" y="8825"/>
                    </a:cubicBezTo>
                    <a:cubicBezTo>
                      <a:pt x="16746" y="8508"/>
                      <a:pt x="16587" y="8286"/>
                      <a:pt x="16429" y="8033"/>
                    </a:cubicBezTo>
                    <a:cubicBezTo>
                      <a:pt x="16207" y="7685"/>
                      <a:pt x="15922" y="7463"/>
                      <a:pt x="15606" y="7241"/>
                    </a:cubicBezTo>
                    <a:cubicBezTo>
                      <a:pt x="15067" y="6830"/>
                      <a:pt x="14529" y="6450"/>
                      <a:pt x="13959" y="6101"/>
                    </a:cubicBezTo>
                    <a:cubicBezTo>
                      <a:pt x="12882" y="5373"/>
                      <a:pt x="11742" y="4708"/>
                      <a:pt x="10475" y="4296"/>
                    </a:cubicBezTo>
                    <a:cubicBezTo>
                      <a:pt x="9842" y="4106"/>
                      <a:pt x="9145" y="3980"/>
                      <a:pt x="8480" y="3948"/>
                    </a:cubicBezTo>
                    <a:cubicBezTo>
                      <a:pt x="8341" y="3942"/>
                      <a:pt x="8202" y="3939"/>
                      <a:pt x="8063" y="3939"/>
                    </a:cubicBezTo>
                    <a:cubicBezTo>
                      <a:pt x="7474" y="3939"/>
                      <a:pt x="6884" y="3986"/>
                      <a:pt x="6295" y="4011"/>
                    </a:cubicBezTo>
                    <a:cubicBezTo>
                      <a:pt x="5598" y="4011"/>
                      <a:pt x="4902" y="3948"/>
                      <a:pt x="4268" y="3726"/>
                    </a:cubicBezTo>
                    <a:cubicBezTo>
                      <a:pt x="3730" y="3536"/>
                      <a:pt x="3255" y="3251"/>
                      <a:pt x="2843" y="2903"/>
                    </a:cubicBezTo>
                    <a:cubicBezTo>
                      <a:pt x="2336" y="2491"/>
                      <a:pt x="1861" y="1984"/>
                      <a:pt x="1450" y="1478"/>
                    </a:cubicBezTo>
                    <a:cubicBezTo>
                      <a:pt x="1070" y="1003"/>
                      <a:pt x="721" y="401"/>
                      <a:pt x="215" y="21"/>
                    </a:cubicBezTo>
                    <a:cubicBezTo>
                      <a:pt x="193" y="7"/>
                      <a:pt x="170" y="0"/>
                      <a:pt x="148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3579200" y="2311825"/>
                <a:ext cx="117700" cy="67875"/>
              </a:xfrm>
              <a:custGeom>
                <a:rect b="b" l="l" r="r" t="t"/>
                <a:pathLst>
                  <a:path extrusionOk="0" h="2715" w="4708">
                    <a:moveTo>
                      <a:pt x="4058" y="1"/>
                    </a:moveTo>
                    <a:cubicBezTo>
                      <a:pt x="3880" y="1"/>
                      <a:pt x="3702" y="67"/>
                      <a:pt x="3579" y="212"/>
                    </a:cubicBezTo>
                    <a:cubicBezTo>
                      <a:pt x="3547" y="244"/>
                      <a:pt x="3516" y="307"/>
                      <a:pt x="3484" y="339"/>
                    </a:cubicBezTo>
                    <a:cubicBezTo>
                      <a:pt x="3452" y="371"/>
                      <a:pt x="3452" y="371"/>
                      <a:pt x="3452" y="403"/>
                    </a:cubicBezTo>
                    <a:cubicBezTo>
                      <a:pt x="3389" y="466"/>
                      <a:pt x="3326" y="529"/>
                      <a:pt x="3294" y="593"/>
                    </a:cubicBezTo>
                    <a:cubicBezTo>
                      <a:pt x="3231" y="656"/>
                      <a:pt x="3167" y="719"/>
                      <a:pt x="3072" y="783"/>
                    </a:cubicBezTo>
                    <a:cubicBezTo>
                      <a:pt x="3072" y="783"/>
                      <a:pt x="3072" y="783"/>
                      <a:pt x="3072" y="814"/>
                    </a:cubicBezTo>
                    <a:cubicBezTo>
                      <a:pt x="3041" y="814"/>
                      <a:pt x="3009" y="846"/>
                      <a:pt x="2977" y="878"/>
                    </a:cubicBezTo>
                    <a:cubicBezTo>
                      <a:pt x="2851" y="973"/>
                      <a:pt x="2692" y="1099"/>
                      <a:pt x="2566" y="1194"/>
                    </a:cubicBezTo>
                    <a:cubicBezTo>
                      <a:pt x="2471" y="1226"/>
                      <a:pt x="2407" y="1258"/>
                      <a:pt x="2344" y="1289"/>
                    </a:cubicBezTo>
                    <a:cubicBezTo>
                      <a:pt x="2312" y="1321"/>
                      <a:pt x="2312" y="1321"/>
                      <a:pt x="2312" y="1321"/>
                    </a:cubicBezTo>
                    <a:lnTo>
                      <a:pt x="2154" y="1384"/>
                    </a:lnTo>
                    <a:cubicBezTo>
                      <a:pt x="1996" y="1448"/>
                      <a:pt x="1837" y="1511"/>
                      <a:pt x="1679" y="1543"/>
                    </a:cubicBezTo>
                    <a:cubicBezTo>
                      <a:pt x="1647" y="1574"/>
                      <a:pt x="1616" y="1574"/>
                      <a:pt x="1584" y="1574"/>
                    </a:cubicBezTo>
                    <a:cubicBezTo>
                      <a:pt x="1584" y="1574"/>
                      <a:pt x="1521" y="1574"/>
                      <a:pt x="1489" y="1606"/>
                    </a:cubicBezTo>
                    <a:lnTo>
                      <a:pt x="1394" y="1606"/>
                    </a:lnTo>
                    <a:cubicBezTo>
                      <a:pt x="1362" y="1606"/>
                      <a:pt x="1299" y="1638"/>
                      <a:pt x="1267" y="1638"/>
                    </a:cubicBezTo>
                    <a:cubicBezTo>
                      <a:pt x="1109" y="1638"/>
                      <a:pt x="919" y="1669"/>
                      <a:pt x="729" y="1669"/>
                    </a:cubicBezTo>
                    <a:lnTo>
                      <a:pt x="507" y="1669"/>
                    </a:lnTo>
                    <a:cubicBezTo>
                      <a:pt x="381" y="1669"/>
                      <a:pt x="285" y="1701"/>
                      <a:pt x="190" y="1764"/>
                    </a:cubicBezTo>
                    <a:cubicBezTo>
                      <a:pt x="64" y="1796"/>
                      <a:pt x="0" y="1954"/>
                      <a:pt x="0" y="2081"/>
                    </a:cubicBezTo>
                    <a:cubicBezTo>
                      <a:pt x="32" y="2619"/>
                      <a:pt x="856" y="2714"/>
                      <a:pt x="1267" y="2714"/>
                    </a:cubicBezTo>
                    <a:cubicBezTo>
                      <a:pt x="1711" y="2714"/>
                      <a:pt x="2154" y="2651"/>
                      <a:pt x="2566" y="2524"/>
                    </a:cubicBezTo>
                    <a:cubicBezTo>
                      <a:pt x="2977" y="2366"/>
                      <a:pt x="3421" y="2176"/>
                      <a:pt x="3769" y="1923"/>
                    </a:cubicBezTo>
                    <a:cubicBezTo>
                      <a:pt x="3959" y="1764"/>
                      <a:pt x="4149" y="1606"/>
                      <a:pt x="4307" y="1416"/>
                    </a:cubicBezTo>
                    <a:cubicBezTo>
                      <a:pt x="4529" y="1194"/>
                      <a:pt x="4687" y="941"/>
                      <a:pt x="4687" y="593"/>
                    </a:cubicBezTo>
                    <a:cubicBezTo>
                      <a:pt x="4708" y="224"/>
                      <a:pt x="4384" y="1"/>
                      <a:pt x="4058" y="1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3610875" y="2397350"/>
                <a:ext cx="74450" cy="96000"/>
              </a:xfrm>
              <a:custGeom>
                <a:rect b="b" l="l" r="r" t="t"/>
                <a:pathLst>
                  <a:path extrusionOk="0" h="3840" w="2978">
                    <a:moveTo>
                      <a:pt x="1628" y="1"/>
                    </a:moveTo>
                    <a:cubicBezTo>
                      <a:pt x="1567" y="1"/>
                      <a:pt x="1509" y="9"/>
                      <a:pt x="1457" y="22"/>
                    </a:cubicBezTo>
                    <a:cubicBezTo>
                      <a:pt x="1330" y="53"/>
                      <a:pt x="1204" y="85"/>
                      <a:pt x="1109" y="148"/>
                    </a:cubicBezTo>
                    <a:cubicBezTo>
                      <a:pt x="190" y="687"/>
                      <a:pt x="0" y="2967"/>
                      <a:pt x="887" y="3600"/>
                    </a:cubicBezTo>
                    <a:cubicBezTo>
                      <a:pt x="1090" y="3760"/>
                      <a:pt x="1327" y="3840"/>
                      <a:pt x="1563" y="3840"/>
                    </a:cubicBezTo>
                    <a:cubicBezTo>
                      <a:pt x="1842" y="3840"/>
                      <a:pt x="2121" y="3728"/>
                      <a:pt x="2344" y="3505"/>
                    </a:cubicBezTo>
                    <a:cubicBezTo>
                      <a:pt x="2755" y="3062"/>
                      <a:pt x="2977" y="2270"/>
                      <a:pt x="2914" y="1542"/>
                    </a:cubicBezTo>
                    <a:cubicBezTo>
                      <a:pt x="2850" y="940"/>
                      <a:pt x="2597" y="370"/>
                      <a:pt x="2059" y="117"/>
                    </a:cubicBezTo>
                    <a:cubicBezTo>
                      <a:pt x="1995" y="85"/>
                      <a:pt x="1932" y="53"/>
                      <a:pt x="1900" y="53"/>
                    </a:cubicBezTo>
                    <a:cubicBezTo>
                      <a:pt x="1808" y="16"/>
                      <a:pt x="1715" y="1"/>
                      <a:pt x="1628" y="1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3939425" y="2311825"/>
                <a:ext cx="117200" cy="67875"/>
              </a:xfrm>
              <a:custGeom>
                <a:rect b="b" l="l" r="r" t="t"/>
                <a:pathLst>
                  <a:path extrusionOk="0" h="2715" w="4688">
                    <a:moveTo>
                      <a:pt x="638" y="1"/>
                    </a:moveTo>
                    <a:cubicBezTo>
                      <a:pt x="319" y="1"/>
                      <a:pt x="1" y="224"/>
                      <a:pt x="1" y="593"/>
                    </a:cubicBezTo>
                    <a:cubicBezTo>
                      <a:pt x="1" y="941"/>
                      <a:pt x="159" y="1194"/>
                      <a:pt x="381" y="1416"/>
                    </a:cubicBezTo>
                    <a:cubicBezTo>
                      <a:pt x="571" y="1606"/>
                      <a:pt x="761" y="1764"/>
                      <a:pt x="951" y="1923"/>
                    </a:cubicBezTo>
                    <a:cubicBezTo>
                      <a:pt x="1299" y="2176"/>
                      <a:pt x="1711" y="2366"/>
                      <a:pt x="2123" y="2524"/>
                    </a:cubicBezTo>
                    <a:cubicBezTo>
                      <a:pt x="2534" y="2651"/>
                      <a:pt x="2978" y="2714"/>
                      <a:pt x="3421" y="2714"/>
                    </a:cubicBezTo>
                    <a:cubicBezTo>
                      <a:pt x="3833" y="2714"/>
                      <a:pt x="4688" y="2619"/>
                      <a:pt x="4688" y="2081"/>
                    </a:cubicBezTo>
                    <a:cubicBezTo>
                      <a:pt x="4688" y="1954"/>
                      <a:pt x="4625" y="1796"/>
                      <a:pt x="4498" y="1764"/>
                    </a:cubicBezTo>
                    <a:cubicBezTo>
                      <a:pt x="4403" y="1701"/>
                      <a:pt x="4308" y="1669"/>
                      <a:pt x="4213" y="1669"/>
                    </a:cubicBezTo>
                    <a:lnTo>
                      <a:pt x="3960" y="1669"/>
                    </a:lnTo>
                    <a:cubicBezTo>
                      <a:pt x="3770" y="1669"/>
                      <a:pt x="3611" y="1638"/>
                      <a:pt x="3421" y="1638"/>
                    </a:cubicBezTo>
                    <a:cubicBezTo>
                      <a:pt x="3389" y="1638"/>
                      <a:pt x="3358" y="1606"/>
                      <a:pt x="3294" y="1606"/>
                    </a:cubicBezTo>
                    <a:lnTo>
                      <a:pt x="3199" y="1606"/>
                    </a:lnTo>
                    <a:cubicBezTo>
                      <a:pt x="3199" y="1574"/>
                      <a:pt x="3104" y="1574"/>
                      <a:pt x="3104" y="1574"/>
                    </a:cubicBezTo>
                    <a:cubicBezTo>
                      <a:pt x="3073" y="1574"/>
                      <a:pt x="3041" y="1574"/>
                      <a:pt x="3009" y="1543"/>
                    </a:cubicBezTo>
                    <a:cubicBezTo>
                      <a:pt x="2851" y="1511"/>
                      <a:pt x="2693" y="1448"/>
                      <a:pt x="2534" y="1384"/>
                    </a:cubicBezTo>
                    <a:lnTo>
                      <a:pt x="2408" y="1321"/>
                    </a:lnTo>
                    <a:cubicBezTo>
                      <a:pt x="2376" y="1321"/>
                      <a:pt x="2376" y="1321"/>
                      <a:pt x="2376" y="1289"/>
                    </a:cubicBezTo>
                    <a:cubicBezTo>
                      <a:pt x="2281" y="1258"/>
                      <a:pt x="2218" y="1226"/>
                      <a:pt x="2154" y="1194"/>
                    </a:cubicBezTo>
                    <a:cubicBezTo>
                      <a:pt x="1996" y="1099"/>
                      <a:pt x="1869" y="973"/>
                      <a:pt x="1711" y="878"/>
                    </a:cubicBezTo>
                    <a:cubicBezTo>
                      <a:pt x="1679" y="846"/>
                      <a:pt x="1648" y="814"/>
                      <a:pt x="1616" y="814"/>
                    </a:cubicBezTo>
                    <a:cubicBezTo>
                      <a:pt x="1616" y="783"/>
                      <a:pt x="1616" y="783"/>
                      <a:pt x="1616" y="783"/>
                    </a:cubicBezTo>
                    <a:cubicBezTo>
                      <a:pt x="1553" y="719"/>
                      <a:pt x="1489" y="656"/>
                      <a:pt x="1394" y="593"/>
                    </a:cubicBezTo>
                    <a:cubicBezTo>
                      <a:pt x="1363" y="529"/>
                      <a:pt x="1299" y="466"/>
                      <a:pt x="1268" y="403"/>
                    </a:cubicBezTo>
                    <a:cubicBezTo>
                      <a:pt x="1236" y="371"/>
                      <a:pt x="1236" y="371"/>
                      <a:pt x="1204" y="339"/>
                    </a:cubicBezTo>
                    <a:cubicBezTo>
                      <a:pt x="1173" y="307"/>
                      <a:pt x="1141" y="244"/>
                      <a:pt x="1109" y="212"/>
                    </a:cubicBezTo>
                    <a:cubicBezTo>
                      <a:pt x="986" y="67"/>
                      <a:pt x="812" y="1"/>
                      <a:pt x="638" y="1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3950525" y="2397350"/>
                <a:ext cx="74450" cy="96000"/>
              </a:xfrm>
              <a:custGeom>
                <a:rect b="b" l="l" r="r" t="t"/>
                <a:pathLst>
                  <a:path extrusionOk="0" h="3840" w="2978">
                    <a:moveTo>
                      <a:pt x="1358" y="1"/>
                    </a:moveTo>
                    <a:cubicBezTo>
                      <a:pt x="1268" y="1"/>
                      <a:pt x="1183" y="16"/>
                      <a:pt x="1109" y="53"/>
                    </a:cubicBezTo>
                    <a:cubicBezTo>
                      <a:pt x="1045" y="53"/>
                      <a:pt x="982" y="85"/>
                      <a:pt x="919" y="117"/>
                    </a:cubicBezTo>
                    <a:cubicBezTo>
                      <a:pt x="380" y="370"/>
                      <a:pt x="127" y="940"/>
                      <a:pt x="64" y="1542"/>
                    </a:cubicBezTo>
                    <a:cubicBezTo>
                      <a:pt x="0" y="2270"/>
                      <a:pt x="222" y="3062"/>
                      <a:pt x="634" y="3505"/>
                    </a:cubicBezTo>
                    <a:cubicBezTo>
                      <a:pt x="857" y="3728"/>
                      <a:pt x="1135" y="3840"/>
                      <a:pt x="1420" y="3840"/>
                    </a:cubicBezTo>
                    <a:cubicBezTo>
                      <a:pt x="1660" y="3840"/>
                      <a:pt x="1904" y="3760"/>
                      <a:pt x="2122" y="3600"/>
                    </a:cubicBezTo>
                    <a:cubicBezTo>
                      <a:pt x="2977" y="2967"/>
                      <a:pt x="2787" y="687"/>
                      <a:pt x="1869" y="148"/>
                    </a:cubicBezTo>
                    <a:cubicBezTo>
                      <a:pt x="1774" y="85"/>
                      <a:pt x="1647" y="53"/>
                      <a:pt x="1552" y="22"/>
                    </a:cubicBezTo>
                    <a:cubicBezTo>
                      <a:pt x="1486" y="9"/>
                      <a:pt x="1421" y="1"/>
                      <a:pt x="1358" y="1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>
                <a:off x="3770925" y="2634600"/>
                <a:ext cx="117875" cy="39975"/>
              </a:xfrm>
              <a:custGeom>
                <a:rect b="b" l="l" r="r" t="t"/>
                <a:pathLst>
                  <a:path extrusionOk="0" h="1599" w="4715">
                    <a:moveTo>
                      <a:pt x="2514" y="1"/>
                    </a:moveTo>
                    <a:cubicBezTo>
                      <a:pt x="2367" y="1"/>
                      <a:pt x="2223" y="11"/>
                      <a:pt x="2086" y="32"/>
                    </a:cubicBezTo>
                    <a:cubicBezTo>
                      <a:pt x="1642" y="64"/>
                      <a:pt x="1262" y="191"/>
                      <a:pt x="882" y="412"/>
                    </a:cubicBezTo>
                    <a:cubicBezTo>
                      <a:pt x="534" y="571"/>
                      <a:pt x="90" y="856"/>
                      <a:pt x="27" y="1299"/>
                    </a:cubicBezTo>
                    <a:cubicBezTo>
                      <a:pt x="0" y="1460"/>
                      <a:pt x="110" y="1598"/>
                      <a:pt x="259" y="1598"/>
                    </a:cubicBezTo>
                    <a:cubicBezTo>
                      <a:pt x="286" y="1598"/>
                      <a:pt x="315" y="1594"/>
                      <a:pt x="344" y="1584"/>
                    </a:cubicBezTo>
                    <a:cubicBezTo>
                      <a:pt x="692" y="1552"/>
                      <a:pt x="977" y="1299"/>
                      <a:pt x="1262" y="1141"/>
                    </a:cubicBezTo>
                    <a:cubicBezTo>
                      <a:pt x="1547" y="1014"/>
                      <a:pt x="1832" y="951"/>
                      <a:pt x="2117" y="919"/>
                    </a:cubicBezTo>
                    <a:cubicBezTo>
                      <a:pt x="2173" y="914"/>
                      <a:pt x="2229" y="911"/>
                      <a:pt x="2285" y="911"/>
                    </a:cubicBezTo>
                    <a:cubicBezTo>
                      <a:pt x="2546" y="911"/>
                      <a:pt x="2807" y="968"/>
                      <a:pt x="3067" y="1046"/>
                    </a:cubicBezTo>
                    <a:cubicBezTo>
                      <a:pt x="3226" y="1077"/>
                      <a:pt x="3384" y="1141"/>
                      <a:pt x="3511" y="1236"/>
                    </a:cubicBezTo>
                    <a:cubicBezTo>
                      <a:pt x="3669" y="1299"/>
                      <a:pt x="3827" y="1426"/>
                      <a:pt x="3986" y="1521"/>
                    </a:cubicBezTo>
                    <a:cubicBezTo>
                      <a:pt x="4055" y="1556"/>
                      <a:pt x="4153" y="1581"/>
                      <a:pt x="4249" y="1581"/>
                    </a:cubicBezTo>
                    <a:cubicBezTo>
                      <a:pt x="4327" y="1581"/>
                      <a:pt x="4404" y="1564"/>
                      <a:pt x="4461" y="1521"/>
                    </a:cubicBezTo>
                    <a:cubicBezTo>
                      <a:pt x="4524" y="1457"/>
                      <a:pt x="4587" y="1426"/>
                      <a:pt x="4619" y="1362"/>
                    </a:cubicBezTo>
                    <a:cubicBezTo>
                      <a:pt x="4714" y="1141"/>
                      <a:pt x="4682" y="951"/>
                      <a:pt x="4556" y="792"/>
                    </a:cubicBezTo>
                    <a:cubicBezTo>
                      <a:pt x="4271" y="476"/>
                      <a:pt x="3764" y="254"/>
                      <a:pt x="3384" y="127"/>
                    </a:cubicBezTo>
                    <a:cubicBezTo>
                      <a:pt x="3110" y="43"/>
                      <a:pt x="2807" y="1"/>
                      <a:pt x="2514" y="1"/>
                    </a:cubicBezTo>
                    <a:close/>
                  </a:path>
                </a:pathLst>
              </a:custGeom>
              <a:solidFill>
                <a:srgbClr val="F4AA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>
                <a:off x="3516650" y="2531375"/>
                <a:ext cx="139375" cy="185725"/>
              </a:xfrm>
              <a:custGeom>
                <a:rect b="b" l="l" r="r" t="t"/>
                <a:pathLst>
                  <a:path extrusionOk="0" h="7429" w="5575">
                    <a:moveTo>
                      <a:pt x="1886" y="0"/>
                    </a:moveTo>
                    <a:cubicBezTo>
                      <a:pt x="1517" y="0"/>
                      <a:pt x="1156" y="137"/>
                      <a:pt x="887" y="424"/>
                    </a:cubicBezTo>
                    <a:cubicBezTo>
                      <a:pt x="539" y="773"/>
                      <a:pt x="317" y="1280"/>
                      <a:pt x="222" y="1755"/>
                    </a:cubicBezTo>
                    <a:cubicBezTo>
                      <a:pt x="1" y="2895"/>
                      <a:pt x="317" y="4098"/>
                      <a:pt x="919" y="5080"/>
                    </a:cubicBezTo>
                    <a:cubicBezTo>
                      <a:pt x="1394" y="5808"/>
                      <a:pt x="2059" y="6695"/>
                      <a:pt x="2851" y="7107"/>
                    </a:cubicBezTo>
                    <a:cubicBezTo>
                      <a:pt x="3041" y="7202"/>
                      <a:pt x="3231" y="7297"/>
                      <a:pt x="3421" y="7360"/>
                    </a:cubicBezTo>
                    <a:cubicBezTo>
                      <a:pt x="3569" y="7406"/>
                      <a:pt x="3725" y="7428"/>
                      <a:pt x="3882" y="7428"/>
                    </a:cubicBezTo>
                    <a:cubicBezTo>
                      <a:pt x="4263" y="7428"/>
                      <a:pt x="4650" y="7299"/>
                      <a:pt x="4941" y="7075"/>
                    </a:cubicBezTo>
                    <a:cubicBezTo>
                      <a:pt x="5384" y="6727"/>
                      <a:pt x="5574" y="6188"/>
                      <a:pt x="5511" y="5650"/>
                    </a:cubicBezTo>
                    <a:cubicBezTo>
                      <a:pt x="5416" y="4605"/>
                      <a:pt x="4783" y="3655"/>
                      <a:pt x="4308" y="2736"/>
                    </a:cubicBezTo>
                    <a:cubicBezTo>
                      <a:pt x="4054" y="2261"/>
                      <a:pt x="3801" y="1786"/>
                      <a:pt x="3548" y="1311"/>
                    </a:cubicBezTo>
                    <a:cubicBezTo>
                      <a:pt x="3326" y="868"/>
                      <a:pt x="3041" y="424"/>
                      <a:pt x="2597" y="171"/>
                    </a:cubicBezTo>
                    <a:cubicBezTo>
                      <a:pt x="2372" y="59"/>
                      <a:pt x="2127" y="0"/>
                      <a:pt x="1886" y="0"/>
                    </a:cubicBezTo>
                    <a:close/>
                  </a:path>
                </a:pathLst>
              </a:custGeom>
              <a:solidFill>
                <a:srgbClr val="FADD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3623525" y="2529625"/>
                <a:ext cx="66550" cy="87875"/>
              </a:xfrm>
              <a:custGeom>
                <a:rect b="b" l="l" r="r" t="t"/>
                <a:pathLst>
                  <a:path extrusionOk="0" h="3515" w="2662">
                    <a:moveTo>
                      <a:pt x="1108" y="1"/>
                    </a:moveTo>
                    <a:cubicBezTo>
                      <a:pt x="807" y="1"/>
                      <a:pt x="521" y="107"/>
                      <a:pt x="318" y="336"/>
                    </a:cubicBezTo>
                    <a:cubicBezTo>
                      <a:pt x="96" y="589"/>
                      <a:pt x="1" y="906"/>
                      <a:pt x="1" y="1223"/>
                    </a:cubicBezTo>
                    <a:cubicBezTo>
                      <a:pt x="1" y="1666"/>
                      <a:pt x="159" y="2110"/>
                      <a:pt x="318" y="2521"/>
                    </a:cubicBezTo>
                    <a:cubicBezTo>
                      <a:pt x="413" y="2743"/>
                      <a:pt x="539" y="2901"/>
                      <a:pt x="666" y="3060"/>
                    </a:cubicBezTo>
                    <a:cubicBezTo>
                      <a:pt x="761" y="3218"/>
                      <a:pt x="919" y="3313"/>
                      <a:pt x="1046" y="3408"/>
                    </a:cubicBezTo>
                    <a:cubicBezTo>
                      <a:pt x="1189" y="3479"/>
                      <a:pt x="1331" y="3515"/>
                      <a:pt x="1487" y="3515"/>
                    </a:cubicBezTo>
                    <a:cubicBezTo>
                      <a:pt x="1539" y="3515"/>
                      <a:pt x="1592" y="3511"/>
                      <a:pt x="1648" y="3503"/>
                    </a:cubicBezTo>
                    <a:cubicBezTo>
                      <a:pt x="1774" y="3471"/>
                      <a:pt x="1869" y="3376"/>
                      <a:pt x="1933" y="3281"/>
                    </a:cubicBezTo>
                    <a:cubicBezTo>
                      <a:pt x="2091" y="3250"/>
                      <a:pt x="2249" y="3186"/>
                      <a:pt x="2376" y="3060"/>
                    </a:cubicBezTo>
                    <a:cubicBezTo>
                      <a:pt x="2566" y="2870"/>
                      <a:pt x="2661" y="2553"/>
                      <a:pt x="2598" y="2300"/>
                    </a:cubicBezTo>
                    <a:cubicBezTo>
                      <a:pt x="2598" y="2300"/>
                      <a:pt x="2598" y="2300"/>
                      <a:pt x="2566" y="2268"/>
                    </a:cubicBezTo>
                    <a:cubicBezTo>
                      <a:pt x="2534" y="1920"/>
                      <a:pt x="2503" y="1571"/>
                      <a:pt x="2344" y="1255"/>
                    </a:cubicBezTo>
                    <a:cubicBezTo>
                      <a:pt x="2154" y="779"/>
                      <a:pt x="1869" y="146"/>
                      <a:pt x="1331" y="19"/>
                    </a:cubicBezTo>
                    <a:cubicBezTo>
                      <a:pt x="1256" y="7"/>
                      <a:pt x="1182" y="1"/>
                      <a:pt x="1108" y="1"/>
                    </a:cubicBezTo>
                    <a:close/>
                  </a:path>
                </a:pathLst>
              </a:custGeom>
              <a:solidFill>
                <a:srgbClr val="FADD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3992475" y="2546700"/>
                <a:ext cx="131450" cy="153200"/>
              </a:xfrm>
              <a:custGeom>
                <a:rect b="b" l="l" r="r" t="t"/>
                <a:pathLst>
                  <a:path extrusionOk="0" h="6128" w="5258">
                    <a:moveTo>
                      <a:pt x="3463" y="1"/>
                    </a:moveTo>
                    <a:cubicBezTo>
                      <a:pt x="2663" y="1"/>
                      <a:pt x="1786" y="596"/>
                      <a:pt x="1299" y="1205"/>
                    </a:cubicBezTo>
                    <a:cubicBezTo>
                      <a:pt x="887" y="1712"/>
                      <a:pt x="602" y="2282"/>
                      <a:pt x="381" y="2883"/>
                    </a:cubicBezTo>
                    <a:cubicBezTo>
                      <a:pt x="254" y="3137"/>
                      <a:pt x="159" y="3422"/>
                      <a:pt x="96" y="3707"/>
                    </a:cubicBezTo>
                    <a:cubicBezTo>
                      <a:pt x="1" y="4087"/>
                      <a:pt x="1" y="4403"/>
                      <a:pt x="1" y="4752"/>
                    </a:cubicBezTo>
                    <a:cubicBezTo>
                      <a:pt x="32" y="4847"/>
                      <a:pt x="64" y="4973"/>
                      <a:pt x="96" y="5037"/>
                    </a:cubicBezTo>
                    <a:cubicBezTo>
                      <a:pt x="191" y="5385"/>
                      <a:pt x="349" y="5734"/>
                      <a:pt x="666" y="5924"/>
                    </a:cubicBezTo>
                    <a:cubicBezTo>
                      <a:pt x="874" y="6070"/>
                      <a:pt x="1101" y="6127"/>
                      <a:pt x="1332" y="6127"/>
                    </a:cubicBezTo>
                    <a:cubicBezTo>
                      <a:pt x="1699" y="6127"/>
                      <a:pt x="2077" y="5984"/>
                      <a:pt x="2408" y="5829"/>
                    </a:cubicBezTo>
                    <a:cubicBezTo>
                      <a:pt x="3294" y="5417"/>
                      <a:pt x="3959" y="4625"/>
                      <a:pt x="4371" y="3802"/>
                    </a:cubicBezTo>
                    <a:cubicBezTo>
                      <a:pt x="4783" y="2915"/>
                      <a:pt x="5258" y="1585"/>
                      <a:pt x="4656" y="667"/>
                    </a:cubicBezTo>
                    <a:cubicBezTo>
                      <a:pt x="4337" y="188"/>
                      <a:pt x="3912" y="1"/>
                      <a:pt x="3463" y="1"/>
                    </a:cubicBezTo>
                    <a:close/>
                  </a:path>
                </a:pathLst>
              </a:custGeom>
              <a:solidFill>
                <a:srgbClr val="FADD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3726450" y="2224650"/>
                <a:ext cx="164725" cy="73700"/>
              </a:xfrm>
              <a:custGeom>
                <a:rect b="b" l="l" r="r" t="t"/>
                <a:pathLst>
                  <a:path extrusionOk="0" h="2948" w="6589">
                    <a:moveTo>
                      <a:pt x="4551" y="0"/>
                    </a:moveTo>
                    <a:cubicBezTo>
                      <a:pt x="4254" y="0"/>
                      <a:pt x="3959" y="13"/>
                      <a:pt x="3675" y="26"/>
                    </a:cubicBezTo>
                    <a:cubicBezTo>
                      <a:pt x="2946" y="89"/>
                      <a:pt x="2249" y="184"/>
                      <a:pt x="1553" y="374"/>
                    </a:cubicBezTo>
                    <a:cubicBezTo>
                      <a:pt x="1173" y="469"/>
                      <a:pt x="729" y="564"/>
                      <a:pt x="444" y="849"/>
                    </a:cubicBezTo>
                    <a:cubicBezTo>
                      <a:pt x="1" y="1261"/>
                      <a:pt x="96" y="1894"/>
                      <a:pt x="603" y="2211"/>
                    </a:cubicBezTo>
                    <a:cubicBezTo>
                      <a:pt x="793" y="2338"/>
                      <a:pt x="1046" y="2464"/>
                      <a:pt x="1331" y="2528"/>
                    </a:cubicBezTo>
                    <a:cubicBezTo>
                      <a:pt x="1521" y="2749"/>
                      <a:pt x="1838" y="2876"/>
                      <a:pt x="2154" y="2939"/>
                    </a:cubicBezTo>
                    <a:cubicBezTo>
                      <a:pt x="2213" y="2945"/>
                      <a:pt x="2271" y="2948"/>
                      <a:pt x="2329" y="2948"/>
                    </a:cubicBezTo>
                    <a:cubicBezTo>
                      <a:pt x="2588" y="2948"/>
                      <a:pt x="2852" y="2896"/>
                      <a:pt x="3136" y="2844"/>
                    </a:cubicBezTo>
                    <a:cubicBezTo>
                      <a:pt x="3453" y="2813"/>
                      <a:pt x="3738" y="2749"/>
                      <a:pt x="4055" y="2686"/>
                    </a:cubicBezTo>
                    <a:cubicBezTo>
                      <a:pt x="4688" y="2559"/>
                      <a:pt x="5321" y="2369"/>
                      <a:pt x="5891" y="2021"/>
                    </a:cubicBezTo>
                    <a:cubicBezTo>
                      <a:pt x="6240" y="1799"/>
                      <a:pt x="6556" y="1514"/>
                      <a:pt x="6556" y="1071"/>
                    </a:cubicBezTo>
                    <a:cubicBezTo>
                      <a:pt x="6588" y="596"/>
                      <a:pt x="6303" y="216"/>
                      <a:pt x="5828" y="121"/>
                    </a:cubicBezTo>
                    <a:cubicBezTo>
                      <a:pt x="5416" y="27"/>
                      <a:pt x="4981" y="0"/>
                      <a:pt x="4551" y="0"/>
                    </a:cubicBezTo>
                    <a:close/>
                  </a:path>
                </a:pathLst>
              </a:custGeom>
              <a:solidFill>
                <a:srgbClr val="FADD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3673425" y="2209450"/>
                <a:ext cx="19800" cy="19825"/>
              </a:xfrm>
              <a:custGeom>
                <a:rect b="b" l="l" r="r" t="t"/>
                <a:pathLst>
                  <a:path extrusionOk="0" h="793" w="792">
                    <a:moveTo>
                      <a:pt x="380" y="1"/>
                    </a:moveTo>
                    <a:cubicBezTo>
                      <a:pt x="317" y="1"/>
                      <a:pt x="253" y="32"/>
                      <a:pt x="190" y="64"/>
                    </a:cubicBezTo>
                    <a:cubicBezTo>
                      <a:pt x="127" y="96"/>
                      <a:pt x="95" y="127"/>
                      <a:pt x="32" y="191"/>
                    </a:cubicBezTo>
                    <a:cubicBezTo>
                      <a:pt x="0" y="254"/>
                      <a:pt x="0" y="317"/>
                      <a:pt x="0" y="412"/>
                    </a:cubicBezTo>
                    <a:cubicBezTo>
                      <a:pt x="0" y="476"/>
                      <a:pt x="0" y="539"/>
                      <a:pt x="32" y="602"/>
                    </a:cubicBezTo>
                    <a:cubicBezTo>
                      <a:pt x="95" y="666"/>
                      <a:pt x="127" y="697"/>
                      <a:pt x="190" y="761"/>
                    </a:cubicBezTo>
                    <a:cubicBezTo>
                      <a:pt x="253" y="792"/>
                      <a:pt x="317" y="792"/>
                      <a:pt x="380" y="792"/>
                    </a:cubicBezTo>
                    <a:cubicBezTo>
                      <a:pt x="475" y="792"/>
                      <a:pt x="538" y="792"/>
                      <a:pt x="602" y="761"/>
                    </a:cubicBezTo>
                    <a:cubicBezTo>
                      <a:pt x="665" y="697"/>
                      <a:pt x="697" y="666"/>
                      <a:pt x="728" y="602"/>
                    </a:cubicBezTo>
                    <a:cubicBezTo>
                      <a:pt x="760" y="539"/>
                      <a:pt x="792" y="476"/>
                      <a:pt x="792" y="412"/>
                    </a:cubicBezTo>
                    <a:cubicBezTo>
                      <a:pt x="792" y="317"/>
                      <a:pt x="760" y="254"/>
                      <a:pt x="728" y="191"/>
                    </a:cubicBezTo>
                    <a:cubicBezTo>
                      <a:pt x="697" y="127"/>
                      <a:pt x="665" y="96"/>
                      <a:pt x="602" y="64"/>
                    </a:cubicBezTo>
                    <a:cubicBezTo>
                      <a:pt x="538" y="32"/>
                      <a:pt x="475" y="1"/>
                      <a:pt x="380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3776350" y="2256950"/>
                <a:ext cx="22175" cy="21400"/>
              </a:xfrm>
              <a:custGeom>
                <a:rect b="b" l="l" r="r" t="t"/>
                <a:pathLst>
                  <a:path extrusionOk="0" h="856" w="887">
                    <a:moveTo>
                      <a:pt x="443" y="1"/>
                    </a:moveTo>
                    <a:cubicBezTo>
                      <a:pt x="380" y="1"/>
                      <a:pt x="317" y="1"/>
                      <a:pt x="285" y="32"/>
                    </a:cubicBezTo>
                    <a:cubicBezTo>
                      <a:pt x="222" y="32"/>
                      <a:pt x="190" y="96"/>
                      <a:pt x="127" y="127"/>
                    </a:cubicBezTo>
                    <a:cubicBezTo>
                      <a:pt x="95" y="159"/>
                      <a:pt x="63" y="222"/>
                      <a:pt x="32" y="254"/>
                    </a:cubicBezTo>
                    <a:cubicBezTo>
                      <a:pt x="32" y="317"/>
                      <a:pt x="0" y="381"/>
                      <a:pt x="0" y="412"/>
                    </a:cubicBezTo>
                    <a:cubicBezTo>
                      <a:pt x="0" y="476"/>
                      <a:pt x="32" y="507"/>
                      <a:pt x="32" y="539"/>
                    </a:cubicBezTo>
                    <a:cubicBezTo>
                      <a:pt x="63" y="602"/>
                      <a:pt x="95" y="666"/>
                      <a:pt x="127" y="729"/>
                    </a:cubicBezTo>
                    <a:cubicBezTo>
                      <a:pt x="158" y="761"/>
                      <a:pt x="190" y="761"/>
                      <a:pt x="222" y="792"/>
                    </a:cubicBezTo>
                    <a:cubicBezTo>
                      <a:pt x="285" y="824"/>
                      <a:pt x="380" y="856"/>
                      <a:pt x="443" y="856"/>
                    </a:cubicBezTo>
                    <a:cubicBezTo>
                      <a:pt x="507" y="856"/>
                      <a:pt x="570" y="856"/>
                      <a:pt x="602" y="824"/>
                    </a:cubicBezTo>
                    <a:cubicBezTo>
                      <a:pt x="665" y="792"/>
                      <a:pt x="697" y="761"/>
                      <a:pt x="760" y="729"/>
                    </a:cubicBezTo>
                    <a:cubicBezTo>
                      <a:pt x="792" y="697"/>
                      <a:pt x="823" y="634"/>
                      <a:pt x="855" y="602"/>
                    </a:cubicBezTo>
                    <a:cubicBezTo>
                      <a:pt x="855" y="539"/>
                      <a:pt x="887" y="476"/>
                      <a:pt x="887" y="412"/>
                    </a:cubicBezTo>
                    <a:cubicBezTo>
                      <a:pt x="855" y="412"/>
                      <a:pt x="855" y="349"/>
                      <a:pt x="855" y="317"/>
                    </a:cubicBezTo>
                    <a:cubicBezTo>
                      <a:pt x="855" y="254"/>
                      <a:pt x="792" y="191"/>
                      <a:pt x="760" y="127"/>
                    </a:cubicBezTo>
                    <a:cubicBezTo>
                      <a:pt x="728" y="96"/>
                      <a:pt x="697" y="64"/>
                      <a:pt x="665" y="64"/>
                    </a:cubicBezTo>
                    <a:cubicBezTo>
                      <a:pt x="602" y="32"/>
                      <a:pt x="507" y="1"/>
                      <a:pt x="443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3923600" y="2223700"/>
                <a:ext cx="21400" cy="21400"/>
              </a:xfrm>
              <a:custGeom>
                <a:rect b="b" l="l" r="r" t="t"/>
                <a:pathLst>
                  <a:path extrusionOk="0" h="856" w="856">
                    <a:moveTo>
                      <a:pt x="349" y="1"/>
                    </a:moveTo>
                    <a:cubicBezTo>
                      <a:pt x="349" y="32"/>
                      <a:pt x="317" y="32"/>
                      <a:pt x="317" y="32"/>
                    </a:cubicBezTo>
                    <a:cubicBezTo>
                      <a:pt x="286" y="32"/>
                      <a:pt x="254" y="32"/>
                      <a:pt x="222" y="64"/>
                    </a:cubicBezTo>
                    <a:cubicBezTo>
                      <a:pt x="191" y="64"/>
                      <a:pt x="159" y="96"/>
                      <a:pt x="127" y="127"/>
                    </a:cubicBezTo>
                    <a:cubicBezTo>
                      <a:pt x="96" y="127"/>
                      <a:pt x="96" y="159"/>
                      <a:pt x="96" y="159"/>
                    </a:cubicBezTo>
                    <a:cubicBezTo>
                      <a:pt x="96" y="159"/>
                      <a:pt x="64" y="191"/>
                      <a:pt x="64" y="191"/>
                    </a:cubicBezTo>
                    <a:cubicBezTo>
                      <a:pt x="64" y="191"/>
                      <a:pt x="64" y="222"/>
                      <a:pt x="64" y="222"/>
                    </a:cubicBezTo>
                    <a:cubicBezTo>
                      <a:pt x="64" y="222"/>
                      <a:pt x="32" y="254"/>
                      <a:pt x="32" y="254"/>
                    </a:cubicBezTo>
                    <a:cubicBezTo>
                      <a:pt x="32" y="254"/>
                      <a:pt x="32" y="317"/>
                      <a:pt x="1" y="317"/>
                    </a:cubicBezTo>
                    <a:cubicBezTo>
                      <a:pt x="1" y="317"/>
                      <a:pt x="1" y="412"/>
                      <a:pt x="1" y="444"/>
                    </a:cubicBezTo>
                    <a:cubicBezTo>
                      <a:pt x="1" y="507"/>
                      <a:pt x="1" y="539"/>
                      <a:pt x="32" y="602"/>
                    </a:cubicBezTo>
                    <a:cubicBezTo>
                      <a:pt x="32" y="634"/>
                      <a:pt x="64" y="666"/>
                      <a:pt x="96" y="697"/>
                    </a:cubicBezTo>
                    <a:cubicBezTo>
                      <a:pt x="96" y="729"/>
                      <a:pt x="127" y="761"/>
                      <a:pt x="159" y="761"/>
                    </a:cubicBezTo>
                    <a:cubicBezTo>
                      <a:pt x="191" y="792"/>
                      <a:pt x="222" y="824"/>
                      <a:pt x="254" y="824"/>
                    </a:cubicBezTo>
                    <a:cubicBezTo>
                      <a:pt x="286" y="856"/>
                      <a:pt x="317" y="856"/>
                      <a:pt x="349" y="856"/>
                    </a:cubicBezTo>
                    <a:lnTo>
                      <a:pt x="476" y="856"/>
                    </a:lnTo>
                    <a:cubicBezTo>
                      <a:pt x="539" y="856"/>
                      <a:pt x="571" y="824"/>
                      <a:pt x="634" y="792"/>
                    </a:cubicBezTo>
                    <a:cubicBezTo>
                      <a:pt x="666" y="792"/>
                      <a:pt x="697" y="761"/>
                      <a:pt x="729" y="729"/>
                    </a:cubicBezTo>
                    <a:cubicBezTo>
                      <a:pt x="761" y="697"/>
                      <a:pt x="761" y="666"/>
                      <a:pt x="792" y="634"/>
                    </a:cubicBezTo>
                    <a:lnTo>
                      <a:pt x="824" y="539"/>
                    </a:lnTo>
                    <a:cubicBezTo>
                      <a:pt x="824" y="507"/>
                      <a:pt x="856" y="476"/>
                      <a:pt x="856" y="444"/>
                    </a:cubicBezTo>
                    <a:cubicBezTo>
                      <a:pt x="856" y="381"/>
                      <a:pt x="824" y="349"/>
                      <a:pt x="824" y="317"/>
                    </a:cubicBezTo>
                    <a:cubicBezTo>
                      <a:pt x="824" y="254"/>
                      <a:pt x="792" y="222"/>
                      <a:pt x="761" y="159"/>
                    </a:cubicBezTo>
                    <a:cubicBezTo>
                      <a:pt x="729" y="127"/>
                      <a:pt x="697" y="127"/>
                      <a:pt x="666" y="96"/>
                    </a:cubicBezTo>
                    <a:cubicBezTo>
                      <a:pt x="666" y="64"/>
                      <a:pt x="634" y="64"/>
                      <a:pt x="571" y="32"/>
                    </a:cubicBezTo>
                    <a:cubicBezTo>
                      <a:pt x="539" y="32"/>
                      <a:pt x="507" y="1"/>
                      <a:pt x="476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3543575" y="2517425"/>
                <a:ext cx="22200" cy="22200"/>
              </a:xfrm>
              <a:custGeom>
                <a:rect b="b" l="l" r="r" t="t"/>
                <a:pathLst>
                  <a:path extrusionOk="0" h="888" w="888">
                    <a:moveTo>
                      <a:pt x="444" y="1"/>
                    </a:moveTo>
                    <a:cubicBezTo>
                      <a:pt x="380" y="1"/>
                      <a:pt x="317" y="32"/>
                      <a:pt x="254" y="32"/>
                    </a:cubicBezTo>
                    <a:cubicBezTo>
                      <a:pt x="222" y="64"/>
                      <a:pt x="159" y="96"/>
                      <a:pt x="127" y="127"/>
                    </a:cubicBezTo>
                    <a:cubicBezTo>
                      <a:pt x="95" y="159"/>
                      <a:pt x="64" y="222"/>
                      <a:pt x="32" y="286"/>
                    </a:cubicBezTo>
                    <a:cubicBezTo>
                      <a:pt x="0" y="317"/>
                      <a:pt x="0" y="381"/>
                      <a:pt x="0" y="444"/>
                    </a:cubicBezTo>
                    <a:cubicBezTo>
                      <a:pt x="0" y="476"/>
                      <a:pt x="0" y="539"/>
                      <a:pt x="0" y="571"/>
                    </a:cubicBezTo>
                    <a:cubicBezTo>
                      <a:pt x="32" y="634"/>
                      <a:pt x="64" y="697"/>
                      <a:pt x="127" y="761"/>
                    </a:cubicBezTo>
                    <a:cubicBezTo>
                      <a:pt x="159" y="792"/>
                      <a:pt x="190" y="824"/>
                      <a:pt x="222" y="824"/>
                    </a:cubicBezTo>
                    <a:cubicBezTo>
                      <a:pt x="285" y="856"/>
                      <a:pt x="349" y="887"/>
                      <a:pt x="444" y="887"/>
                    </a:cubicBezTo>
                    <a:cubicBezTo>
                      <a:pt x="507" y="887"/>
                      <a:pt x="570" y="887"/>
                      <a:pt x="602" y="856"/>
                    </a:cubicBezTo>
                    <a:cubicBezTo>
                      <a:pt x="665" y="824"/>
                      <a:pt x="697" y="792"/>
                      <a:pt x="760" y="761"/>
                    </a:cubicBezTo>
                    <a:cubicBezTo>
                      <a:pt x="792" y="729"/>
                      <a:pt x="824" y="666"/>
                      <a:pt x="855" y="602"/>
                    </a:cubicBezTo>
                    <a:cubicBezTo>
                      <a:pt x="887" y="571"/>
                      <a:pt x="887" y="507"/>
                      <a:pt x="887" y="444"/>
                    </a:cubicBezTo>
                    <a:cubicBezTo>
                      <a:pt x="887" y="412"/>
                      <a:pt x="887" y="381"/>
                      <a:pt x="855" y="317"/>
                    </a:cubicBezTo>
                    <a:cubicBezTo>
                      <a:pt x="855" y="254"/>
                      <a:pt x="824" y="191"/>
                      <a:pt x="760" y="127"/>
                    </a:cubicBezTo>
                    <a:cubicBezTo>
                      <a:pt x="729" y="96"/>
                      <a:pt x="697" y="96"/>
                      <a:pt x="665" y="64"/>
                    </a:cubicBezTo>
                    <a:cubicBezTo>
                      <a:pt x="602" y="32"/>
                      <a:pt x="507" y="1"/>
                      <a:pt x="444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3507950" y="2617975"/>
                <a:ext cx="21400" cy="20425"/>
              </a:xfrm>
              <a:custGeom>
                <a:rect b="b" l="l" r="r" t="t"/>
                <a:pathLst>
                  <a:path extrusionOk="0" h="817" w="856">
                    <a:moveTo>
                      <a:pt x="317" y="1"/>
                    </a:moveTo>
                    <a:cubicBezTo>
                      <a:pt x="254" y="32"/>
                      <a:pt x="190" y="64"/>
                      <a:pt x="127" y="127"/>
                    </a:cubicBezTo>
                    <a:lnTo>
                      <a:pt x="64" y="191"/>
                    </a:lnTo>
                    <a:cubicBezTo>
                      <a:pt x="32" y="254"/>
                      <a:pt x="0" y="317"/>
                      <a:pt x="0" y="412"/>
                    </a:cubicBezTo>
                    <a:cubicBezTo>
                      <a:pt x="0" y="444"/>
                      <a:pt x="32" y="507"/>
                      <a:pt x="32" y="571"/>
                    </a:cubicBezTo>
                    <a:cubicBezTo>
                      <a:pt x="64" y="602"/>
                      <a:pt x="95" y="666"/>
                      <a:pt x="127" y="697"/>
                    </a:cubicBezTo>
                    <a:cubicBezTo>
                      <a:pt x="190" y="729"/>
                      <a:pt x="254" y="792"/>
                      <a:pt x="317" y="792"/>
                    </a:cubicBezTo>
                    <a:cubicBezTo>
                      <a:pt x="349" y="808"/>
                      <a:pt x="380" y="816"/>
                      <a:pt x="416" y="816"/>
                    </a:cubicBezTo>
                    <a:cubicBezTo>
                      <a:pt x="452" y="816"/>
                      <a:pt x="491" y="808"/>
                      <a:pt x="539" y="792"/>
                    </a:cubicBezTo>
                    <a:cubicBezTo>
                      <a:pt x="570" y="792"/>
                      <a:pt x="602" y="761"/>
                      <a:pt x="634" y="761"/>
                    </a:cubicBezTo>
                    <a:cubicBezTo>
                      <a:pt x="634" y="761"/>
                      <a:pt x="665" y="761"/>
                      <a:pt x="665" y="729"/>
                    </a:cubicBezTo>
                    <a:cubicBezTo>
                      <a:pt x="665" y="729"/>
                      <a:pt x="729" y="697"/>
                      <a:pt x="729" y="666"/>
                    </a:cubicBezTo>
                    <a:cubicBezTo>
                      <a:pt x="760" y="634"/>
                      <a:pt x="792" y="602"/>
                      <a:pt x="824" y="539"/>
                    </a:cubicBezTo>
                    <a:cubicBezTo>
                      <a:pt x="824" y="539"/>
                      <a:pt x="824" y="507"/>
                      <a:pt x="824" y="507"/>
                    </a:cubicBezTo>
                    <a:cubicBezTo>
                      <a:pt x="855" y="444"/>
                      <a:pt x="855" y="381"/>
                      <a:pt x="855" y="349"/>
                    </a:cubicBezTo>
                    <a:cubicBezTo>
                      <a:pt x="855" y="286"/>
                      <a:pt x="824" y="254"/>
                      <a:pt x="792" y="191"/>
                    </a:cubicBezTo>
                    <a:cubicBezTo>
                      <a:pt x="792" y="159"/>
                      <a:pt x="760" y="127"/>
                      <a:pt x="729" y="96"/>
                    </a:cubicBezTo>
                    <a:cubicBezTo>
                      <a:pt x="697" y="64"/>
                      <a:pt x="634" y="32"/>
                      <a:pt x="570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3591075" y="2705850"/>
                <a:ext cx="22200" cy="22200"/>
              </a:xfrm>
              <a:custGeom>
                <a:rect b="b" l="l" r="r" t="t"/>
                <a:pathLst>
                  <a:path extrusionOk="0" h="888" w="888">
                    <a:moveTo>
                      <a:pt x="444" y="1"/>
                    </a:moveTo>
                    <a:cubicBezTo>
                      <a:pt x="381" y="1"/>
                      <a:pt x="349" y="33"/>
                      <a:pt x="286" y="33"/>
                    </a:cubicBezTo>
                    <a:cubicBezTo>
                      <a:pt x="222" y="64"/>
                      <a:pt x="191" y="96"/>
                      <a:pt x="127" y="128"/>
                    </a:cubicBezTo>
                    <a:cubicBezTo>
                      <a:pt x="96" y="159"/>
                      <a:pt x="64" y="223"/>
                      <a:pt x="32" y="286"/>
                    </a:cubicBezTo>
                    <a:cubicBezTo>
                      <a:pt x="32" y="318"/>
                      <a:pt x="1" y="381"/>
                      <a:pt x="1" y="444"/>
                    </a:cubicBezTo>
                    <a:cubicBezTo>
                      <a:pt x="1" y="476"/>
                      <a:pt x="32" y="508"/>
                      <a:pt x="32" y="571"/>
                    </a:cubicBezTo>
                    <a:cubicBezTo>
                      <a:pt x="32" y="634"/>
                      <a:pt x="96" y="698"/>
                      <a:pt x="127" y="761"/>
                    </a:cubicBezTo>
                    <a:cubicBezTo>
                      <a:pt x="159" y="761"/>
                      <a:pt x="191" y="793"/>
                      <a:pt x="222" y="824"/>
                    </a:cubicBezTo>
                    <a:cubicBezTo>
                      <a:pt x="286" y="856"/>
                      <a:pt x="381" y="888"/>
                      <a:pt x="444" y="888"/>
                    </a:cubicBezTo>
                    <a:cubicBezTo>
                      <a:pt x="507" y="888"/>
                      <a:pt x="571" y="856"/>
                      <a:pt x="602" y="856"/>
                    </a:cubicBezTo>
                    <a:cubicBezTo>
                      <a:pt x="666" y="824"/>
                      <a:pt x="729" y="793"/>
                      <a:pt x="761" y="761"/>
                    </a:cubicBezTo>
                    <a:cubicBezTo>
                      <a:pt x="792" y="729"/>
                      <a:pt x="824" y="666"/>
                      <a:pt x="856" y="603"/>
                    </a:cubicBezTo>
                    <a:cubicBezTo>
                      <a:pt x="887" y="571"/>
                      <a:pt x="887" y="508"/>
                      <a:pt x="887" y="444"/>
                    </a:cubicBezTo>
                    <a:cubicBezTo>
                      <a:pt x="887" y="413"/>
                      <a:pt x="887" y="381"/>
                      <a:pt x="856" y="318"/>
                    </a:cubicBezTo>
                    <a:cubicBezTo>
                      <a:pt x="856" y="254"/>
                      <a:pt x="824" y="191"/>
                      <a:pt x="761" y="128"/>
                    </a:cubicBezTo>
                    <a:cubicBezTo>
                      <a:pt x="729" y="96"/>
                      <a:pt x="697" y="96"/>
                      <a:pt x="666" y="64"/>
                    </a:cubicBezTo>
                    <a:cubicBezTo>
                      <a:pt x="602" y="33"/>
                      <a:pt x="539" y="1"/>
                      <a:pt x="444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3578400" y="2606100"/>
                <a:ext cx="19825" cy="19825"/>
              </a:xfrm>
              <a:custGeom>
                <a:rect b="b" l="l" r="r" t="t"/>
                <a:pathLst>
                  <a:path extrusionOk="0" h="793" w="793">
                    <a:moveTo>
                      <a:pt x="381" y="1"/>
                    </a:moveTo>
                    <a:cubicBezTo>
                      <a:pt x="317" y="1"/>
                      <a:pt x="286" y="32"/>
                      <a:pt x="222" y="32"/>
                    </a:cubicBezTo>
                    <a:cubicBezTo>
                      <a:pt x="191" y="64"/>
                      <a:pt x="159" y="96"/>
                      <a:pt x="96" y="127"/>
                    </a:cubicBezTo>
                    <a:cubicBezTo>
                      <a:pt x="64" y="159"/>
                      <a:pt x="32" y="222"/>
                      <a:pt x="32" y="254"/>
                    </a:cubicBezTo>
                    <a:cubicBezTo>
                      <a:pt x="1" y="317"/>
                      <a:pt x="1" y="349"/>
                      <a:pt x="1" y="412"/>
                    </a:cubicBezTo>
                    <a:cubicBezTo>
                      <a:pt x="1" y="444"/>
                      <a:pt x="1" y="476"/>
                      <a:pt x="1" y="507"/>
                    </a:cubicBezTo>
                    <a:cubicBezTo>
                      <a:pt x="32" y="571"/>
                      <a:pt x="64" y="634"/>
                      <a:pt x="96" y="697"/>
                    </a:cubicBezTo>
                    <a:lnTo>
                      <a:pt x="191" y="761"/>
                    </a:lnTo>
                    <a:cubicBezTo>
                      <a:pt x="254" y="792"/>
                      <a:pt x="317" y="792"/>
                      <a:pt x="381" y="792"/>
                    </a:cubicBezTo>
                    <a:cubicBezTo>
                      <a:pt x="444" y="792"/>
                      <a:pt x="476" y="792"/>
                      <a:pt x="539" y="761"/>
                    </a:cubicBezTo>
                    <a:cubicBezTo>
                      <a:pt x="571" y="761"/>
                      <a:pt x="634" y="729"/>
                      <a:pt x="666" y="697"/>
                    </a:cubicBezTo>
                    <a:cubicBezTo>
                      <a:pt x="698" y="634"/>
                      <a:pt x="729" y="602"/>
                      <a:pt x="761" y="571"/>
                    </a:cubicBezTo>
                    <a:cubicBezTo>
                      <a:pt x="761" y="507"/>
                      <a:pt x="793" y="444"/>
                      <a:pt x="793" y="412"/>
                    </a:cubicBezTo>
                    <a:cubicBezTo>
                      <a:pt x="761" y="381"/>
                      <a:pt x="761" y="349"/>
                      <a:pt x="761" y="317"/>
                    </a:cubicBezTo>
                    <a:cubicBezTo>
                      <a:pt x="761" y="222"/>
                      <a:pt x="729" y="191"/>
                      <a:pt x="666" y="127"/>
                    </a:cubicBezTo>
                    <a:cubicBezTo>
                      <a:pt x="634" y="96"/>
                      <a:pt x="603" y="96"/>
                      <a:pt x="571" y="64"/>
                    </a:cubicBezTo>
                    <a:cubicBezTo>
                      <a:pt x="508" y="32"/>
                      <a:pt x="444" y="1"/>
                      <a:pt x="381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3648875" y="264570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9" y="0"/>
                    </a:moveTo>
                    <a:cubicBezTo>
                      <a:pt x="317" y="0"/>
                      <a:pt x="254" y="0"/>
                      <a:pt x="222" y="32"/>
                    </a:cubicBezTo>
                    <a:cubicBezTo>
                      <a:pt x="190" y="32"/>
                      <a:pt x="127" y="63"/>
                      <a:pt x="95" y="95"/>
                    </a:cubicBezTo>
                    <a:cubicBezTo>
                      <a:pt x="64" y="127"/>
                      <a:pt x="64" y="190"/>
                      <a:pt x="32" y="222"/>
                    </a:cubicBezTo>
                    <a:cubicBezTo>
                      <a:pt x="0" y="253"/>
                      <a:pt x="0" y="317"/>
                      <a:pt x="0" y="348"/>
                    </a:cubicBezTo>
                    <a:lnTo>
                      <a:pt x="0" y="443"/>
                    </a:lnTo>
                    <a:cubicBezTo>
                      <a:pt x="32" y="507"/>
                      <a:pt x="64" y="570"/>
                      <a:pt x="95" y="602"/>
                    </a:cubicBezTo>
                    <a:lnTo>
                      <a:pt x="190" y="665"/>
                    </a:lnTo>
                    <a:cubicBezTo>
                      <a:pt x="222" y="697"/>
                      <a:pt x="285" y="728"/>
                      <a:pt x="349" y="728"/>
                    </a:cubicBezTo>
                    <a:cubicBezTo>
                      <a:pt x="412" y="728"/>
                      <a:pt x="444" y="697"/>
                      <a:pt x="507" y="697"/>
                    </a:cubicBezTo>
                    <a:cubicBezTo>
                      <a:pt x="539" y="665"/>
                      <a:pt x="570" y="633"/>
                      <a:pt x="602" y="602"/>
                    </a:cubicBezTo>
                    <a:cubicBezTo>
                      <a:pt x="634" y="570"/>
                      <a:pt x="665" y="538"/>
                      <a:pt x="697" y="507"/>
                    </a:cubicBezTo>
                    <a:cubicBezTo>
                      <a:pt x="697" y="443"/>
                      <a:pt x="729" y="412"/>
                      <a:pt x="729" y="348"/>
                    </a:cubicBezTo>
                    <a:cubicBezTo>
                      <a:pt x="729" y="317"/>
                      <a:pt x="697" y="285"/>
                      <a:pt x="697" y="253"/>
                    </a:cubicBezTo>
                    <a:cubicBezTo>
                      <a:pt x="697" y="190"/>
                      <a:pt x="665" y="158"/>
                      <a:pt x="602" y="95"/>
                    </a:cubicBezTo>
                    <a:cubicBezTo>
                      <a:pt x="602" y="63"/>
                      <a:pt x="570" y="63"/>
                      <a:pt x="539" y="32"/>
                    </a:cubicBezTo>
                    <a:cubicBezTo>
                      <a:pt x="475" y="0"/>
                      <a:pt x="412" y="0"/>
                      <a:pt x="349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3639375" y="2571275"/>
                <a:ext cx="18225" cy="17425"/>
              </a:xfrm>
              <a:custGeom>
                <a:rect b="b" l="l" r="r" t="t"/>
                <a:pathLst>
                  <a:path extrusionOk="0" h="697" w="729">
                    <a:moveTo>
                      <a:pt x="380" y="0"/>
                    </a:moveTo>
                    <a:cubicBezTo>
                      <a:pt x="349" y="0"/>
                      <a:pt x="317" y="0"/>
                      <a:pt x="285" y="32"/>
                    </a:cubicBezTo>
                    <a:cubicBezTo>
                      <a:pt x="254" y="32"/>
                      <a:pt x="222" y="32"/>
                      <a:pt x="190" y="64"/>
                    </a:cubicBezTo>
                    <a:lnTo>
                      <a:pt x="159" y="64"/>
                    </a:lnTo>
                    <a:cubicBezTo>
                      <a:pt x="127" y="95"/>
                      <a:pt x="95" y="127"/>
                      <a:pt x="64" y="159"/>
                    </a:cubicBezTo>
                    <a:cubicBezTo>
                      <a:pt x="64" y="190"/>
                      <a:pt x="32" y="222"/>
                      <a:pt x="32" y="254"/>
                    </a:cubicBezTo>
                    <a:cubicBezTo>
                      <a:pt x="0" y="349"/>
                      <a:pt x="32" y="349"/>
                      <a:pt x="32" y="444"/>
                    </a:cubicBezTo>
                    <a:cubicBezTo>
                      <a:pt x="64" y="507"/>
                      <a:pt x="95" y="539"/>
                      <a:pt x="127" y="602"/>
                    </a:cubicBezTo>
                    <a:cubicBezTo>
                      <a:pt x="159" y="634"/>
                      <a:pt x="190" y="665"/>
                      <a:pt x="222" y="665"/>
                    </a:cubicBezTo>
                    <a:cubicBezTo>
                      <a:pt x="285" y="697"/>
                      <a:pt x="317" y="697"/>
                      <a:pt x="380" y="697"/>
                    </a:cubicBezTo>
                    <a:cubicBezTo>
                      <a:pt x="444" y="697"/>
                      <a:pt x="475" y="665"/>
                      <a:pt x="539" y="634"/>
                    </a:cubicBezTo>
                    <a:cubicBezTo>
                      <a:pt x="570" y="634"/>
                      <a:pt x="570" y="602"/>
                      <a:pt x="570" y="602"/>
                    </a:cubicBezTo>
                    <a:cubicBezTo>
                      <a:pt x="570" y="612"/>
                      <a:pt x="574" y="616"/>
                      <a:pt x="579" y="616"/>
                    </a:cubicBezTo>
                    <a:cubicBezTo>
                      <a:pt x="588" y="616"/>
                      <a:pt x="602" y="602"/>
                      <a:pt x="602" y="602"/>
                    </a:cubicBezTo>
                    <a:lnTo>
                      <a:pt x="634" y="602"/>
                    </a:lnTo>
                    <a:cubicBezTo>
                      <a:pt x="634" y="570"/>
                      <a:pt x="665" y="539"/>
                      <a:pt x="665" y="507"/>
                    </a:cubicBezTo>
                    <a:cubicBezTo>
                      <a:pt x="697" y="475"/>
                      <a:pt x="697" y="444"/>
                      <a:pt x="697" y="412"/>
                    </a:cubicBezTo>
                    <a:cubicBezTo>
                      <a:pt x="729" y="380"/>
                      <a:pt x="729" y="349"/>
                      <a:pt x="729" y="317"/>
                    </a:cubicBezTo>
                    <a:cubicBezTo>
                      <a:pt x="729" y="285"/>
                      <a:pt x="697" y="285"/>
                      <a:pt x="697" y="254"/>
                    </a:cubicBezTo>
                    <a:cubicBezTo>
                      <a:pt x="697" y="222"/>
                      <a:pt x="697" y="222"/>
                      <a:pt x="665" y="190"/>
                    </a:cubicBezTo>
                    <a:cubicBezTo>
                      <a:pt x="665" y="159"/>
                      <a:pt x="634" y="127"/>
                      <a:pt x="602" y="95"/>
                    </a:cubicBezTo>
                    <a:cubicBezTo>
                      <a:pt x="570" y="64"/>
                      <a:pt x="539" y="64"/>
                      <a:pt x="507" y="32"/>
                    </a:cubicBezTo>
                    <a:cubicBezTo>
                      <a:pt x="475" y="32"/>
                      <a:pt x="412" y="0"/>
                      <a:pt x="380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4032850" y="2554050"/>
                <a:ext cx="16650" cy="17250"/>
              </a:xfrm>
              <a:custGeom>
                <a:rect b="b" l="l" r="r" t="t"/>
                <a:pathLst>
                  <a:path extrusionOk="0" h="690" w="666">
                    <a:moveTo>
                      <a:pt x="306" y="0"/>
                    </a:moveTo>
                    <a:cubicBezTo>
                      <a:pt x="286" y="0"/>
                      <a:pt x="270" y="8"/>
                      <a:pt x="254" y="24"/>
                    </a:cubicBezTo>
                    <a:lnTo>
                      <a:pt x="159" y="56"/>
                    </a:lnTo>
                    <a:cubicBezTo>
                      <a:pt x="128" y="87"/>
                      <a:pt x="96" y="87"/>
                      <a:pt x="96" y="119"/>
                    </a:cubicBezTo>
                    <a:cubicBezTo>
                      <a:pt x="64" y="119"/>
                      <a:pt x="64" y="151"/>
                      <a:pt x="33" y="182"/>
                    </a:cubicBezTo>
                    <a:cubicBezTo>
                      <a:pt x="1" y="214"/>
                      <a:pt x="1" y="246"/>
                      <a:pt x="1" y="309"/>
                    </a:cubicBezTo>
                    <a:cubicBezTo>
                      <a:pt x="1" y="341"/>
                      <a:pt x="1" y="404"/>
                      <a:pt x="1" y="436"/>
                    </a:cubicBezTo>
                    <a:lnTo>
                      <a:pt x="33" y="531"/>
                    </a:lnTo>
                    <a:cubicBezTo>
                      <a:pt x="64" y="563"/>
                      <a:pt x="96" y="594"/>
                      <a:pt x="128" y="626"/>
                    </a:cubicBezTo>
                    <a:cubicBezTo>
                      <a:pt x="128" y="626"/>
                      <a:pt x="159" y="658"/>
                      <a:pt x="191" y="658"/>
                    </a:cubicBezTo>
                    <a:cubicBezTo>
                      <a:pt x="223" y="689"/>
                      <a:pt x="286" y="689"/>
                      <a:pt x="318" y="689"/>
                    </a:cubicBezTo>
                    <a:lnTo>
                      <a:pt x="413" y="689"/>
                    </a:lnTo>
                    <a:cubicBezTo>
                      <a:pt x="476" y="658"/>
                      <a:pt x="508" y="658"/>
                      <a:pt x="539" y="626"/>
                    </a:cubicBezTo>
                    <a:cubicBezTo>
                      <a:pt x="571" y="594"/>
                      <a:pt x="571" y="594"/>
                      <a:pt x="603" y="563"/>
                    </a:cubicBezTo>
                    <a:cubicBezTo>
                      <a:pt x="603" y="531"/>
                      <a:pt x="634" y="499"/>
                      <a:pt x="634" y="468"/>
                    </a:cubicBezTo>
                    <a:cubicBezTo>
                      <a:pt x="666" y="436"/>
                      <a:pt x="666" y="404"/>
                      <a:pt x="666" y="341"/>
                    </a:cubicBezTo>
                    <a:cubicBezTo>
                      <a:pt x="666" y="309"/>
                      <a:pt x="666" y="309"/>
                      <a:pt x="666" y="278"/>
                    </a:cubicBezTo>
                    <a:lnTo>
                      <a:pt x="634" y="182"/>
                    </a:lnTo>
                    <a:cubicBezTo>
                      <a:pt x="603" y="151"/>
                      <a:pt x="571" y="119"/>
                      <a:pt x="539" y="87"/>
                    </a:cubicBezTo>
                    <a:cubicBezTo>
                      <a:pt x="508" y="56"/>
                      <a:pt x="476" y="56"/>
                      <a:pt x="476" y="24"/>
                    </a:cubicBezTo>
                    <a:lnTo>
                      <a:pt x="381" y="24"/>
                    </a:lnTo>
                    <a:cubicBezTo>
                      <a:pt x="349" y="8"/>
                      <a:pt x="325" y="0"/>
                      <a:pt x="306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3967925" y="2587575"/>
                <a:ext cx="21425" cy="20925"/>
              </a:xfrm>
              <a:custGeom>
                <a:rect b="b" l="l" r="r" t="t"/>
                <a:pathLst>
                  <a:path extrusionOk="0" h="837" w="857">
                    <a:moveTo>
                      <a:pt x="364" y="0"/>
                    </a:moveTo>
                    <a:cubicBezTo>
                      <a:pt x="328" y="0"/>
                      <a:pt x="299" y="23"/>
                      <a:pt x="254" y="45"/>
                    </a:cubicBezTo>
                    <a:cubicBezTo>
                      <a:pt x="191" y="45"/>
                      <a:pt x="159" y="77"/>
                      <a:pt x="128" y="108"/>
                    </a:cubicBezTo>
                    <a:cubicBezTo>
                      <a:pt x="64" y="172"/>
                      <a:pt x="33" y="203"/>
                      <a:pt x="33" y="267"/>
                    </a:cubicBezTo>
                    <a:cubicBezTo>
                      <a:pt x="1" y="298"/>
                      <a:pt x="1" y="362"/>
                      <a:pt x="1" y="425"/>
                    </a:cubicBezTo>
                    <a:cubicBezTo>
                      <a:pt x="1" y="457"/>
                      <a:pt x="1" y="488"/>
                      <a:pt x="1" y="520"/>
                    </a:cubicBezTo>
                    <a:cubicBezTo>
                      <a:pt x="33" y="615"/>
                      <a:pt x="64" y="678"/>
                      <a:pt x="128" y="710"/>
                    </a:cubicBezTo>
                    <a:cubicBezTo>
                      <a:pt x="159" y="742"/>
                      <a:pt x="159" y="773"/>
                      <a:pt x="223" y="773"/>
                    </a:cubicBezTo>
                    <a:cubicBezTo>
                      <a:pt x="286" y="837"/>
                      <a:pt x="349" y="837"/>
                      <a:pt x="413" y="837"/>
                    </a:cubicBezTo>
                    <a:cubicBezTo>
                      <a:pt x="476" y="837"/>
                      <a:pt x="539" y="837"/>
                      <a:pt x="571" y="805"/>
                    </a:cubicBezTo>
                    <a:cubicBezTo>
                      <a:pt x="634" y="805"/>
                      <a:pt x="698" y="773"/>
                      <a:pt x="729" y="710"/>
                    </a:cubicBezTo>
                    <a:cubicBezTo>
                      <a:pt x="761" y="678"/>
                      <a:pt x="793" y="647"/>
                      <a:pt x="793" y="583"/>
                    </a:cubicBezTo>
                    <a:cubicBezTo>
                      <a:pt x="824" y="520"/>
                      <a:pt x="856" y="488"/>
                      <a:pt x="856" y="425"/>
                    </a:cubicBezTo>
                    <a:lnTo>
                      <a:pt x="824" y="298"/>
                    </a:lnTo>
                    <a:cubicBezTo>
                      <a:pt x="793" y="235"/>
                      <a:pt x="761" y="172"/>
                      <a:pt x="729" y="140"/>
                    </a:cubicBezTo>
                    <a:cubicBezTo>
                      <a:pt x="698" y="108"/>
                      <a:pt x="666" y="77"/>
                      <a:pt x="634" y="45"/>
                    </a:cubicBezTo>
                    <a:cubicBezTo>
                      <a:pt x="571" y="13"/>
                      <a:pt x="476" y="13"/>
                      <a:pt x="413" y="13"/>
                    </a:cubicBezTo>
                    <a:cubicBezTo>
                      <a:pt x="394" y="4"/>
                      <a:pt x="378" y="0"/>
                      <a:pt x="364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3981400" y="2701900"/>
                <a:ext cx="21400" cy="21400"/>
              </a:xfrm>
              <a:custGeom>
                <a:rect b="b" l="l" r="r" t="t"/>
                <a:pathLst>
                  <a:path extrusionOk="0" h="856" w="856">
                    <a:moveTo>
                      <a:pt x="444" y="1"/>
                    </a:moveTo>
                    <a:cubicBezTo>
                      <a:pt x="412" y="1"/>
                      <a:pt x="349" y="1"/>
                      <a:pt x="317" y="32"/>
                    </a:cubicBezTo>
                    <a:cubicBezTo>
                      <a:pt x="254" y="32"/>
                      <a:pt x="190" y="64"/>
                      <a:pt x="159" y="127"/>
                    </a:cubicBezTo>
                    <a:cubicBezTo>
                      <a:pt x="127" y="159"/>
                      <a:pt x="95" y="191"/>
                      <a:pt x="64" y="222"/>
                    </a:cubicBezTo>
                    <a:cubicBezTo>
                      <a:pt x="32" y="286"/>
                      <a:pt x="0" y="381"/>
                      <a:pt x="0" y="444"/>
                    </a:cubicBezTo>
                    <a:cubicBezTo>
                      <a:pt x="32" y="476"/>
                      <a:pt x="32" y="539"/>
                      <a:pt x="32" y="571"/>
                    </a:cubicBezTo>
                    <a:cubicBezTo>
                      <a:pt x="32" y="602"/>
                      <a:pt x="64" y="634"/>
                      <a:pt x="64" y="666"/>
                    </a:cubicBezTo>
                    <a:cubicBezTo>
                      <a:pt x="95" y="697"/>
                      <a:pt x="127" y="729"/>
                      <a:pt x="127" y="729"/>
                    </a:cubicBezTo>
                    <a:cubicBezTo>
                      <a:pt x="159" y="792"/>
                      <a:pt x="222" y="824"/>
                      <a:pt x="254" y="824"/>
                    </a:cubicBezTo>
                    <a:cubicBezTo>
                      <a:pt x="285" y="856"/>
                      <a:pt x="317" y="856"/>
                      <a:pt x="380" y="856"/>
                    </a:cubicBezTo>
                    <a:lnTo>
                      <a:pt x="475" y="856"/>
                    </a:lnTo>
                    <a:cubicBezTo>
                      <a:pt x="507" y="856"/>
                      <a:pt x="539" y="856"/>
                      <a:pt x="570" y="824"/>
                    </a:cubicBezTo>
                    <a:cubicBezTo>
                      <a:pt x="634" y="824"/>
                      <a:pt x="665" y="792"/>
                      <a:pt x="697" y="729"/>
                    </a:cubicBezTo>
                    <a:cubicBezTo>
                      <a:pt x="729" y="697"/>
                      <a:pt x="760" y="666"/>
                      <a:pt x="792" y="634"/>
                    </a:cubicBezTo>
                    <a:cubicBezTo>
                      <a:pt x="824" y="571"/>
                      <a:pt x="855" y="507"/>
                      <a:pt x="824" y="444"/>
                    </a:cubicBezTo>
                    <a:cubicBezTo>
                      <a:pt x="855" y="349"/>
                      <a:pt x="824" y="286"/>
                      <a:pt x="792" y="191"/>
                    </a:cubicBezTo>
                    <a:cubicBezTo>
                      <a:pt x="760" y="159"/>
                      <a:pt x="760" y="159"/>
                      <a:pt x="729" y="127"/>
                    </a:cubicBezTo>
                    <a:cubicBezTo>
                      <a:pt x="697" y="96"/>
                      <a:pt x="634" y="64"/>
                      <a:pt x="602" y="32"/>
                    </a:cubicBezTo>
                    <a:cubicBezTo>
                      <a:pt x="539" y="1"/>
                      <a:pt x="507" y="1"/>
                      <a:pt x="444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4025725" y="2625100"/>
                <a:ext cx="19025" cy="18250"/>
              </a:xfrm>
              <a:custGeom>
                <a:rect b="b" l="l" r="r" t="t"/>
                <a:pathLst>
                  <a:path extrusionOk="0" h="730" w="761">
                    <a:moveTo>
                      <a:pt x="318" y="1"/>
                    </a:moveTo>
                    <a:cubicBezTo>
                      <a:pt x="286" y="32"/>
                      <a:pt x="223" y="32"/>
                      <a:pt x="191" y="64"/>
                    </a:cubicBezTo>
                    <a:cubicBezTo>
                      <a:pt x="159" y="64"/>
                      <a:pt x="128" y="96"/>
                      <a:pt x="128" y="96"/>
                    </a:cubicBezTo>
                    <a:cubicBezTo>
                      <a:pt x="96" y="127"/>
                      <a:pt x="64" y="159"/>
                      <a:pt x="32" y="222"/>
                    </a:cubicBezTo>
                    <a:cubicBezTo>
                      <a:pt x="32" y="254"/>
                      <a:pt x="32" y="286"/>
                      <a:pt x="32" y="317"/>
                    </a:cubicBezTo>
                    <a:cubicBezTo>
                      <a:pt x="1" y="349"/>
                      <a:pt x="1" y="381"/>
                      <a:pt x="32" y="444"/>
                    </a:cubicBezTo>
                    <a:lnTo>
                      <a:pt x="64" y="539"/>
                    </a:lnTo>
                    <a:cubicBezTo>
                      <a:pt x="96" y="571"/>
                      <a:pt x="128" y="634"/>
                      <a:pt x="191" y="666"/>
                    </a:cubicBezTo>
                    <a:lnTo>
                      <a:pt x="223" y="666"/>
                    </a:lnTo>
                    <a:cubicBezTo>
                      <a:pt x="254" y="666"/>
                      <a:pt x="286" y="697"/>
                      <a:pt x="318" y="697"/>
                    </a:cubicBezTo>
                    <a:cubicBezTo>
                      <a:pt x="349" y="729"/>
                      <a:pt x="413" y="729"/>
                      <a:pt x="444" y="729"/>
                    </a:cubicBezTo>
                    <a:cubicBezTo>
                      <a:pt x="508" y="729"/>
                      <a:pt x="539" y="697"/>
                      <a:pt x="603" y="666"/>
                    </a:cubicBezTo>
                    <a:lnTo>
                      <a:pt x="666" y="634"/>
                    </a:lnTo>
                    <a:cubicBezTo>
                      <a:pt x="698" y="571"/>
                      <a:pt x="729" y="507"/>
                      <a:pt x="761" y="476"/>
                    </a:cubicBezTo>
                    <a:lnTo>
                      <a:pt x="761" y="444"/>
                    </a:lnTo>
                    <a:cubicBezTo>
                      <a:pt x="761" y="412"/>
                      <a:pt x="761" y="381"/>
                      <a:pt x="761" y="317"/>
                    </a:cubicBezTo>
                    <a:cubicBezTo>
                      <a:pt x="761" y="317"/>
                      <a:pt x="761" y="286"/>
                      <a:pt x="761" y="286"/>
                    </a:cubicBezTo>
                    <a:lnTo>
                      <a:pt x="761" y="254"/>
                    </a:lnTo>
                    <a:cubicBezTo>
                      <a:pt x="729" y="254"/>
                      <a:pt x="729" y="222"/>
                      <a:pt x="729" y="222"/>
                    </a:cubicBezTo>
                    <a:cubicBezTo>
                      <a:pt x="729" y="222"/>
                      <a:pt x="729" y="191"/>
                      <a:pt x="729" y="191"/>
                    </a:cubicBezTo>
                    <a:cubicBezTo>
                      <a:pt x="698" y="159"/>
                      <a:pt x="666" y="127"/>
                      <a:pt x="634" y="96"/>
                    </a:cubicBezTo>
                    <a:cubicBezTo>
                      <a:pt x="603" y="64"/>
                      <a:pt x="571" y="64"/>
                      <a:pt x="539" y="32"/>
                    </a:cubicBezTo>
                    <a:cubicBezTo>
                      <a:pt x="508" y="32"/>
                      <a:pt x="476" y="1"/>
                      <a:pt x="413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4066900" y="2673400"/>
                <a:ext cx="19825" cy="20150"/>
              </a:xfrm>
              <a:custGeom>
                <a:rect b="b" l="l" r="r" t="t"/>
                <a:pathLst>
                  <a:path extrusionOk="0" h="806" w="793">
                    <a:moveTo>
                      <a:pt x="381" y="0"/>
                    </a:moveTo>
                    <a:cubicBezTo>
                      <a:pt x="349" y="0"/>
                      <a:pt x="286" y="32"/>
                      <a:pt x="254" y="32"/>
                    </a:cubicBezTo>
                    <a:cubicBezTo>
                      <a:pt x="191" y="64"/>
                      <a:pt x="159" y="95"/>
                      <a:pt x="127" y="127"/>
                    </a:cubicBezTo>
                    <a:cubicBezTo>
                      <a:pt x="64" y="159"/>
                      <a:pt x="64" y="191"/>
                      <a:pt x="32" y="254"/>
                    </a:cubicBezTo>
                    <a:cubicBezTo>
                      <a:pt x="1" y="286"/>
                      <a:pt x="1" y="349"/>
                      <a:pt x="1" y="412"/>
                    </a:cubicBezTo>
                    <a:cubicBezTo>
                      <a:pt x="1" y="476"/>
                      <a:pt x="32" y="539"/>
                      <a:pt x="64" y="602"/>
                    </a:cubicBezTo>
                    <a:lnTo>
                      <a:pt x="64" y="634"/>
                    </a:lnTo>
                    <a:cubicBezTo>
                      <a:pt x="96" y="666"/>
                      <a:pt x="127" y="697"/>
                      <a:pt x="159" y="729"/>
                    </a:cubicBezTo>
                    <a:cubicBezTo>
                      <a:pt x="191" y="761"/>
                      <a:pt x="254" y="792"/>
                      <a:pt x="286" y="792"/>
                    </a:cubicBezTo>
                    <a:lnTo>
                      <a:pt x="412" y="792"/>
                    </a:lnTo>
                    <a:cubicBezTo>
                      <a:pt x="422" y="801"/>
                      <a:pt x="434" y="805"/>
                      <a:pt x="447" y="805"/>
                    </a:cubicBezTo>
                    <a:cubicBezTo>
                      <a:pt x="478" y="805"/>
                      <a:pt x="517" y="783"/>
                      <a:pt x="539" y="761"/>
                    </a:cubicBezTo>
                    <a:cubicBezTo>
                      <a:pt x="571" y="761"/>
                      <a:pt x="602" y="761"/>
                      <a:pt x="634" y="729"/>
                    </a:cubicBezTo>
                    <a:cubicBezTo>
                      <a:pt x="666" y="697"/>
                      <a:pt x="697" y="666"/>
                      <a:pt x="729" y="602"/>
                    </a:cubicBezTo>
                    <a:cubicBezTo>
                      <a:pt x="761" y="571"/>
                      <a:pt x="761" y="539"/>
                      <a:pt x="761" y="539"/>
                    </a:cubicBezTo>
                    <a:cubicBezTo>
                      <a:pt x="792" y="444"/>
                      <a:pt x="792" y="381"/>
                      <a:pt x="761" y="317"/>
                    </a:cubicBezTo>
                    <a:cubicBezTo>
                      <a:pt x="761" y="317"/>
                      <a:pt x="761" y="317"/>
                      <a:pt x="761" y="286"/>
                    </a:cubicBezTo>
                    <a:cubicBezTo>
                      <a:pt x="761" y="222"/>
                      <a:pt x="729" y="159"/>
                      <a:pt x="666" y="127"/>
                    </a:cubicBezTo>
                    <a:cubicBezTo>
                      <a:pt x="634" y="95"/>
                      <a:pt x="602" y="95"/>
                      <a:pt x="602" y="64"/>
                    </a:cubicBezTo>
                    <a:cubicBezTo>
                      <a:pt x="539" y="32"/>
                      <a:pt x="476" y="0"/>
                      <a:pt x="381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4101750" y="2583150"/>
                <a:ext cx="19800" cy="20600"/>
              </a:xfrm>
              <a:custGeom>
                <a:rect b="b" l="l" r="r" t="t"/>
                <a:pathLst>
                  <a:path extrusionOk="0" h="824" w="792">
                    <a:moveTo>
                      <a:pt x="380" y="0"/>
                    </a:moveTo>
                    <a:cubicBezTo>
                      <a:pt x="348" y="0"/>
                      <a:pt x="285" y="32"/>
                      <a:pt x="253" y="32"/>
                    </a:cubicBezTo>
                    <a:cubicBezTo>
                      <a:pt x="190" y="64"/>
                      <a:pt x="158" y="95"/>
                      <a:pt x="95" y="127"/>
                    </a:cubicBezTo>
                    <a:cubicBezTo>
                      <a:pt x="63" y="190"/>
                      <a:pt x="32" y="254"/>
                      <a:pt x="0" y="317"/>
                    </a:cubicBezTo>
                    <a:cubicBezTo>
                      <a:pt x="0" y="349"/>
                      <a:pt x="0" y="380"/>
                      <a:pt x="0" y="412"/>
                    </a:cubicBezTo>
                    <a:cubicBezTo>
                      <a:pt x="0" y="444"/>
                      <a:pt x="0" y="475"/>
                      <a:pt x="0" y="507"/>
                    </a:cubicBezTo>
                    <a:cubicBezTo>
                      <a:pt x="32" y="539"/>
                      <a:pt x="32" y="570"/>
                      <a:pt x="32" y="602"/>
                    </a:cubicBezTo>
                    <a:cubicBezTo>
                      <a:pt x="63" y="634"/>
                      <a:pt x="95" y="665"/>
                      <a:pt x="95" y="697"/>
                    </a:cubicBezTo>
                    <a:cubicBezTo>
                      <a:pt x="127" y="729"/>
                      <a:pt x="158" y="729"/>
                      <a:pt x="190" y="760"/>
                    </a:cubicBezTo>
                    <a:cubicBezTo>
                      <a:pt x="222" y="760"/>
                      <a:pt x="253" y="792"/>
                      <a:pt x="285" y="792"/>
                    </a:cubicBezTo>
                    <a:cubicBezTo>
                      <a:pt x="317" y="792"/>
                      <a:pt x="348" y="824"/>
                      <a:pt x="380" y="824"/>
                    </a:cubicBezTo>
                    <a:cubicBezTo>
                      <a:pt x="443" y="824"/>
                      <a:pt x="507" y="824"/>
                      <a:pt x="538" y="792"/>
                    </a:cubicBezTo>
                    <a:cubicBezTo>
                      <a:pt x="570" y="760"/>
                      <a:pt x="602" y="760"/>
                      <a:pt x="633" y="729"/>
                    </a:cubicBezTo>
                    <a:cubicBezTo>
                      <a:pt x="665" y="697"/>
                      <a:pt x="697" y="697"/>
                      <a:pt x="697" y="665"/>
                    </a:cubicBezTo>
                    <a:cubicBezTo>
                      <a:pt x="728" y="634"/>
                      <a:pt x="760" y="602"/>
                      <a:pt x="760" y="570"/>
                    </a:cubicBezTo>
                    <a:cubicBezTo>
                      <a:pt x="792" y="539"/>
                      <a:pt x="792" y="507"/>
                      <a:pt x="792" y="475"/>
                    </a:cubicBezTo>
                    <a:cubicBezTo>
                      <a:pt x="792" y="444"/>
                      <a:pt x="792" y="412"/>
                      <a:pt x="792" y="349"/>
                    </a:cubicBezTo>
                    <a:cubicBezTo>
                      <a:pt x="792" y="317"/>
                      <a:pt x="792" y="285"/>
                      <a:pt x="760" y="254"/>
                    </a:cubicBezTo>
                    <a:cubicBezTo>
                      <a:pt x="760" y="222"/>
                      <a:pt x="728" y="190"/>
                      <a:pt x="697" y="159"/>
                    </a:cubicBezTo>
                    <a:cubicBezTo>
                      <a:pt x="697" y="127"/>
                      <a:pt x="633" y="95"/>
                      <a:pt x="602" y="64"/>
                    </a:cubicBezTo>
                    <a:cubicBezTo>
                      <a:pt x="538" y="32"/>
                      <a:pt x="475" y="0"/>
                      <a:pt x="380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4629825" y="3107275"/>
                <a:ext cx="771950" cy="771950"/>
              </a:xfrm>
              <a:custGeom>
                <a:rect b="b" l="l" r="r" t="t"/>
                <a:pathLst>
                  <a:path extrusionOk="0" h="30878" w="30878">
                    <a:moveTo>
                      <a:pt x="15423" y="0"/>
                    </a:moveTo>
                    <a:cubicBezTo>
                      <a:pt x="6904" y="0"/>
                      <a:pt x="0" y="6904"/>
                      <a:pt x="0" y="15423"/>
                    </a:cubicBezTo>
                    <a:cubicBezTo>
                      <a:pt x="0" y="23942"/>
                      <a:pt x="6904" y="30877"/>
                      <a:pt x="15423" y="30877"/>
                    </a:cubicBezTo>
                    <a:cubicBezTo>
                      <a:pt x="23942" y="30877"/>
                      <a:pt x="30878" y="23942"/>
                      <a:pt x="30878" y="15423"/>
                    </a:cubicBezTo>
                    <a:cubicBezTo>
                      <a:pt x="30878" y="6904"/>
                      <a:pt x="23942" y="0"/>
                      <a:pt x="15423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4792925" y="3507550"/>
                <a:ext cx="438600" cy="298625"/>
              </a:xfrm>
              <a:custGeom>
                <a:rect b="b" l="l" r="r" t="t"/>
                <a:pathLst>
                  <a:path extrusionOk="0" h="11945" w="17544">
                    <a:moveTo>
                      <a:pt x="8922" y="1"/>
                    </a:moveTo>
                    <a:cubicBezTo>
                      <a:pt x="8467" y="1"/>
                      <a:pt x="7994" y="35"/>
                      <a:pt x="7506" y="109"/>
                    </a:cubicBezTo>
                    <a:cubicBezTo>
                      <a:pt x="1742" y="995"/>
                      <a:pt x="0" y="7614"/>
                      <a:pt x="4561" y="10401"/>
                    </a:cubicBezTo>
                    <a:cubicBezTo>
                      <a:pt x="6297" y="11462"/>
                      <a:pt x="8232" y="11945"/>
                      <a:pt x="10033" y="11945"/>
                    </a:cubicBezTo>
                    <a:cubicBezTo>
                      <a:pt x="12961" y="11945"/>
                      <a:pt x="15537" y="10670"/>
                      <a:pt x="16341" y="8532"/>
                    </a:cubicBezTo>
                    <a:cubicBezTo>
                      <a:pt x="17543" y="5338"/>
                      <a:pt x="14568" y="1"/>
                      <a:pt x="8922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4792925" y="3509425"/>
                <a:ext cx="438600" cy="270625"/>
              </a:xfrm>
              <a:custGeom>
                <a:rect b="b" l="l" r="r" t="t"/>
                <a:pathLst>
                  <a:path extrusionOk="0" h="10825" w="17544">
                    <a:moveTo>
                      <a:pt x="8913" y="0"/>
                    </a:moveTo>
                    <a:cubicBezTo>
                      <a:pt x="8461" y="0"/>
                      <a:pt x="7992" y="31"/>
                      <a:pt x="7506" y="97"/>
                    </a:cubicBezTo>
                    <a:cubicBezTo>
                      <a:pt x="1742" y="889"/>
                      <a:pt x="0" y="6906"/>
                      <a:pt x="4561" y="9439"/>
                    </a:cubicBezTo>
                    <a:cubicBezTo>
                      <a:pt x="6295" y="10391"/>
                      <a:pt x="8226" y="10824"/>
                      <a:pt x="10025" y="10824"/>
                    </a:cubicBezTo>
                    <a:cubicBezTo>
                      <a:pt x="12956" y="10824"/>
                      <a:pt x="15537" y="9672"/>
                      <a:pt x="16341" y="7729"/>
                    </a:cubicBezTo>
                    <a:cubicBezTo>
                      <a:pt x="17544" y="4855"/>
                      <a:pt x="14565" y="0"/>
                      <a:pt x="8913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4840425" y="3535375"/>
                <a:ext cx="348825" cy="204100"/>
              </a:xfrm>
              <a:custGeom>
                <a:rect b="b" l="l" r="r" t="t"/>
                <a:pathLst>
                  <a:path extrusionOk="0" h="8164" w="13953">
                    <a:moveTo>
                      <a:pt x="7095" y="0"/>
                    </a:moveTo>
                    <a:cubicBezTo>
                      <a:pt x="6739" y="0"/>
                      <a:pt x="6369" y="23"/>
                      <a:pt x="5986" y="72"/>
                    </a:cubicBezTo>
                    <a:cubicBezTo>
                      <a:pt x="1394" y="674"/>
                      <a:pt x="0" y="5203"/>
                      <a:pt x="3611" y="7103"/>
                    </a:cubicBezTo>
                    <a:cubicBezTo>
                      <a:pt x="5006" y="7831"/>
                      <a:pt x="6560" y="8164"/>
                      <a:pt x="8002" y="8164"/>
                    </a:cubicBezTo>
                    <a:cubicBezTo>
                      <a:pt x="10325" y="8164"/>
                      <a:pt x="12360" y="7301"/>
                      <a:pt x="12985" y="5836"/>
                    </a:cubicBezTo>
                    <a:cubicBezTo>
                      <a:pt x="13953" y="3665"/>
                      <a:pt x="11579" y="0"/>
                      <a:pt x="7095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4811125" y="3180075"/>
                <a:ext cx="404675" cy="339825"/>
              </a:xfrm>
              <a:custGeom>
                <a:rect b="b" l="l" r="r" t="t"/>
                <a:pathLst>
                  <a:path extrusionOk="0" h="13593" w="16187">
                    <a:moveTo>
                      <a:pt x="9298" y="0"/>
                    </a:moveTo>
                    <a:cubicBezTo>
                      <a:pt x="8881" y="0"/>
                      <a:pt x="8442" y="41"/>
                      <a:pt x="7981" y="128"/>
                    </a:cubicBezTo>
                    <a:cubicBezTo>
                      <a:pt x="2692" y="1110"/>
                      <a:pt x="1" y="8616"/>
                      <a:pt x="4213" y="11814"/>
                    </a:cubicBezTo>
                    <a:cubicBezTo>
                      <a:pt x="5822" y="13036"/>
                      <a:pt x="7612" y="13593"/>
                      <a:pt x="9276" y="13593"/>
                    </a:cubicBezTo>
                    <a:cubicBezTo>
                      <a:pt x="11968" y="13593"/>
                      <a:pt x="14331" y="12138"/>
                      <a:pt x="15075" y="9692"/>
                    </a:cubicBezTo>
                    <a:cubicBezTo>
                      <a:pt x="16187" y="6035"/>
                      <a:pt x="14353" y="0"/>
                      <a:pt x="9298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4848325" y="3208325"/>
                <a:ext cx="335450" cy="282650"/>
              </a:xfrm>
              <a:custGeom>
                <a:rect b="b" l="l" r="r" t="t"/>
                <a:pathLst>
                  <a:path extrusionOk="0" h="11306" w="13418">
                    <a:moveTo>
                      <a:pt x="7738" y="0"/>
                    </a:moveTo>
                    <a:cubicBezTo>
                      <a:pt x="7394" y="0"/>
                      <a:pt x="7032" y="34"/>
                      <a:pt x="6651" y="107"/>
                    </a:cubicBezTo>
                    <a:cubicBezTo>
                      <a:pt x="2218" y="962"/>
                      <a:pt x="1" y="7200"/>
                      <a:pt x="3485" y="9829"/>
                    </a:cubicBezTo>
                    <a:cubicBezTo>
                      <a:pt x="4826" y="10844"/>
                      <a:pt x="6315" y="11306"/>
                      <a:pt x="7698" y="11306"/>
                    </a:cubicBezTo>
                    <a:cubicBezTo>
                      <a:pt x="9939" y="11306"/>
                      <a:pt x="11903" y="10092"/>
                      <a:pt x="12510" y="8056"/>
                    </a:cubicBezTo>
                    <a:cubicBezTo>
                      <a:pt x="13417" y="5042"/>
                      <a:pt x="11918" y="0"/>
                      <a:pt x="7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4928300" y="3236800"/>
                <a:ext cx="113250" cy="81300"/>
              </a:xfrm>
              <a:custGeom>
                <a:rect b="b" l="l" r="r" t="t"/>
                <a:pathLst>
                  <a:path extrusionOk="0" h="3252" w="4530">
                    <a:moveTo>
                      <a:pt x="4020" y="1"/>
                    </a:moveTo>
                    <a:cubicBezTo>
                      <a:pt x="3971" y="1"/>
                      <a:pt x="3920" y="5"/>
                      <a:pt x="3864" y="13"/>
                    </a:cubicBezTo>
                    <a:cubicBezTo>
                      <a:pt x="3643" y="13"/>
                      <a:pt x="3357" y="139"/>
                      <a:pt x="3136" y="234"/>
                    </a:cubicBezTo>
                    <a:cubicBezTo>
                      <a:pt x="2756" y="456"/>
                      <a:pt x="2376" y="741"/>
                      <a:pt x="2027" y="994"/>
                    </a:cubicBezTo>
                    <a:cubicBezTo>
                      <a:pt x="1647" y="1248"/>
                      <a:pt x="1299" y="1501"/>
                      <a:pt x="951" y="1755"/>
                    </a:cubicBezTo>
                    <a:cubicBezTo>
                      <a:pt x="571" y="2040"/>
                      <a:pt x="64" y="2356"/>
                      <a:pt x="32" y="2863"/>
                    </a:cubicBezTo>
                    <a:cubicBezTo>
                      <a:pt x="1" y="3021"/>
                      <a:pt x="159" y="3180"/>
                      <a:pt x="286" y="3211"/>
                    </a:cubicBezTo>
                    <a:cubicBezTo>
                      <a:pt x="363" y="3239"/>
                      <a:pt x="443" y="3251"/>
                      <a:pt x="524" y="3251"/>
                    </a:cubicBezTo>
                    <a:cubicBezTo>
                      <a:pt x="903" y="3251"/>
                      <a:pt x="1302" y="2982"/>
                      <a:pt x="1616" y="2800"/>
                    </a:cubicBezTo>
                    <a:cubicBezTo>
                      <a:pt x="1996" y="2578"/>
                      <a:pt x="2344" y="2356"/>
                      <a:pt x="2724" y="2135"/>
                    </a:cubicBezTo>
                    <a:cubicBezTo>
                      <a:pt x="3072" y="1881"/>
                      <a:pt x="3452" y="1660"/>
                      <a:pt x="3801" y="1406"/>
                    </a:cubicBezTo>
                    <a:cubicBezTo>
                      <a:pt x="4149" y="1153"/>
                      <a:pt x="4529" y="773"/>
                      <a:pt x="4498" y="266"/>
                    </a:cubicBezTo>
                    <a:cubicBezTo>
                      <a:pt x="4498" y="203"/>
                      <a:pt x="4466" y="139"/>
                      <a:pt x="4403" y="108"/>
                    </a:cubicBezTo>
                    <a:cubicBezTo>
                      <a:pt x="4284" y="36"/>
                      <a:pt x="4165" y="1"/>
                      <a:pt x="4020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4922750" y="3253650"/>
                <a:ext cx="199550" cy="138625"/>
              </a:xfrm>
              <a:custGeom>
                <a:rect b="b" l="l" r="r" t="t"/>
                <a:pathLst>
                  <a:path extrusionOk="0" h="5545" w="7982">
                    <a:moveTo>
                      <a:pt x="7403" y="0"/>
                    </a:moveTo>
                    <a:cubicBezTo>
                      <a:pt x="7162" y="0"/>
                      <a:pt x="6915" y="14"/>
                      <a:pt x="6683" y="99"/>
                    </a:cubicBezTo>
                    <a:cubicBezTo>
                      <a:pt x="6271" y="257"/>
                      <a:pt x="5923" y="479"/>
                      <a:pt x="5543" y="732"/>
                    </a:cubicBezTo>
                    <a:cubicBezTo>
                      <a:pt x="4846" y="1207"/>
                      <a:pt x="4181" y="1682"/>
                      <a:pt x="3484" y="2157"/>
                    </a:cubicBezTo>
                    <a:cubicBezTo>
                      <a:pt x="2819" y="2632"/>
                      <a:pt x="2186" y="3139"/>
                      <a:pt x="1521" y="3614"/>
                    </a:cubicBezTo>
                    <a:cubicBezTo>
                      <a:pt x="951" y="4057"/>
                      <a:pt x="128" y="4596"/>
                      <a:pt x="1" y="5387"/>
                    </a:cubicBezTo>
                    <a:cubicBezTo>
                      <a:pt x="1" y="5419"/>
                      <a:pt x="33" y="5483"/>
                      <a:pt x="96" y="5514"/>
                    </a:cubicBezTo>
                    <a:cubicBezTo>
                      <a:pt x="190" y="5535"/>
                      <a:pt x="284" y="5544"/>
                      <a:pt x="377" y="5544"/>
                    </a:cubicBezTo>
                    <a:cubicBezTo>
                      <a:pt x="1004" y="5544"/>
                      <a:pt x="1603" y="5121"/>
                      <a:pt x="2154" y="4817"/>
                    </a:cubicBezTo>
                    <a:cubicBezTo>
                      <a:pt x="2883" y="4406"/>
                      <a:pt x="3611" y="3931"/>
                      <a:pt x="4340" y="3456"/>
                    </a:cubicBezTo>
                    <a:cubicBezTo>
                      <a:pt x="5036" y="2981"/>
                      <a:pt x="5733" y="2537"/>
                      <a:pt x="6398" y="2062"/>
                    </a:cubicBezTo>
                    <a:cubicBezTo>
                      <a:pt x="6746" y="1809"/>
                      <a:pt x="7095" y="1587"/>
                      <a:pt x="7380" y="1271"/>
                    </a:cubicBezTo>
                    <a:cubicBezTo>
                      <a:pt x="7665" y="954"/>
                      <a:pt x="7791" y="605"/>
                      <a:pt x="7918" y="225"/>
                    </a:cubicBezTo>
                    <a:cubicBezTo>
                      <a:pt x="7981" y="99"/>
                      <a:pt x="7886" y="4"/>
                      <a:pt x="7760" y="4"/>
                    </a:cubicBezTo>
                    <a:cubicBezTo>
                      <a:pt x="7644" y="4"/>
                      <a:pt x="7524" y="0"/>
                      <a:pt x="7403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4986100" y="3504700"/>
                <a:ext cx="85525" cy="18575"/>
              </a:xfrm>
              <a:custGeom>
                <a:rect b="b" l="l" r="r" t="t"/>
                <a:pathLst>
                  <a:path extrusionOk="0" h="743" w="3421">
                    <a:moveTo>
                      <a:pt x="824" y="1"/>
                    </a:moveTo>
                    <a:cubicBezTo>
                      <a:pt x="570" y="32"/>
                      <a:pt x="285" y="32"/>
                      <a:pt x="64" y="191"/>
                    </a:cubicBezTo>
                    <a:cubicBezTo>
                      <a:pt x="0" y="223"/>
                      <a:pt x="0" y="286"/>
                      <a:pt x="64" y="318"/>
                    </a:cubicBezTo>
                    <a:cubicBezTo>
                      <a:pt x="285" y="413"/>
                      <a:pt x="539" y="413"/>
                      <a:pt x="792" y="413"/>
                    </a:cubicBezTo>
                    <a:cubicBezTo>
                      <a:pt x="1077" y="444"/>
                      <a:pt x="1331" y="444"/>
                      <a:pt x="1584" y="476"/>
                    </a:cubicBezTo>
                    <a:cubicBezTo>
                      <a:pt x="1869" y="508"/>
                      <a:pt x="2122" y="539"/>
                      <a:pt x="2376" y="603"/>
                    </a:cubicBezTo>
                    <a:cubicBezTo>
                      <a:pt x="2502" y="634"/>
                      <a:pt x="2661" y="666"/>
                      <a:pt x="2787" y="698"/>
                    </a:cubicBezTo>
                    <a:cubicBezTo>
                      <a:pt x="2877" y="720"/>
                      <a:pt x="2966" y="742"/>
                      <a:pt x="3067" y="742"/>
                    </a:cubicBezTo>
                    <a:cubicBezTo>
                      <a:pt x="3109" y="742"/>
                      <a:pt x="3153" y="738"/>
                      <a:pt x="3199" y="729"/>
                    </a:cubicBezTo>
                    <a:cubicBezTo>
                      <a:pt x="3357" y="698"/>
                      <a:pt x="3421" y="476"/>
                      <a:pt x="3294" y="381"/>
                    </a:cubicBezTo>
                    <a:cubicBezTo>
                      <a:pt x="3104" y="191"/>
                      <a:pt x="2756" y="191"/>
                      <a:pt x="2502" y="127"/>
                    </a:cubicBezTo>
                    <a:cubicBezTo>
                      <a:pt x="2217" y="96"/>
                      <a:pt x="1932" y="64"/>
                      <a:pt x="1647" y="32"/>
                    </a:cubicBezTo>
                    <a:cubicBezTo>
                      <a:pt x="1394" y="1"/>
                      <a:pt x="1109" y="1"/>
                      <a:pt x="824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4932250" y="3569475"/>
                <a:ext cx="48325" cy="38975"/>
              </a:xfrm>
              <a:custGeom>
                <a:rect b="b" l="l" r="r" t="t"/>
                <a:pathLst>
                  <a:path extrusionOk="0" h="1559" w="1933">
                    <a:moveTo>
                      <a:pt x="1509" y="1"/>
                    </a:moveTo>
                    <a:cubicBezTo>
                      <a:pt x="1492" y="1"/>
                      <a:pt x="1474" y="3"/>
                      <a:pt x="1458" y="7"/>
                    </a:cubicBezTo>
                    <a:lnTo>
                      <a:pt x="1331" y="7"/>
                    </a:lnTo>
                    <a:cubicBezTo>
                      <a:pt x="1236" y="7"/>
                      <a:pt x="1141" y="38"/>
                      <a:pt x="1014" y="102"/>
                    </a:cubicBezTo>
                    <a:cubicBezTo>
                      <a:pt x="983" y="102"/>
                      <a:pt x="951" y="133"/>
                      <a:pt x="919" y="165"/>
                    </a:cubicBezTo>
                    <a:cubicBezTo>
                      <a:pt x="824" y="197"/>
                      <a:pt x="761" y="260"/>
                      <a:pt x="666" y="323"/>
                    </a:cubicBezTo>
                    <a:cubicBezTo>
                      <a:pt x="571" y="387"/>
                      <a:pt x="444" y="482"/>
                      <a:pt x="349" y="577"/>
                    </a:cubicBezTo>
                    <a:cubicBezTo>
                      <a:pt x="318" y="608"/>
                      <a:pt x="286" y="640"/>
                      <a:pt x="254" y="672"/>
                    </a:cubicBezTo>
                    <a:cubicBezTo>
                      <a:pt x="191" y="735"/>
                      <a:pt x="159" y="798"/>
                      <a:pt x="96" y="862"/>
                    </a:cubicBezTo>
                    <a:cubicBezTo>
                      <a:pt x="1" y="988"/>
                      <a:pt x="33" y="1210"/>
                      <a:pt x="96" y="1337"/>
                    </a:cubicBezTo>
                    <a:cubicBezTo>
                      <a:pt x="191" y="1463"/>
                      <a:pt x="349" y="1558"/>
                      <a:pt x="508" y="1558"/>
                    </a:cubicBezTo>
                    <a:cubicBezTo>
                      <a:pt x="571" y="1558"/>
                      <a:pt x="634" y="1558"/>
                      <a:pt x="698" y="1527"/>
                    </a:cubicBezTo>
                    <a:cubicBezTo>
                      <a:pt x="761" y="1527"/>
                      <a:pt x="824" y="1495"/>
                      <a:pt x="888" y="1495"/>
                    </a:cubicBezTo>
                    <a:cubicBezTo>
                      <a:pt x="1014" y="1432"/>
                      <a:pt x="1141" y="1368"/>
                      <a:pt x="1236" y="1305"/>
                    </a:cubicBezTo>
                    <a:cubicBezTo>
                      <a:pt x="1331" y="1242"/>
                      <a:pt x="1426" y="1210"/>
                      <a:pt x="1489" y="1147"/>
                    </a:cubicBezTo>
                    <a:cubicBezTo>
                      <a:pt x="1553" y="1083"/>
                      <a:pt x="1616" y="1020"/>
                      <a:pt x="1679" y="957"/>
                    </a:cubicBezTo>
                    <a:cubicBezTo>
                      <a:pt x="1743" y="925"/>
                      <a:pt x="1774" y="893"/>
                      <a:pt x="1806" y="830"/>
                    </a:cubicBezTo>
                    <a:cubicBezTo>
                      <a:pt x="1838" y="767"/>
                      <a:pt x="1869" y="672"/>
                      <a:pt x="1869" y="608"/>
                    </a:cubicBezTo>
                    <a:cubicBezTo>
                      <a:pt x="1869" y="608"/>
                      <a:pt x="1869" y="577"/>
                      <a:pt x="1901" y="577"/>
                    </a:cubicBezTo>
                    <a:cubicBezTo>
                      <a:pt x="1933" y="450"/>
                      <a:pt x="1901" y="292"/>
                      <a:pt x="1806" y="197"/>
                    </a:cubicBezTo>
                    <a:cubicBezTo>
                      <a:pt x="1751" y="87"/>
                      <a:pt x="1624" y="1"/>
                      <a:pt x="1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4924350" y="3586425"/>
                <a:ext cx="130650" cy="79825"/>
              </a:xfrm>
              <a:custGeom>
                <a:rect b="b" l="l" r="r" t="t"/>
                <a:pathLst>
                  <a:path extrusionOk="0" h="3193" w="5226">
                    <a:moveTo>
                      <a:pt x="4537" y="1"/>
                    </a:moveTo>
                    <a:cubicBezTo>
                      <a:pt x="4441" y="1"/>
                      <a:pt x="4349" y="11"/>
                      <a:pt x="4276" y="25"/>
                    </a:cubicBezTo>
                    <a:cubicBezTo>
                      <a:pt x="3864" y="89"/>
                      <a:pt x="3452" y="374"/>
                      <a:pt x="3104" y="564"/>
                    </a:cubicBezTo>
                    <a:cubicBezTo>
                      <a:pt x="2755" y="785"/>
                      <a:pt x="2407" y="975"/>
                      <a:pt x="2059" y="1197"/>
                    </a:cubicBezTo>
                    <a:cubicBezTo>
                      <a:pt x="1647" y="1419"/>
                      <a:pt x="1267" y="1672"/>
                      <a:pt x="919" y="1957"/>
                    </a:cubicBezTo>
                    <a:cubicBezTo>
                      <a:pt x="729" y="2084"/>
                      <a:pt x="507" y="2211"/>
                      <a:pt x="380" y="2401"/>
                    </a:cubicBezTo>
                    <a:cubicBezTo>
                      <a:pt x="317" y="2464"/>
                      <a:pt x="254" y="2559"/>
                      <a:pt x="190" y="2622"/>
                    </a:cubicBezTo>
                    <a:cubicBezTo>
                      <a:pt x="127" y="2717"/>
                      <a:pt x="95" y="2844"/>
                      <a:pt x="32" y="2939"/>
                    </a:cubicBezTo>
                    <a:cubicBezTo>
                      <a:pt x="0" y="2971"/>
                      <a:pt x="32" y="3034"/>
                      <a:pt x="95" y="3066"/>
                    </a:cubicBezTo>
                    <a:cubicBezTo>
                      <a:pt x="190" y="3097"/>
                      <a:pt x="254" y="3161"/>
                      <a:pt x="349" y="3161"/>
                    </a:cubicBezTo>
                    <a:cubicBezTo>
                      <a:pt x="412" y="3192"/>
                      <a:pt x="507" y="3192"/>
                      <a:pt x="570" y="3192"/>
                    </a:cubicBezTo>
                    <a:cubicBezTo>
                      <a:pt x="792" y="3192"/>
                      <a:pt x="982" y="3129"/>
                      <a:pt x="1172" y="3066"/>
                    </a:cubicBezTo>
                    <a:cubicBezTo>
                      <a:pt x="1584" y="2907"/>
                      <a:pt x="1964" y="2749"/>
                      <a:pt x="2344" y="2591"/>
                    </a:cubicBezTo>
                    <a:cubicBezTo>
                      <a:pt x="3072" y="2274"/>
                      <a:pt x="3832" y="1926"/>
                      <a:pt x="4529" y="1482"/>
                    </a:cubicBezTo>
                    <a:cubicBezTo>
                      <a:pt x="4877" y="1260"/>
                      <a:pt x="5226" y="912"/>
                      <a:pt x="5226" y="469"/>
                    </a:cubicBezTo>
                    <a:cubicBezTo>
                      <a:pt x="5226" y="105"/>
                      <a:pt x="4853" y="1"/>
                      <a:pt x="4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5022525" y="3647225"/>
                <a:ext cx="41975" cy="34850"/>
              </a:xfrm>
              <a:custGeom>
                <a:rect b="b" l="l" r="r" t="t"/>
                <a:pathLst>
                  <a:path extrusionOk="0" h="1394" w="1679">
                    <a:moveTo>
                      <a:pt x="951" y="0"/>
                    </a:moveTo>
                    <a:cubicBezTo>
                      <a:pt x="806" y="0"/>
                      <a:pt x="665" y="42"/>
                      <a:pt x="539" y="127"/>
                    </a:cubicBezTo>
                    <a:cubicBezTo>
                      <a:pt x="444" y="190"/>
                      <a:pt x="317" y="254"/>
                      <a:pt x="254" y="317"/>
                    </a:cubicBezTo>
                    <a:cubicBezTo>
                      <a:pt x="127" y="444"/>
                      <a:pt x="64" y="570"/>
                      <a:pt x="0" y="697"/>
                    </a:cubicBezTo>
                    <a:cubicBezTo>
                      <a:pt x="0" y="729"/>
                      <a:pt x="0" y="792"/>
                      <a:pt x="0" y="824"/>
                    </a:cubicBezTo>
                    <a:cubicBezTo>
                      <a:pt x="0" y="919"/>
                      <a:pt x="0" y="982"/>
                      <a:pt x="32" y="1045"/>
                    </a:cubicBezTo>
                    <a:cubicBezTo>
                      <a:pt x="64" y="1140"/>
                      <a:pt x="159" y="1235"/>
                      <a:pt x="254" y="1267"/>
                    </a:cubicBezTo>
                    <a:cubicBezTo>
                      <a:pt x="380" y="1330"/>
                      <a:pt x="539" y="1362"/>
                      <a:pt x="665" y="1394"/>
                    </a:cubicBezTo>
                    <a:cubicBezTo>
                      <a:pt x="792" y="1394"/>
                      <a:pt x="919" y="1330"/>
                      <a:pt x="1045" y="1299"/>
                    </a:cubicBezTo>
                    <a:cubicBezTo>
                      <a:pt x="1235" y="1235"/>
                      <a:pt x="1425" y="1109"/>
                      <a:pt x="1552" y="919"/>
                    </a:cubicBezTo>
                    <a:cubicBezTo>
                      <a:pt x="1552" y="919"/>
                      <a:pt x="1584" y="887"/>
                      <a:pt x="1584" y="855"/>
                    </a:cubicBezTo>
                    <a:cubicBezTo>
                      <a:pt x="1615" y="792"/>
                      <a:pt x="1647" y="760"/>
                      <a:pt x="1647" y="697"/>
                    </a:cubicBezTo>
                    <a:cubicBezTo>
                      <a:pt x="1679" y="634"/>
                      <a:pt x="1679" y="570"/>
                      <a:pt x="1647" y="507"/>
                    </a:cubicBezTo>
                    <a:cubicBezTo>
                      <a:pt x="1647" y="475"/>
                      <a:pt x="1647" y="444"/>
                      <a:pt x="1647" y="412"/>
                    </a:cubicBezTo>
                    <a:cubicBezTo>
                      <a:pt x="1679" y="317"/>
                      <a:pt x="1647" y="254"/>
                      <a:pt x="1552" y="222"/>
                    </a:cubicBezTo>
                    <a:cubicBezTo>
                      <a:pt x="1520" y="190"/>
                      <a:pt x="1520" y="190"/>
                      <a:pt x="1489" y="159"/>
                    </a:cubicBezTo>
                    <a:cubicBezTo>
                      <a:pt x="1394" y="95"/>
                      <a:pt x="1267" y="32"/>
                      <a:pt x="1172" y="32"/>
                    </a:cubicBezTo>
                    <a:cubicBezTo>
                      <a:pt x="1098" y="11"/>
                      <a:pt x="1024" y="0"/>
                      <a:pt x="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5064475" y="3654625"/>
                <a:ext cx="77625" cy="52800"/>
              </a:xfrm>
              <a:custGeom>
                <a:rect b="b" l="l" r="r" t="t"/>
                <a:pathLst>
                  <a:path extrusionOk="0" h="2112" w="3105">
                    <a:moveTo>
                      <a:pt x="2579" y="0"/>
                    </a:moveTo>
                    <a:cubicBezTo>
                      <a:pt x="2518" y="0"/>
                      <a:pt x="2460" y="8"/>
                      <a:pt x="2407" y="21"/>
                    </a:cubicBezTo>
                    <a:cubicBezTo>
                      <a:pt x="2281" y="21"/>
                      <a:pt x="2154" y="53"/>
                      <a:pt x="2027" y="84"/>
                    </a:cubicBezTo>
                    <a:cubicBezTo>
                      <a:pt x="1742" y="211"/>
                      <a:pt x="1457" y="338"/>
                      <a:pt x="1204" y="496"/>
                    </a:cubicBezTo>
                    <a:cubicBezTo>
                      <a:pt x="951" y="686"/>
                      <a:pt x="697" y="844"/>
                      <a:pt x="476" y="1066"/>
                    </a:cubicBezTo>
                    <a:cubicBezTo>
                      <a:pt x="349" y="1161"/>
                      <a:pt x="254" y="1256"/>
                      <a:pt x="159" y="1383"/>
                    </a:cubicBezTo>
                    <a:cubicBezTo>
                      <a:pt x="127" y="1446"/>
                      <a:pt x="96" y="1478"/>
                      <a:pt x="64" y="1541"/>
                    </a:cubicBezTo>
                    <a:cubicBezTo>
                      <a:pt x="1" y="1668"/>
                      <a:pt x="32" y="1763"/>
                      <a:pt x="32" y="1858"/>
                    </a:cubicBezTo>
                    <a:cubicBezTo>
                      <a:pt x="32" y="1921"/>
                      <a:pt x="32" y="1984"/>
                      <a:pt x="96" y="1984"/>
                    </a:cubicBezTo>
                    <a:lnTo>
                      <a:pt x="127" y="1984"/>
                    </a:lnTo>
                    <a:cubicBezTo>
                      <a:pt x="191" y="2048"/>
                      <a:pt x="286" y="2079"/>
                      <a:pt x="381" y="2111"/>
                    </a:cubicBezTo>
                    <a:cubicBezTo>
                      <a:pt x="444" y="2111"/>
                      <a:pt x="507" y="2079"/>
                      <a:pt x="571" y="2079"/>
                    </a:cubicBezTo>
                    <a:cubicBezTo>
                      <a:pt x="729" y="2079"/>
                      <a:pt x="856" y="2048"/>
                      <a:pt x="1014" y="1984"/>
                    </a:cubicBezTo>
                    <a:cubicBezTo>
                      <a:pt x="1299" y="1858"/>
                      <a:pt x="1584" y="1731"/>
                      <a:pt x="1837" y="1604"/>
                    </a:cubicBezTo>
                    <a:cubicBezTo>
                      <a:pt x="2122" y="1446"/>
                      <a:pt x="2376" y="1288"/>
                      <a:pt x="2629" y="1098"/>
                    </a:cubicBezTo>
                    <a:cubicBezTo>
                      <a:pt x="2788" y="939"/>
                      <a:pt x="3009" y="718"/>
                      <a:pt x="3041" y="464"/>
                    </a:cubicBezTo>
                    <a:cubicBezTo>
                      <a:pt x="3073" y="433"/>
                      <a:pt x="3104" y="401"/>
                      <a:pt x="3104" y="338"/>
                    </a:cubicBezTo>
                    <a:cubicBezTo>
                      <a:pt x="3104" y="306"/>
                      <a:pt x="3104" y="274"/>
                      <a:pt x="3104" y="243"/>
                    </a:cubicBezTo>
                    <a:cubicBezTo>
                      <a:pt x="3104" y="179"/>
                      <a:pt x="3073" y="116"/>
                      <a:pt x="3041" y="116"/>
                    </a:cubicBezTo>
                    <a:cubicBezTo>
                      <a:pt x="3009" y="84"/>
                      <a:pt x="2978" y="84"/>
                      <a:pt x="2946" y="84"/>
                    </a:cubicBezTo>
                    <a:cubicBezTo>
                      <a:pt x="2914" y="53"/>
                      <a:pt x="2883" y="53"/>
                      <a:pt x="2851" y="53"/>
                    </a:cubicBezTo>
                    <a:cubicBezTo>
                      <a:pt x="2758" y="15"/>
                      <a:pt x="2665" y="0"/>
                      <a:pt x="25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4745425" y="3432650"/>
                <a:ext cx="64150" cy="30125"/>
              </a:xfrm>
              <a:custGeom>
                <a:rect b="b" l="l" r="r" t="t"/>
                <a:pathLst>
                  <a:path extrusionOk="0" h="1205" w="2566">
                    <a:moveTo>
                      <a:pt x="918" y="1"/>
                    </a:moveTo>
                    <a:cubicBezTo>
                      <a:pt x="792" y="1"/>
                      <a:pt x="697" y="1"/>
                      <a:pt x="570" y="33"/>
                    </a:cubicBezTo>
                    <a:cubicBezTo>
                      <a:pt x="443" y="64"/>
                      <a:pt x="380" y="128"/>
                      <a:pt x="285" y="191"/>
                    </a:cubicBezTo>
                    <a:cubicBezTo>
                      <a:pt x="253" y="223"/>
                      <a:pt x="222" y="254"/>
                      <a:pt x="190" y="286"/>
                    </a:cubicBezTo>
                    <a:cubicBezTo>
                      <a:pt x="95" y="349"/>
                      <a:pt x="0" y="476"/>
                      <a:pt x="0" y="603"/>
                    </a:cubicBezTo>
                    <a:cubicBezTo>
                      <a:pt x="0" y="729"/>
                      <a:pt x="95" y="824"/>
                      <a:pt x="190" y="919"/>
                    </a:cubicBezTo>
                    <a:cubicBezTo>
                      <a:pt x="222" y="951"/>
                      <a:pt x="253" y="983"/>
                      <a:pt x="285" y="1014"/>
                    </a:cubicBezTo>
                    <a:cubicBezTo>
                      <a:pt x="257" y="986"/>
                      <a:pt x="241" y="970"/>
                      <a:pt x="244" y="970"/>
                    </a:cubicBezTo>
                    <a:lnTo>
                      <a:pt x="244" y="970"/>
                    </a:lnTo>
                    <a:cubicBezTo>
                      <a:pt x="247" y="970"/>
                      <a:pt x="279" y="994"/>
                      <a:pt x="348" y="1046"/>
                    </a:cubicBezTo>
                    <a:cubicBezTo>
                      <a:pt x="348" y="1078"/>
                      <a:pt x="380" y="1078"/>
                      <a:pt x="380" y="1078"/>
                    </a:cubicBezTo>
                    <a:cubicBezTo>
                      <a:pt x="507" y="1141"/>
                      <a:pt x="665" y="1173"/>
                      <a:pt x="823" y="1204"/>
                    </a:cubicBezTo>
                    <a:lnTo>
                      <a:pt x="1330" y="1204"/>
                    </a:lnTo>
                    <a:cubicBezTo>
                      <a:pt x="1520" y="1204"/>
                      <a:pt x="1742" y="1204"/>
                      <a:pt x="1932" y="1173"/>
                    </a:cubicBezTo>
                    <a:cubicBezTo>
                      <a:pt x="2027" y="1141"/>
                      <a:pt x="2090" y="1141"/>
                      <a:pt x="2185" y="1109"/>
                    </a:cubicBezTo>
                    <a:cubicBezTo>
                      <a:pt x="2249" y="1078"/>
                      <a:pt x="2280" y="1046"/>
                      <a:pt x="2312" y="1014"/>
                    </a:cubicBezTo>
                    <a:cubicBezTo>
                      <a:pt x="2344" y="1014"/>
                      <a:pt x="2407" y="983"/>
                      <a:pt x="2439" y="951"/>
                    </a:cubicBezTo>
                    <a:cubicBezTo>
                      <a:pt x="2534" y="824"/>
                      <a:pt x="2565" y="634"/>
                      <a:pt x="2470" y="539"/>
                    </a:cubicBezTo>
                    <a:cubicBezTo>
                      <a:pt x="2470" y="508"/>
                      <a:pt x="2439" y="444"/>
                      <a:pt x="2375" y="413"/>
                    </a:cubicBezTo>
                    <a:cubicBezTo>
                      <a:pt x="2344" y="381"/>
                      <a:pt x="2344" y="349"/>
                      <a:pt x="2344" y="349"/>
                    </a:cubicBezTo>
                    <a:cubicBezTo>
                      <a:pt x="2249" y="254"/>
                      <a:pt x="2090" y="223"/>
                      <a:pt x="1963" y="159"/>
                    </a:cubicBezTo>
                    <a:cubicBezTo>
                      <a:pt x="1837" y="96"/>
                      <a:pt x="1678" y="64"/>
                      <a:pt x="1520" y="33"/>
                    </a:cubicBezTo>
                    <a:cubicBezTo>
                      <a:pt x="1298" y="1"/>
                      <a:pt x="1108" y="1"/>
                      <a:pt x="9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4771550" y="3346950"/>
                <a:ext cx="48300" cy="48525"/>
              </a:xfrm>
              <a:custGeom>
                <a:rect b="b" l="l" r="r" t="t"/>
                <a:pathLst>
                  <a:path extrusionOk="0" h="1941" w="1932">
                    <a:moveTo>
                      <a:pt x="503" y="1"/>
                    </a:moveTo>
                    <a:cubicBezTo>
                      <a:pt x="420" y="1"/>
                      <a:pt x="333" y="25"/>
                      <a:pt x="253" y="72"/>
                    </a:cubicBezTo>
                    <a:cubicBezTo>
                      <a:pt x="95" y="167"/>
                      <a:pt x="32" y="325"/>
                      <a:pt x="32" y="484"/>
                    </a:cubicBezTo>
                    <a:cubicBezTo>
                      <a:pt x="32" y="547"/>
                      <a:pt x="0" y="610"/>
                      <a:pt x="32" y="674"/>
                    </a:cubicBezTo>
                    <a:cubicBezTo>
                      <a:pt x="32" y="832"/>
                      <a:pt x="95" y="990"/>
                      <a:pt x="190" y="1117"/>
                    </a:cubicBezTo>
                    <a:cubicBezTo>
                      <a:pt x="253" y="1212"/>
                      <a:pt x="317" y="1339"/>
                      <a:pt x="380" y="1402"/>
                    </a:cubicBezTo>
                    <a:cubicBezTo>
                      <a:pt x="443" y="1465"/>
                      <a:pt x="507" y="1529"/>
                      <a:pt x="570" y="1560"/>
                    </a:cubicBezTo>
                    <a:cubicBezTo>
                      <a:pt x="633" y="1624"/>
                      <a:pt x="728" y="1719"/>
                      <a:pt x="823" y="1751"/>
                    </a:cubicBezTo>
                    <a:cubicBezTo>
                      <a:pt x="950" y="1814"/>
                      <a:pt x="1045" y="1846"/>
                      <a:pt x="1140" y="1909"/>
                    </a:cubicBezTo>
                    <a:cubicBezTo>
                      <a:pt x="1235" y="1941"/>
                      <a:pt x="1330" y="1941"/>
                      <a:pt x="1457" y="1941"/>
                    </a:cubicBezTo>
                    <a:cubicBezTo>
                      <a:pt x="1552" y="1941"/>
                      <a:pt x="1647" y="1909"/>
                      <a:pt x="1742" y="1846"/>
                    </a:cubicBezTo>
                    <a:cubicBezTo>
                      <a:pt x="1805" y="1846"/>
                      <a:pt x="1837" y="1814"/>
                      <a:pt x="1869" y="1814"/>
                    </a:cubicBezTo>
                    <a:cubicBezTo>
                      <a:pt x="1900" y="1782"/>
                      <a:pt x="1932" y="1719"/>
                      <a:pt x="1932" y="1687"/>
                    </a:cubicBezTo>
                    <a:cubicBezTo>
                      <a:pt x="1900" y="1655"/>
                      <a:pt x="1900" y="1624"/>
                      <a:pt x="1900" y="1624"/>
                    </a:cubicBezTo>
                    <a:cubicBezTo>
                      <a:pt x="1900" y="1529"/>
                      <a:pt x="1900" y="1465"/>
                      <a:pt x="1869" y="1402"/>
                    </a:cubicBezTo>
                    <a:cubicBezTo>
                      <a:pt x="1869" y="1402"/>
                      <a:pt x="1837" y="1370"/>
                      <a:pt x="1837" y="1370"/>
                    </a:cubicBezTo>
                    <a:cubicBezTo>
                      <a:pt x="1805" y="1275"/>
                      <a:pt x="1774" y="1180"/>
                      <a:pt x="1710" y="1085"/>
                    </a:cubicBezTo>
                    <a:cubicBezTo>
                      <a:pt x="1679" y="1022"/>
                      <a:pt x="1615" y="927"/>
                      <a:pt x="1552" y="864"/>
                    </a:cubicBezTo>
                    <a:cubicBezTo>
                      <a:pt x="1520" y="800"/>
                      <a:pt x="1457" y="737"/>
                      <a:pt x="1425" y="705"/>
                    </a:cubicBezTo>
                    <a:cubicBezTo>
                      <a:pt x="1362" y="610"/>
                      <a:pt x="1330" y="547"/>
                      <a:pt x="1267" y="484"/>
                    </a:cubicBezTo>
                    <a:cubicBezTo>
                      <a:pt x="1235" y="452"/>
                      <a:pt x="1172" y="389"/>
                      <a:pt x="1140" y="357"/>
                    </a:cubicBezTo>
                    <a:cubicBezTo>
                      <a:pt x="1077" y="262"/>
                      <a:pt x="982" y="199"/>
                      <a:pt x="918" y="135"/>
                    </a:cubicBezTo>
                    <a:cubicBezTo>
                      <a:pt x="855" y="135"/>
                      <a:pt x="792" y="104"/>
                      <a:pt x="728" y="72"/>
                    </a:cubicBezTo>
                    <a:cubicBezTo>
                      <a:pt x="665" y="25"/>
                      <a:pt x="586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4813100" y="3519750"/>
                <a:ext cx="425" cy="625"/>
              </a:xfrm>
              <a:custGeom>
                <a:rect b="b" l="l" r="r" t="t"/>
                <a:pathLst>
                  <a:path extrusionOk="0" h="25" w="17">
                    <a:moveTo>
                      <a:pt x="17" y="1"/>
                    </a:moveTo>
                    <a:lnTo>
                      <a:pt x="17" y="1"/>
                    </a:lnTo>
                    <a:cubicBezTo>
                      <a:pt x="1" y="16"/>
                      <a:pt x="1" y="24"/>
                      <a:pt x="5" y="24"/>
                    </a:cubicBezTo>
                    <a:cubicBezTo>
                      <a:pt x="9" y="24"/>
                      <a:pt x="17" y="16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4750950" y="3508150"/>
                <a:ext cx="64150" cy="51400"/>
              </a:xfrm>
              <a:custGeom>
                <a:rect b="b" l="l" r="r" t="t"/>
                <a:pathLst>
                  <a:path extrusionOk="0" h="2056" w="2566">
                    <a:moveTo>
                      <a:pt x="2064" y="0"/>
                    </a:moveTo>
                    <a:cubicBezTo>
                      <a:pt x="1980" y="0"/>
                      <a:pt x="1899" y="16"/>
                      <a:pt x="1806" y="53"/>
                    </a:cubicBezTo>
                    <a:cubicBezTo>
                      <a:pt x="1552" y="116"/>
                      <a:pt x="1331" y="243"/>
                      <a:pt x="1109" y="370"/>
                    </a:cubicBezTo>
                    <a:cubicBezTo>
                      <a:pt x="856" y="496"/>
                      <a:pt x="666" y="623"/>
                      <a:pt x="444" y="813"/>
                    </a:cubicBezTo>
                    <a:cubicBezTo>
                      <a:pt x="191" y="1035"/>
                      <a:pt x="1" y="1288"/>
                      <a:pt x="32" y="1636"/>
                    </a:cubicBezTo>
                    <a:cubicBezTo>
                      <a:pt x="64" y="1795"/>
                      <a:pt x="159" y="2016"/>
                      <a:pt x="349" y="2048"/>
                    </a:cubicBezTo>
                    <a:cubicBezTo>
                      <a:pt x="428" y="2048"/>
                      <a:pt x="499" y="2056"/>
                      <a:pt x="571" y="2056"/>
                    </a:cubicBezTo>
                    <a:cubicBezTo>
                      <a:pt x="642" y="2056"/>
                      <a:pt x="713" y="2048"/>
                      <a:pt x="792" y="2016"/>
                    </a:cubicBezTo>
                    <a:cubicBezTo>
                      <a:pt x="982" y="1953"/>
                      <a:pt x="1109" y="1858"/>
                      <a:pt x="1267" y="1731"/>
                    </a:cubicBezTo>
                    <a:cubicBezTo>
                      <a:pt x="1426" y="1573"/>
                      <a:pt x="1616" y="1415"/>
                      <a:pt x="1774" y="1288"/>
                    </a:cubicBezTo>
                    <a:cubicBezTo>
                      <a:pt x="1869" y="1193"/>
                      <a:pt x="1933" y="1130"/>
                      <a:pt x="2028" y="1066"/>
                    </a:cubicBezTo>
                    <a:cubicBezTo>
                      <a:pt x="2123" y="1003"/>
                      <a:pt x="2186" y="908"/>
                      <a:pt x="2249" y="813"/>
                    </a:cubicBezTo>
                    <a:cubicBezTo>
                      <a:pt x="2344" y="718"/>
                      <a:pt x="2471" y="591"/>
                      <a:pt x="2503" y="465"/>
                    </a:cubicBezTo>
                    <a:cubicBezTo>
                      <a:pt x="2503" y="465"/>
                      <a:pt x="2503" y="433"/>
                      <a:pt x="2503" y="433"/>
                    </a:cubicBezTo>
                    <a:cubicBezTo>
                      <a:pt x="2503" y="401"/>
                      <a:pt x="2503" y="401"/>
                      <a:pt x="2534" y="370"/>
                    </a:cubicBezTo>
                    <a:cubicBezTo>
                      <a:pt x="2566" y="306"/>
                      <a:pt x="2566" y="275"/>
                      <a:pt x="2566" y="211"/>
                    </a:cubicBezTo>
                    <a:cubicBezTo>
                      <a:pt x="2566" y="180"/>
                      <a:pt x="2534" y="116"/>
                      <a:pt x="2503" y="116"/>
                    </a:cubicBezTo>
                    <a:cubicBezTo>
                      <a:pt x="2439" y="53"/>
                      <a:pt x="2344" y="53"/>
                      <a:pt x="2249" y="21"/>
                    </a:cubicBezTo>
                    <a:cubicBezTo>
                      <a:pt x="2184" y="8"/>
                      <a:pt x="2123" y="0"/>
                      <a:pt x="20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5214900" y="3454025"/>
                <a:ext cx="72075" cy="33400"/>
              </a:xfrm>
              <a:custGeom>
                <a:rect b="b" l="l" r="r" t="t"/>
                <a:pathLst>
                  <a:path extrusionOk="0" h="1336" w="2883">
                    <a:moveTo>
                      <a:pt x="1603" y="0"/>
                    </a:moveTo>
                    <a:cubicBezTo>
                      <a:pt x="1532" y="0"/>
                      <a:pt x="1462" y="1"/>
                      <a:pt x="1394" y="1"/>
                    </a:cubicBezTo>
                    <a:lnTo>
                      <a:pt x="888" y="1"/>
                    </a:lnTo>
                    <a:cubicBezTo>
                      <a:pt x="761" y="33"/>
                      <a:pt x="634" y="33"/>
                      <a:pt x="539" y="64"/>
                    </a:cubicBezTo>
                    <a:cubicBezTo>
                      <a:pt x="349" y="128"/>
                      <a:pt x="222" y="191"/>
                      <a:pt x="96" y="381"/>
                    </a:cubicBezTo>
                    <a:cubicBezTo>
                      <a:pt x="1" y="508"/>
                      <a:pt x="1" y="761"/>
                      <a:pt x="96" y="919"/>
                    </a:cubicBezTo>
                    <a:cubicBezTo>
                      <a:pt x="349" y="1331"/>
                      <a:pt x="951" y="1299"/>
                      <a:pt x="1394" y="1331"/>
                    </a:cubicBezTo>
                    <a:cubicBezTo>
                      <a:pt x="1512" y="1331"/>
                      <a:pt x="1633" y="1336"/>
                      <a:pt x="1753" y="1336"/>
                    </a:cubicBezTo>
                    <a:cubicBezTo>
                      <a:pt x="2084" y="1336"/>
                      <a:pt x="2414" y="1302"/>
                      <a:pt x="2693" y="1046"/>
                    </a:cubicBezTo>
                    <a:cubicBezTo>
                      <a:pt x="2883" y="856"/>
                      <a:pt x="2883" y="539"/>
                      <a:pt x="2693" y="318"/>
                    </a:cubicBezTo>
                    <a:cubicBezTo>
                      <a:pt x="2398" y="23"/>
                      <a:pt x="1990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5218075" y="3368125"/>
                <a:ext cx="67325" cy="55375"/>
              </a:xfrm>
              <a:custGeom>
                <a:rect b="b" l="l" r="r" t="t"/>
                <a:pathLst>
                  <a:path extrusionOk="0" h="2215" w="2693">
                    <a:moveTo>
                      <a:pt x="2027" y="1"/>
                    </a:moveTo>
                    <a:cubicBezTo>
                      <a:pt x="1940" y="1"/>
                      <a:pt x="1853" y="17"/>
                      <a:pt x="1774" y="48"/>
                    </a:cubicBezTo>
                    <a:cubicBezTo>
                      <a:pt x="1647" y="112"/>
                      <a:pt x="1489" y="175"/>
                      <a:pt x="1394" y="238"/>
                    </a:cubicBezTo>
                    <a:cubicBezTo>
                      <a:pt x="1204" y="365"/>
                      <a:pt x="1014" y="492"/>
                      <a:pt x="824" y="650"/>
                    </a:cubicBezTo>
                    <a:cubicBezTo>
                      <a:pt x="665" y="777"/>
                      <a:pt x="444" y="935"/>
                      <a:pt x="317" y="1094"/>
                    </a:cubicBezTo>
                    <a:cubicBezTo>
                      <a:pt x="222" y="1189"/>
                      <a:pt x="95" y="1347"/>
                      <a:pt x="32" y="1505"/>
                    </a:cubicBezTo>
                    <a:cubicBezTo>
                      <a:pt x="0" y="1727"/>
                      <a:pt x="0" y="2012"/>
                      <a:pt x="222" y="2139"/>
                    </a:cubicBezTo>
                    <a:cubicBezTo>
                      <a:pt x="327" y="2191"/>
                      <a:pt x="441" y="2214"/>
                      <a:pt x="549" y="2214"/>
                    </a:cubicBezTo>
                    <a:cubicBezTo>
                      <a:pt x="637" y="2214"/>
                      <a:pt x="721" y="2199"/>
                      <a:pt x="792" y="2170"/>
                    </a:cubicBezTo>
                    <a:cubicBezTo>
                      <a:pt x="919" y="2107"/>
                      <a:pt x="1014" y="2075"/>
                      <a:pt x="1109" y="2012"/>
                    </a:cubicBezTo>
                    <a:cubicBezTo>
                      <a:pt x="1267" y="1917"/>
                      <a:pt x="1457" y="1790"/>
                      <a:pt x="1616" y="1695"/>
                    </a:cubicBezTo>
                    <a:cubicBezTo>
                      <a:pt x="1774" y="1569"/>
                      <a:pt x="1932" y="1474"/>
                      <a:pt x="2091" y="1379"/>
                    </a:cubicBezTo>
                    <a:cubicBezTo>
                      <a:pt x="2217" y="1284"/>
                      <a:pt x="2312" y="1220"/>
                      <a:pt x="2407" y="1094"/>
                    </a:cubicBezTo>
                    <a:cubicBezTo>
                      <a:pt x="2566" y="935"/>
                      <a:pt x="2661" y="777"/>
                      <a:pt x="2661" y="555"/>
                    </a:cubicBezTo>
                    <a:cubicBezTo>
                      <a:pt x="2692" y="428"/>
                      <a:pt x="2629" y="333"/>
                      <a:pt x="2566" y="238"/>
                    </a:cubicBezTo>
                    <a:cubicBezTo>
                      <a:pt x="2471" y="143"/>
                      <a:pt x="2407" y="80"/>
                      <a:pt x="2281" y="48"/>
                    </a:cubicBezTo>
                    <a:cubicBezTo>
                      <a:pt x="2201" y="17"/>
                      <a:pt x="2114" y="1"/>
                      <a:pt x="20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5222025" y="3539225"/>
                <a:ext cx="44375" cy="39725"/>
              </a:xfrm>
              <a:custGeom>
                <a:rect b="b" l="l" r="r" t="t"/>
                <a:pathLst>
                  <a:path extrusionOk="0" h="1589" w="1775">
                    <a:moveTo>
                      <a:pt x="570" y="0"/>
                    </a:moveTo>
                    <a:cubicBezTo>
                      <a:pt x="547" y="0"/>
                      <a:pt x="526" y="4"/>
                      <a:pt x="507" y="13"/>
                    </a:cubicBezTo>
                    <a:lnTo>
                      <a:pt x="317" y="13"/>
                    </a:lnTo>
                    <a:cubicBezTo>
                      <a:pt x="291" y="26"/>
                      <a:pt x="270" y="37"/>
                      <a:pt x="254" y="45"/>
                    </a:cubicBezTo>
                    <a:lnTo>
                      <a:pt x="254" y="45"/>
                    </a:lnTo>
                    <a:cubicBezTo>
                      <a:pt x="159" y="77"/>
                      <a:pt x="96" y="140"/>
                      <a:pt x="64" y="203"/>
                    </a:cubicBezTo>
                    <a:cubicBezTo>
                      <a:pt x="64" y="203"/>
                      <a:pt x="64" y="235"/>
                      <a:pt x="64" y="235"/>
                    </a:cubicBezTo>
                    <a:cubicBezTo>
                      <a:pt x="32" y="330"/>
                      <a:pt x="1" y="393"/>
                      <a:pt x="1" y="488"/>
                    </a:cubicBezTo>
                    <a:cubicBezTo>
                      <a:pt x="1" y="615"/>
                      <a:pt x="64" y="710"/>
                      <a:pt x="96" y="837"/>
                    </a:cubicBezTo>
                    <a:lnTo>
                      <a:pt x="159" y="963"/>
                    </a:lnTo>
                    <a:cubicBezTo>
                      <a:pt x="222" y="1058"/>
                      <a:pt x="286" y="1122"/>
                      <a:pt x="349" y="1185"/>
                    </a:cubicBezTo>
                    <a:cubicBezTo>
                      <a:pt x="476" y="1280"/>
                      <a:pt x="571" y="1375"/>
                      <a:pt x="698" y="1470"/>
                    </a:cubicBezTo>
                    <a:cubicBezTo>
                      <a:pt x="793" y="1502"/>
                      <a:pt x="888" y="1533"/>
                      <a:pt x="983" y="1565"/>
                    </a:cubicBezTo>
                    <a:cubicBezTo>
                      <a:pt x="1046" y="1581"/>
                      <a:pt x="1109" y="1589"/>
                      <a:pt x="1173" y="1589"/>
                    </a:cubicBezTo>
                    <a:cubicBezTo>
                      <a:pt x="1236" y="1589"/>
                      <a:pt x="1299" y="1581"/>
                      <a:pt x="1363" y="1565"/>
                    </a:cubicBezTo>
                    <a:cubicBezTo>
                      <a:pt x="1394" y="1565"/>
                      <a:pt x="1426" y="1565"/>
                      <a:pt x="1458" y="1533"/>
                    </a:cubicBezTo>
                    <a:cubicBezTo>
                      <a:pt x="1553" y="1533"/>
                      <a:pt x="1679" y="1438"/>
                      <a:pt x="1711" y="1343"/>
                    </a:cubicBezTo>
                    <a:cubicBezTo>
                      <a:pt x="1774" y="1248"/>
                      <a:pt x="1774" y="1153"/>
                      <a:pt x="1774" y="1027"/>
                    </a:cubicBezTo>
                    <a:cubicBezTo>
                      <a:pt x="1774" y="995"/>
                      <a:pt x="1743" y="963"/>
                      <a:pt x="1743" y="963"/>
                    </a:cubicBezTo>
                    <a:cubicBezTo>
                      <a:pt x="1743" y="868"/>
                      <a:pt x="1711" y="773"/>
                      <a:pt x="1648" y="710"/>
                    </a:cubicBezTo>
                    <a:cubicBezTo>
                      <a:pt x="1616" y="647"/>
                      <a:pt x="1584" y="615"/>
                      <a:pt x="1584" y="583"/>
                    </a:cubicBezTo>
                    <a:cubicBezTo>
                      <a:pt x="1489" y="457"/>
                      <a:pt x="1426" y="425"/>
                      <a:pt x="1299" y="330"/>
                    </a:cubicBezTo>
                    <a:cubicBezTo>
                      <a:pt x="1299" y="330"/>
                      <a:pt x="1268" y="298"/>
                      <a:pt x="1236" y="298"/>
                    </a:cubicBezTo>
                    <a:cubicBezTo>
                      <a:pt x="1204" y="267"/>
                      <a:pt x="1173" y="235"/>
                      <a:pt x="1141" y="203"/>
                    </a:cubicBezTo>
                    <a:cubicBezTo>
                      <a:pt x="1046" y="140"/>
                      <a:pt x="983" y="108"/>
                      <a:pt x="888" y="77"/>
                    </a:cubicBezTo>
                    <a:cubicBezTo>
                      <a:pt x="824" y="77"/>
                      <a:pt x="793" y="45"/>
                      <a:pt x="729" y="45"/>
                    </a:cubicBezTo>
                    <a:cubicBezTo>
                      <a:pt x="684" y="23"/>
                      <a:pt x="624" y="0"/>
                      <a:pt x="5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3374150" y="3763400"/>
                <a:ext cx="832925" cy="771575"/>
              </a:xfrm>
              <a:custGeom>
                <a:rect b="b" l="l" r="r" t="t"/>
                <a:pathLst>
                  <a:path extrusionOk="0" h="30863" w="33317">
                    <a:moveTo>
                      <a:pt x="16636" y="1"/>
                    </a:moveTo>
                    <a:cubicBezTo>
                      <a:pt x="9274" y="1"/>
                      <a:pt x="2759" y="5301"/>
                      <a:pt x="1457" y="12803"/>
                    </a:cubicBezTo>
                    <a:cubicBezTo>
                      <a:pt x="0" y="21195"/>
                      <a:pt x="5637" y="29176"/>
                      <a:pt x="14030" y="30632"/>
                    </a:cubicBezTo>
                    <a:cubicBezTo>
                      <a:pt x="14924" y="30788"/>
                      <a:pt x="15813" y="30863"/>
                      <a:pt x="16691" y="30863"/>
                    </a:cubicBezTo>
                    <a:cubicBezTo>
                      <a:pt x="24048" y="30863"/>
                      <a:pt x="30558" y="25586"/>
                      <a:pt x="31859" y="18060"/>
                    </a:cubicBezTo>
                    <a:cubicBezTo>
                      <a:pt x="33316" y="9668"/>
                      <a:pt x="27711" y="1687"/>
                      <a:pt x="19287" y="230"/>
                    </a:cubicBezTo>
                    <a:cubicBezTo>
                      <a:pt x="18396" y="76"/>
                      <a:pt x="17510" y="1"/>
                      <a:pt x="16636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3509400" y="3910475"/>
                <a:ext cx="274875" cy="481150"/>
              </a:xfrm>
              <a:custGeom>
                <a:rect b="b" l="l" r="r" t="t"/>
                <a:pathLst>
                  <a:path extrusionOk="0" h="19246" w="10995">
                    <a:moveTo>
                      <a:pt x="6518" y="1"/>
                    </a:moveTo>
                    <a:cubicBezTo>
                      <a:pt x="3960" y="1"/>
                      <a:pt x="1" y="459"/>
                      <a:pt x="69" y="1504"/>
                    </a:cubicBezTo>
                    <a:cubicBezTo>
                      <a:pt x="164" y="2613"/>
                      <a:pt x="3299" y="18954"/>
                      <a:pt x="4661" y="19207"/>
                    </a:cubicBezTo>
                    <a:cubicBezTo>
                      <a:pt x="4800" y="19233"/>
                      <a:pt x="4975" y="19245"/>
                      <a:pt x="5175" y="19245"/>
                    </a:cubicBezTo>
                    <a:cubicBezTo>
                      <a:pt x="6934" y="19245"/>
                      <a:pt x="10723" y="18322"/>
                      <a:pt x="10836" y="17782"/>
                    </a:cubicBezTo>
                    <a:cubicBezTo>
                      <a:pt x="10995" y="17181"/>
                      <a:pt x="9411" y="681"/>
                      <a:pt x="8556" y="206"/>
                    </a:cubicBezTo>
                    <a:cubicBezTo>
                      <a:pt x="8315" y="72"/>
                      <a:pt x="7525" y="1"/>
                      <a:pt x="6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3590275" y="4269500"/>
                <a:ext cx="190850" cy="122125"/>
              </a:xfrm>
              <a:custGeom>
                <a:rect b="b" l="l" r="r" t="t"/>
                <a:pathLst>
                  <a:path extrusionOk="0" h="4885" w="7634">
                    <a:moveTo>
                      <a:pt x="7380" y="1"/>
                    </a:moveTo>
                    <a:cubicBezTo>
                      <a:pt x="6335" y="508"/>
                      <a:pt x="5290" y="856"/>
                      <a:pt x="4023" y="1078"/>
                    </a:cubicBezTo>
                    <a:cubicBezTo>
                      <a:pt x="3313" y="1220"/>
                      <a:pt x="1662" y="1667"/>
                      <a:pt x="415" y="1667"/>
                    </a:cubicBezTo>
                    <a:cubicBezTo>
                      <a:pt x="271" y="1667"/>
                      <a:pt x="132" y="1661"/>
                      <a:pt x="1" y="1648"/>
                    </a:cubicBezTo>
                    <a:lnTo>
                      <a:pt x="1" y="1648"/>
                    </a:lnTo>
                    <a:cubicBezTo>
                      <a:pt x="539" y="3516"/>
                      <a:pt x="1078" y="4783"/>
                      <a:pt x="1426" y="4846"/>
                    </a:cubicBezTo>
                    <a:cubicBezTo>
                      <a:pt x="1565" y="4872"/>
                      <a:pt x="1740" y="4884"/>
                      <a:pt x="1940" y="4884"/>
                    </a:cubicBezTo>
                    <a:cubicBezTo>
                      <a:pt x="3699" y="4884"/>
                      <a:pt x="7488" y="3961"/>
                      <a:pt x="7601" y="3421"/>
                    </a:cubicBezTo>
                    <a:cubicBezTo>
                      <a:pt x="7633" y="3263"/>
                      <a:pt x="7570" y="1901"/>
                      <a:pt x="7380" y="1"/>
                    </a:cubicBezTo>
                    <a:close/>
                  </a:path>
                </a:pathLst>
              </a:custGeom>
              <a:solidFill>
                <a:srgbClr val="D99F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3526150" y="3990550"/>
                <a:ext cx="239125" cy="218825"/>
              </a:xfrm>
              <a:custGeom>
                <a:rect b="b" l="l" r="r" t="t"/>
                <a:pathLst>
                  <a:path extrusionOk="0" h="8753" w="9565">
                    <a:moveTo>
                      <a:pt x="8343" y="0"/>
                    </a:moveTo>
                    <a:cubicBezTo>
                      <a:pt x="7598" y="0"/>
                      <a:pt x="6796" y="185"/>
                      <a:pt x="6239" y="297"/>
                    </a:cubicBezTo>
                    <a:cubicBezTo>
                      <a:pt x="5194" y="487"/>
                      <a:pt x="4149" y="613"/>
                      <a:pt x="3073" y="772"/>
                    </a:cubicBezTo>
                    <a:cubicBezTo>
                      <a:pt x="2344" y="898"/>
                      <a:pt x="761" y="1057"/>
                      <a:pt x="1" y="1563"/>
                    </a:cubicBezTo>
                    <a:cubicBezTo>
                      <a:pt x="381" y="3590"/>
                      <a:pt x="919" y="6219"/>
                      <a:pt x="1489" y="8689"/>
                    </a:cubicBezTo>
                    <a:cubicBezTo>
                      <a:pt x="1932" y="8689"/>
                      <a:pt x="2376" y="8752"/>
                      <a:pt x="2819" y="8752"/>
                    </a:cubicBezTo>
                    <a:cubicBezTo>
                      <a:pt x="3928" y="8720"/>
                      <a:pt x="5099" y="8245"/>
                      <a:pt x="6176" y="8024"/>
                    </a:cubicBezTo>
                    <a:cubicBezTo>
                      <a:pt x="7063" y="7865"/>
                      <a:pt x="7950" y="7644"/>
                      <a:pt x="8868" y="7517"/>
                    </a:cubicBezTo>
                    <a:cubicBezTo>
                      <a:pt x="9026" y="7485"/>
                      <a:pt x="9280" y="7454"/>
                      <a:pt x="9565" y="7422"/>
                    </a:cubicBezTo>
                    <a:cubicBezTo>
                      <a:pt x="9311" y="4825"/>
                      <a:pt x="8963" y="2038"/>
                      <a:pt x="8646" y="12"/>
                    </a:cubicBezTo>
                    <a:cubicBezTo>
                      <a:pt x="8547" y="4"/>
                      <a:pt x="8445" y="0"/>
                      <a:pt x="8343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3622750" y="4049025"/>
                <a:ext cx="69700" cy="106600"/>
              </a:xfrm>
              <a:custGeom>
                <a:rect b="b" l="l" r="r" t="t"/>
                <a:pathLst>
                  <a:path extrusionOk="0" h="4264" w="2788">
                    <a:moveTo>
                      <a:pt x="1109" y="0"/>
                    </a:moveTo>
                    <a:cubicBezTo>
                      <a:pt x="895" y="0"/>
                      <a:pt x="681" y="95"/>
                      <a:pt x="570" y="269"/>
                    </a:cubicBezTo>
                    <a:cubicBezTo>
                      <a:pt x="507" y="301"/>
                      <a:pt x="444" y="364"/>
                      <a:pt x="412" y="428"/>
                    </a:cubicBezTo>
                    <a:cubicBezTo>
                      <a:pt x="159" y="966"/>
                      <a:pt x="95" y="1599"/>
                      <a:pt x="64" y="2201"/>
                    </a:cubicBezTo>
                    <a:cubicBezTo>
                      <a:pt x="64" y="2740"/>
                      <a:pt x="0" y="3373"/>
                      <a:pt x="349" y="3816"/>
                    </a:cubicBezTo>
                    <a:cubicBezTo>
                      <a:pt x="554" y="4081"/>
                      <a:pt x="869" y="4263"/>
                      <a:pt x="1216" y="4263"/>
                    </a:cubicBezTo>
                    <a:cubicBezTo>
                      <a:pt x="1243" y="4263"/>
                      <a:pt x="1271" y="4262"/>
                      <a:pt x="1299" y="4260"/>
                    </a:cubicBezTo>
                    <a:cubicBezTo>
                      <a:pt x="1584" y="4260"/>
                      <a:pt x="1932" y="4133"/>
                      <a:pt x="2185" y="3975"/>
                    </a:cubicBezTo>
                    <a:cubicBezTo>
                      <a:pt x="2787" y="3595"/>
                      <a:pt x="2724" y="2866"/>
                      <a:pt x="2502" y="2265"/>
                    </a:cubicBezTo>
                    <a:cubicBezTo>
                      <a:pt x="2249" y="1599"/>
                      <a:pt x="1964" y="934"/>
                      <a:pt x="1647" y="301"/>
                    </a:cubicBezTo>
                    <a:cubicBezTo>
                      <a:pt x="1536" y="95"/>
                      <a:pt x="132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3618000" y="4322400"/>
                <a:ext cx="31700" cy="55625"/>
              </a:xfrm>
              <a:custGeom>
                <a:rect b="b" l="l" r="r" t="t"/>
                <a:pathLst>
                  <a:path extrusionOk="0" h="2225" w="1268">
                    <a:moveTo>
                      <a:pt x="183" y="1"/>
                    </a:moveTo>
                    <a:cubicBezTo>
                      <a:pt x="96" y="1"/>
                      <a:pt x="23" y="82"/>
                      <a:pt x="0" y="197"/>
                    </a:cubicBezTo>
                    <a:cubicBezTo>
                      <a:pt x="0" y="355"/>
                      <a:pt x="127" y="545"/>
                      <a:pt x="190" y="704"/>
                    </a:cubicBezTo>
                    <a:cubicBezTo>
                      <a:pt x="254" y="862"/>
                      <a:pt x="317" y="1020"/>
                      <a:pt x="380" y="1179"/>
                    </a:cubicBezTo>
                    <a:cubicBezTo>
                      <a:pt x="444" y="1337"/>
                      <a:pt x="507" y="1495"/>
                      <a:pt x="570" y="1654"/>
                    </a:cubicBezTo>
                    <a:cubicBezTo>
                      <a:pt x="634" y="1875"/>
                      <a:pt x="665" y="2097"/>
                      <a:pt x="887" y="2192"/>
                    </a:cubicBezTo>
                    <a:cubicBezTo>
                      <a:pt x="932" y="2214"/>
                      <a:pt x="977" y="2225"/>
                      <a:pt x="1019" y="2225"/>
                    </a:cubicBezTo>
                    <a:cubicBezTo>
                      <a:pt x="1095" y="2225"/>
                      <a:pt x="1163" y="2190"/>
                      <a:pt x="1204" y="2129"/>
                    </a:cubicBezTo>
                    <a:cubicBezTo>
                      <a:pt x="1267" y="2002"/>
                      <a:pt x="1267" y="1907"/>
                      <a:pt x="1235" y="1780"/>
                    </a:cubicBezTo>
                    <a:cubicBezTo>
                      <a:pt x="1204" y="1685"/>
                      <a:pt x="1172" y="1590"/>
                      <a:pt x="1140" y="1495"/>
                    </a:cubicBezTo>
                    <a:cubicBezTo>
                      <a:pt x="1077" y="1305"/>
                      <a:pt x="982" y="1147"/>
                      <a:pt x="919" y="957"/>
                    </a:cubicBezTo>
                    <a:cubicBezTo>
                      <a:pt x="824" y="799"/>
                      <a:pt x="760" y="640"/>
                      <a:pt x="634" y="482"/>
                    </a:cubicBezTo>
                    <a:cubicBezTo>
                      <a:pt x="539" y="323"/>
                      <a:pt x="444" y="102"/>
                      <a:pt x="285" y="38"/>
                    </a:cubicBezTo>
                    <a:cubicBezTo>
                      <a:pt x="250" y="12"/>
                      <a:pt x="216" y="1"/>
                      <a:pt x="183" y="1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3654425" y="4317375"/>
                <a:ext cx="26150" cy="51125"/>
              </a:xfrm>
              <a:custGeom>
                <a:rect b="b" l="l" r="r" t="t"/>
                <a:pathLst>
                  <a:path extrusionOk="0" h="2045" w="1046">
                    <a:moveTo>
                      <a:pt x="242" y="1"/>
                    </a:moveTo>
                    <a:cubicBezTo>
                      <a:pt x="127" y="1"/>
                      <a:pt x="0" y="104"/>
                      <a:pt x="0" y="208"/>
                    </a:cubicBezTo>
                    <a:cubicBezTo>
                      <a:pt x="0" y="366"/>
                      <a:pt x="95" y="493"/>
                      <a:pt x="127" y="619"/>
                    </a:cubicBezTo>
                    <a:cubicBezTo>
                      <a:pt x="158" y="746"/>
                      <a:pt x="222" y="873"/>
                      <a:pt x="253" y="1031"/>
                    </a:cubicBezTo>
                    <a:cubicBezTo>
                      <a:pt x="317" y="1158"/>
                      <a:pt x="348" y="1285"/>
                      <a:pt x="380" y="1411"/>
                    </a:cubicBezTo>
                    <a:cubicBezTo>
                      <a:pt x="412" y="1538"/>
                      <a:pt x="412" y="1696"/>
                      <a:pt x="475" y="1823"/>
                    </a:cubicBezTo>
                    <a:cubicBezTo>
                      <a:pt x="507" y="1950"/>
                      <a:pt x="633" y="2045"/>
                      <a:pt x="792" y="2045"/>
                    </a:cubicBezTo>
                    <a:cubicBezTo>
                      <a:pt x="918" y="2013"/>
                      <a:pt x="1045" y="1886"/>
                      <a:pt x="1045" y="1728"/>
                    </a:cubicBezTo>
                    <a:cubicBezTo>
                      <a:pt x="1045" y="1443"/>
                      <a:pt x="918" y="1126"/>
                      <a:pt x="823" y="841"/>
                    </a:cubicBezTo>
                    <a:cubicBezTo>
                      <a:pt x="760" y="683"/>
                      <a:pt x="697" y="556"/>
                      <a:pt x="633" y="429"/>
                    </a:cubicBezTo>
                    <a:cubicBezTo>
                      <a:pt x="538" y="271"/>
                      <a:pt x="443" y="113"/>
                      <a:pt x="317" y="18"/>
                    </a:cubicBezTo>
                    <a:cubicBezTo>
                      <a:pt x="293" y="6"/>
                      <a:pt x="268" y="1"/>
                      <a:pt x="242" y="1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3685300" y="4308950"/>
                <a:ext cx="25350" cy="52125"/>
              </a:xfrm>
              <a:custGeom>
                <a:rect b="b" l="l" r="r" t="t"/>
                <a:pathLst>
                  <a:path extrusionOk="0" h="2085" w="1014">
                    <a:moveTo>
                      <a:pt x="229" y="0"/>
                    </a:moveTo>
                    <a:cubicBezTo>
                      <a:pt x="195" y="0"/>
                      <a:pt x="160" y="12"/>
                      <a:pt x="127" y="38"/>
                    </a:cubicBezTo>
                    <a:cubicBezTo>
                      <a:pt x="0" y="165"/>
                      <a:pt x="95" y="386"/>
                      <a:pt x="127" y="513"/>
                    </a:cubicBezTo>
                    <a:cubicBezTo>
                      <a:pt x="158" y="671"/>
                      <a:pt x="190" y="830"/>
                      <a:pt x="222" y="988"/>
                    </a:cubicBezTo>
                    <a:cubicBezTo>
                      <a:pt x="253" y="1115"/>
                      <a:pt x="317" y="1273"/>
                      <a:pt x="317" y="1432"/>
                    </a:cubicBezTo>
                    <a:cubicBezTo>
                      <a:pt x="317" y="1427"/>
                      <a:pt x="317" y="1425"/>
                      <a:pt x="318" y="1425"/>
                    </a:cubicBezTo>
                    <a:cubicBezTo>
                      <a:pt x="325" y="1425"/>
                      <a:pt x="348" y="1499"/>
                      <a:pt x="348" y="1527"/>
                    </a:cubicBezTo>
                    <a:cubicBezTo>
                      <a:pt x="348" y="1558"/>
                      <a:pt x="348" y="1590"/>
                      <a:pt x="348" y="1653"/>
                    </a:cubicBezTo>
                    <a:cubicBezTo>
                      <a:pt x="348" y="1748"/>
                      <a:pt x="380" y="1875"/>
                      <a:pt x="443" y="1970"/>
                    </a:cubicBezTo>
                    <a:cubicBezTo>
                      <a:pt x="489" y="2045"/>
                      <a:pt x="577" y="2085"/>
                      <a:pt x="668" y="2085"/>
                    </a:cubicBezTo>
                    <a:cubicBezTo>
                      <a:pt x="767" y="2085"/>
                      <a:pt x="869" y="2038"/>
                      <a:pt x="919" y="1938"/>
                    </a:cubicBezTo>
                    <a:cubicBezTo>
                      <a:pt x="1014" y="1748"/>
                      <a:pt x="950" y="1527"/>
                      <a:pt x="919" y="1305"/>
                    </a:cubicBezTo>
                    <a:cubicBezTo>
                      <a:pt x="887" y="1115"/>
                      <a:pt x="855" y="956"/>
                      <a:pt x="792" y="766"/>
                    </a:cubicBezTo>
                    <a:cubicBezTo>
                      <a:pt x="729" y="608"/>
                      <a:pt x="665" y="418"/>
                      <a:pt x="570" y="260"/>
                    </a:cubicBezTo>
                    <a:cubicBezTo>
                      <a:pt x="495" y="160"/>
                      <a:pt x="361" y="0"/>
                      <a:pt x="229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3717750" y="4302550"/>
                <a:ext cx="20600" cy="52325"/>
              </a:xfrm>
              <a:custGeom>
                <a:rect b="b" l="l" r="r" t="t"/>
                <a:pathLst>
                  <a:path extrusionOk="0" h="2093" w="824">
                    <a:moveTo>
                      <a:pt x="230" y="0"/>
                    </a:moveTo>
                    <a:cubicBezTo>
                      <a:pt x="216" y="0"/>
                      <a:pt x="203" y="3"/>
                      <a:pt x="191" y="9"/>
                    </a:cubicBezTo>
                    <a:cubicBezTo>
                      <a:pt x="1" y="104"/>
                      <a:pt x="32" y="357"/>
                      <a:pt x="64" y="516"/>
                    </a:cubicBezTo>
                    <a:cubicBezTo>
                      <a:pt x="64" y="706"/>
                      <a:pt x="96" y="864"/>
                      <a:pt x="96" y="1054"/>
                    </a:cubicBezTo>
                    <a:cubicBezTo>
                      <a:pt x="127" y="1244"/>
                      <a:pt x="127" y="1402"/>
                      <a:pt x="127" y="1593"/>
                    </a:cubicBezTo>
                    <a:cubicBezTo>
                      <a:pt x="159" y="1719"/>
                      <a:pt x="159" y="1846"/>
                      <a:pt x="222" y="1941"/>
                    </a:cubicBezTo>
                    <a:cubicBezTo>
                      <a:pt x="292" y="2034"/>
                      <a:pt x="395" y="2092"/>
                      <a:pt x="495" y="2092"/>
                    </a:cubicBezTo>
                    <a:cubicBezTo>
                      <a:pt x="532" y="2092"/>
                      <a:pt x="568" y="2085"/>
                      <a:pt x="602" y="2068"/>
                    </a:cubicBezTo>
                    <a:cubicBezTo>
                      <a:pt x="824" y="1941"/>
                      <a:pt x="792" y="1656"/>
                      <a:pt x="792" y="1434"/>
                    </a:cubicBezTo>
                    <a:cubicBezTo>
                      <a:pt x="761" y="1244"/>
                      <a:pt x="729" y="1054"/>
                      <a:pt x="697" y="864"/>
                    </a:cubicBezTo>
                    <a:cubicBezTo>
                      <a:pt x="666" y="674"/>
                      <a:pt x="602" y="516"/>
                      <a:pt x="539" y="326"/>
                    </a:cubicBezTo>
                    <a:cubicBezTo>
                      <a:pt x="507" y="262"/>
                      <a:pt x="476" y="167"/>
                      <a:pt x="412" y="72"/>
                    </a:cubicBezTo>
                    <a:cubicBezTo>
                      <a:pt x="361" y="47"/>
                      <a:pt x="289" y="0"/>
                      <a:pt x="230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3745450" y="4292225"/>
                <a:ext cx="21425" cy="61000"/>
              </a:xfrm>
              <a:custGeom>
                <a:rect b="b" l="l" r="r" t="t"/>
                <a:pathLst>
                  <a:path extrusionOk="0" h="2440" w="857">
                    <a:moveTo>
                      <a:pt x="273" y="0"/>
                    </a:moveTo>
                    <a:cubicBezTo>
                      <a:pt x="203" y="0"/>
                      <a:pt x="133" y="31"/>
                      <a:pt x="96" y="105"/>
                    </a:cubicBezTo>
                    <a:cubicBezTo>
                      <a:pt x="1" y="264"/>
                      <a:pt x="33" y="454"/>
                      <a:pt x="33" y="644"/>
                    </a:cubicBezTo>
                    <a:cubicBezTo>
                      <a:pt x="33" y="802"/>
                      <a:pt x="64" y="992"/>
                      <a:pt x="64" y="1150"/>
                    </a:cubicBezTo>
                    <a:cubicBezTo>
                      <a:pt x="64" y="1340"/>
                      <a:pt x="64" y="1499"/>
                      <a:pt x="96" y="1689"/>
                    </a:cubicBezTo>
                    <a:cubicBezTo>
                      <a:pt x="96" y="1847"/>
                      <a:pt x="96" y="2037"/>
                      <a:pt x="159" y="2164"/>
                    </a:cubicBezTo>
                    <a:cubicBezTo>
                      <a:pt x="159" y="2227"/>
                      <a:pt x="191" y="2291"/>
                      <a:pt x="223" y="2354"/>
                    </a:cubicBezTo>
                    <a:lnTo>
                      <a:pt x="254" y="2354"/>
                    </a:lnTo>
                    <a:cubicBezTo>
                      <a:pt x="322" y="2408"/>
                      <a:pt x="402" y="2439"/>
                      <a:pt x="481" y="2439"/>
                    </a:cubicBezTo>
                    <a:cubicBezTo>
                      <a:pt x="586" y="2439"/>
                      <a:pt x="689" y="2385"/>
                      <a:pt x="761" y="2259"/>
                    </a:cubicBezTo>
                    <a:cubicBezTo>
                      <a:pt x="856" y="2101"/>
                      <a:pt x="824" y="1879"/>
                      <a:pt x="793" y="1657"/>
                    </a:cubicBezTo>
                    <a:cubicBezTo>
                      <a:pt x="761" y="1467"/>
                      <a:pt x="761" y="1277"/>
                      <a:pt x="729" y="1087"/>
                    </a:cubicBezTo>
                    <a:cubicBezTo>
                      <a:pt x="698" y="897"/>
                      <a:pt x="666" y="739"/>
                      <a:pt x="634" y="580"/>
                    </a:cubicBezTo>
                    <a:cubicBezTo>
                      <a:pt x="603" y="390"/>
                      <a:pt x="539" y="200"/>
                      <a:pt x="413" y="42"/>
                    </a:cubicBezTo>
                    <a:cubicBezTo>
                      <a:pt x="373" y="16"/>
                      <a:pt x="323" y="0"/>
                      <a:pt x="273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3805625" y="4197650"/>
                <a:ext cx="252600" cy="172800"/>
              </a:xfrm>
              <a:custGeom>
                <a:rect b="b" l="l" r="r" t="t"/>
                <a:pathLst>
                  <a:path extrusionOk="0" h="6912" w="10104">
                    <a:moveTo>
                      <a:pt x="2273" y="0"/>
                    </a:moveTo>
                    <a:cubicBezTo>
                      <a:pt x="1197" y="0"/>
                      <a:pt x="444" y="54"/>
                      <a:pt x="444" y="183"/>
                    </a:cubicBezTo>
                    <a:cubicBezTo>
                      <a:pt x="444" y="2052"/>
                      <a:pt x="1" y="5820"/>
                      <a:pt x="444" y="6454"/>
                    </a:cubicBezTo>
                    <a:cubicBezTo>
                      <a:pt x="703" y="6781"/>
                      <a:pt x="3154" y="6911"/>
                      <a:pt x="5433" y="6911"/>
                    </a:cubicBezTo>
                    <a:cubicBezTo>
                      <a:pt x="7343" y="6911"/>
                      <a:pt x="9132" y="6820"/>
                      <a:pt x="9407" y="6675"/>
                    </a:cubicBezTo>
                    <a:cubicBezTo>
                      <a:pt x="10040" y="6359"/>
                      <a:pt x="10103" y="1133"/>
                      <a:pt x="9723" y="658"/>
                    </a:cubicBezTo>
                    <a:cubicBezTo>
                      <a:pt x="9454" y="321"/>
                      <a:pt x="4899" y="0"/>
                      <a:pt x="2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3798500" y="4163350"/>
                <a:ext cx="273975" cy="96625"/>
              </a:xfrm>
              <a:custGeom>
                <a:rect b="b" l="l" r="r" t="t"/>
                <a:pathLst>
                  <a:path extrusionOk="0" h="3865" w="10959">
                    <a:moveTo>
                      <a:pt x="2881" y="1"/>
                    </a:moveTo>
                    <a:cubicBezTo>
                      <a:pt x="1697" y="1"/>
                      <a:pt x="807" y="52"/>
                      <a:pt x="634" y="162"/>
                    </a:cubicBezTo>
                    <a:cubicBezTo>
                      <a:pt x="1" y="573"/>
                      <a:pt x="254" y="2759"/>
                      <a:pt x="413" y="3297"/>
                    </a:cubicBezTo>
                    <a:cubicBezTo>
                      <a:pt x="513" y="3638"/>
                      <a:pt x="4317" y="3864"/>
                      <a:pt x="7233" y="3864"/>
                    </a:cubicBezTo>
                    <a:cubicBezTo>
                      <a:pt x="8925" y="3864"/>
                      <a:pt x="10317" y="3788"/>
                      <a:pt x="10515" y="3614"/>
                    </a:cubicBezTo>
                    <a:cubicBezTo>
                      <a:pt x="10895" y="3329"/>
                      <a:pt x="10958" y="1650"/>
                      <a:pt x="10737" y="858"/>
                    </a:cubicBezTo>
                    <a:cubicBezTo>
                      <a:pt x="10556" y="317"/>
                      <a:pt x="5814" y="1"/>
                      <a:pt x="2881" y="1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3904600" y="4279200"/>
                <a:ext cx="66525" cy="73475"/>
              </a:xfrm>
              <a:custGeom>
                <a:rect b="b" l="l" r="r" t="t"/>
                <a:pathLst>
                  <a:path extrusionOk="0" h="2939" w="2661">
                    <a:moveTo>
                      <a:pt x="1229" y="1"/>
                    </a:moveTo>
                    <a:cubicBezTo>
                      <a:pt x="1145" y="1"/>
                      <a:pt x="1061" y="9"/>
                      <a:pt x="982" y="25"/>
                    </a:cubicBezTo>
                    <a:cubicBezTo>
                      <a:pt x="666" y="120"/>
                      <a:pt x="412" y="373"/>
                      <a:pt x="254" y="658"/>
                    </a:cubicBezTo>
                    <a:cubicBezTo>
                      <a:pt x="159" y="848"/>
                      <a:pt x="64" y="1038"/>
                      <a:pt x="32" y="1260"/>
                    </a:cubicBezTo>
                    <a:cubicBezTo>
                      <a:pt x="32" y="1355"/>
                      <a:pt x="0" y="1450"/>
                      <a:pt x="0" y="1576"/>
                    </a:cubicBezTo>
                    <a:cubicBezTo>
                      <a:pt x="0" y="1671"/>
                      <a:pt x="0" y="1766"/>
                      <a:pt x="32" y="1861"/>
                    </a:cubicBezTo>
                    <a:cubicBezTo>
                      <a:pt x="64" y="1988"/>
                      <a:pt x="95" y="2115"/>
                      <a:pt x="159" y="2241"/>
                    </a:cubicBezTo>
                    <a:cubicBezTo>
                      <a:pt x="285" y="2495"/>
                      <a:pt x="539" y="2685"/>
                      <a:pt x="792" y="2812"/>
                    </a:cubicBezTo>
                    <a:cubicBezTo>
                      <a:pt x="856" y="2843"/>
                      <a:pt x="919" y="2875"/>
                      <a:pt x="982" y="2875"/>
                    </a:cubicBezTo>
                    <a:cubicBezTo>
                      <a:pt x="1109" y="2938"/>
                      <a:pt x="1236" y="2938"/>
                      <a:pt x="1362" y="2938"/>
                    </a:cubicBezTo>
                    <a:cubicBezTo>
                      <a:pt x="1584" y="2907"/>
                      <a:pt x="1711" y="2875"/>
                      <a:pt x="1901" y="2780"/>
                    </a:cubicBezTo>
                    <a:cubicBezTo>
                      <a:pt x="2154" y="2685"/>
                      <a:pt x="2312" y="2495"/>
                      <a:pt x="2471" y="2273"/>
                    </a:cubicBezTo>
                    <a:cubicBezTo>
                      <a:pt x="2534" y="2178"/>
                      <a:pt x="2597" y="2051"/>
                      <a:pt x="2629" y="1925"/>
                    </a:cubicBezTo>
                    <a:cubicBezTo>
                      <a:pt x="2629" y="1893"/>
                      <a:pt x="2629" y="1861"/>
                      <a:pt x="2629" y="1830"/>
                    </a:cubicBezTo>
                    <a:cubicBezTo>
                      <a:pt x="2661" y="1735"/>
                      <a:pt x="2661" y="1640"/>
                      <a:pt x="2661" y="1545"/>
                    </a:cubicBezTo>
                    <a:cubicBezTo>
                      <a:pt x="2661" y="1006"/>
                      <a:pt x="2376" y="500"/>
                      <a:pt x="1932" y="215"/>
                    </a:cubicBezTo>
                    <a:cubicBezTo>
                      <a:pt x="1742" y="72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3920425" y="4297800"/>
                <a:ext cx="34075" cy="42650"/>
              </a:xfrm>
              <a:custGeom>
                <a:rect b="b" l="l" r="r" t="t"/>
                <a:pathLst>
                  <a:path extrusionOk="0" h="1706" w="1363">
                    <a:moveTo>
                      <a:pt x="811" y="1"/>
                    </a:moveTo>
                    <a:cubicBezTo>
                      <a:pt x="795" y="1"/>
                      <a:pt x="778" y="3"/>
                      <a:pt x="761" y="9"/>
                    </a:cubicBezTo>
                    <a:cubicBezTo>
                      <a:pt x="729" y="9"/>
                      <a:pt x="698" y="9"/>
                      <a:pt x="698" y="41"/>
                    </a:cubicBezTo>
                    <a:cubicBezTo>
                      <a:pt x="671" y="28"/>
                      <a:pt x="645" y="20"/>
                      <a:pt x="619" y="20"/>
                    </a:cubicBezTo>
                    <a:cubicBezTo>
                      <a:pt x="582" y="20"/>
                      <a:pt x="545" y="35"/>
                      <a:pt x="508" y="72"/>
                    </a:cubicBezTo>
                    <a:cubicBezTo>
                      <a:pt x="508" y="72"/>
                      <a:pt x="476" y="104"/>
                      <a:pt x="444" y="136"/>
                    </a:cubicBezTo>
                    <a:cubicBezTo>
                      <a:pt x="381" y="167"/>
                      <a:pt x="349" y="231"/>
                      <a:pt x="286" y="294"/>
                    </a:cubicBezTo>
                    <a:cubicBezTo>
                      <a:pt x="223" y="421"/>
                      <a:pt x="128" y="547"/>
                      <a:pt x="96" y="674"/>
                    </a:cubicBezTo>
                    <a:cubicBezTo>
                      <a:pt x="1" y="927"/>
                      <a:pt x="33" y="1212"/>
                      <a:pt x="191" y="1402"/>
                    </a:cubicBezTo>
                    <a:cubicBezTo>
                      <a:pt x="307" y="1588"/>
                      <a:pt x="474" y="1706"/>
                      <a:pt x="667" y="1706"/>
                    </a:cubicBezTo>
                    <a:cubicBezTo>
                      <a:pt x="737" y="1706"/>
                      <a:pt x="811" y="1690"/>
                      <a:pt x="888" y="1656"/>
                    </a:cubicBezTo>
                    <a:cubicBezTo>
                      <a:pt x="1173" y="1561"/>
                      <a:pt x="1299" y="1307"/>
                      <a:pt x="1331" y="1022"/>
                    </a:cubicBezTo>
                    <a:cubicBezTo>
                      <a:pt x="1363" y="706"/>
                      <a:pt x="1204" y="389"/>
                      <a:pt x="1014" y="136"/>
                    </a:cubicBezTo>
                    <a:cubicBezTo>
                      <a:pt x="962" y="58"/>
                      <a:pt x="889" y="1"/>
                      <a:pt x="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3823850" y="4176875"/>
                <a:ext cx="14275" cy="60200"/>
              </a:xfrm>
              <a:custGeom>
                <a:rect b="b" l="l" r="r" t="t"/>
                <a:pathLst>
                  <a:path extrusionOk="0" h="2408" w="571">
                    <a:moveTo>
                      <a:pt x="254" y="1"/>
                    </a:moveTo>
                    <a:cubicBezTo>
                      <a:pt x="190" y="32"/>
                      <a:pt x="127" y="96"/>
                      <a:pt x="127" y="159"/>
                    </a:cubicBezTo>
                    <a:cubicBezTo>
                      <a:pt x="64" y="476"/>
                      <a:pt x="64" y="824"/>
                      <a:pt x="32" y="1141"/>
                    </a:cubicBezTo>
                    <a:cubicBezTo>
                      <a:pt x="32" y="1299"/>
                      <a:pt x="32" y="1489"/>
                      <a:pt x="0" y="1647"/>
                    </a:cubicBezTo>
                    <a:cubicBezTo>
                      <a:pt x="0" y="1806"/>
                      <a:pt x="0" y="1964"/>
                      <a:pt x="0" y="2123"/>
                    </a:cubicBezTo>
                    <a:cubicBezTo>
                      <a:pt x="0" y="2281"/>
                      <a:pt x="127" y="2408"/>
                      <a:pt x="254" y="2408"/>
                    </a:cubicBezTo>
                    <a:cubicBezTo>
                      <a:pt x="412" y="2408"/>
                      <a:pt x="507" y="2281"/>
                      <a:pt x="507" y="2123"/>
                    </a:cubicBezTo>
                    <a:cubicBezTo>
                      <a:pt x="539" y="1964"/>
                      <a:pt x="539" y="1806"/>
                      <a:pt x="539" y="1647"/>
                    </a:cubicBezTo>
                    <a:cubicBezTo>
                      <a:pt x="539" y="1489"/>
                      <a:pt x="539" y="1331"/>
                      <a:pt x="539" y="1172"/>
                    </a:cubicBezTo>
                    <a:cubicBezTo>
                      <a:pt x="539" y="856"/>
                      <a:pt x="570" y="539"/>
                      <a:pt x="539" y="222"/>
                    </a:cubicBezTo>
                    <a:cubicBezTo>
                      <a:pt x="507" y="127"/>
                      <a:pt x="475" y="32"/>
                      <a:pt x="380" y="1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3860250" y="4177675"/>
                <a:ext cx="14300" cy="60200"/>
              </a:xfrm>
              <a:custGeom>
                <a:rect b="b" l="l" r="r" t="t"/>
                <a:pathLst>
                  <a:path extrusionOk="0" h="2408" w="572">
                    <a:moveTo>
                      <a:pt x="286" y="0"/>
                    </a:moveTo>
                    <a:cubicBezTo>
                      <a:pt x="223" y="32"/>
                      <a:pt x="159" y="95"/>
                      <a:pt x="128" y="159"/>
                    </a:cubicBezTo>
                    <a:cubicBezTo>
                      <a:pt x="64" y="475"/>
                      <a:pt x="64" y="824"/>
                      <a:pt x="64" y="1140"/>
                    </a:cubicBezTo>
                    <a:cubicBezTo>
                      <a:pt x="64" y="1330"/>
                      <a:pt x="33" y="1489"/>
                      <a:pt x="33" y="1647"/>
                    </a:cubicBezTo>
                    <a:cubicBezTo>
                      <a:pt x="33" y="1806"/>
                      <a:pt x="1" y="1964"/>
                      <a:pt x="33" y="2122"/>
                    </a:cubicBezTo>
                    <a:cubicBezTo>
                      <a:pt x="33" y="2281"/>
                      <a:pt x="128" y="2407"/>
                      <a:pt x="286" y="2407"/>
                    </a:cubicBezTo>
                    <a:cubicBezTo>
                      <a:pt x="444" y="2407"/>
                      <a:pt x="539" y="2281"/>
                      <a:pt x="539" y="2122"/>
                    </a:cubicBezTo>
                    <a:cubicBezTo>
                      <a:pt x="571" y="1964"/>
                      <a:pt x="539" y="1806"/>
                      <a:pt x="539" y="1647"/>
                    </a:cubicBezTo>
                    <a:cubicBezTo>
                      <a:pt x="571" y="1489"/>
                      <a:pt x="571" y="1330"/>
                      <a:pt x="571" y="1172"/>
                    </a:cubicBezTo>
                    <a:cubicBezTo>
                      <a:pt x="571" y="855"/>
                      <a:pt x="571" y="539"/>
                      <a:pt x="539" y="222"/>
                    </a:cubicBezTo>
                    <a:cubicBezTo>
                      <a:pt x="539" y="127"/>
                      <a:pt x="476" y="32"/>
                      <a:pt x="381" y="0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3900650" y="4179250"/>
                <a:ext cx="15050" cy="59400"/>
              </a:xfrm>
              <a:custGeom>
                <a:rect b="b" l="l" r="r" t="t"/>
                <a:pathLst>
                  <a:path extrusionOk="0" h="2376" w="602">
                    <a:moveTo>
                      <a:pt x="285" y="1"/>
                    </a:moveTo>
                    <a:cubicBezTo>
                      <a:pt x="222" y="32"/>
                      <a:pt x="158" y="96"/>
                      <a:pt x="127" y="159"/>
                    </a:cubicBezTo>
                    <a:cubicBezTo>
                      <a:pt x="63" y="476"/>
                      <a:pt x="95" y="824"/>
                      <a:pt x="63" y="1141"/>
                    </a:cubicBezTo>
                    <a:cubicBezTo>
                      <a:pt x="63" y="1299"/>
                      <a:pt x="32" y="1489"/>
                      <a:pt x="32" y="1647"/>
                    </a:cubicBezTo>
                    <a:cubicBezTo>
                      <a:pt x="32" y="1806"/>
                      <a:pt x="0" y="1964"/>
                      <a:pt x="32" y="2123"/>
                    </a:cubicBezTo>
                    <a:cubicBezTo>
                      <a:pt x="32" y="2281"/>
                      <a:pt x="127" y="2376"/>
                      <a:pt x="285" y="2376"/>
                    </a:cubicBezTo>
                    <a:cubicBezTo>
                      <a:pt x="443" y="2376"/>
                      <a:pt x="538" y="2281"/>
                      <a:pt x="538" y="2123"/>
                    </a:cubicBezTo>
                    <a:cubicBezTo>
                      <a:pt x="570" y="1964"/>
                      <a:pt x="538" y="1806"/>
                      <a:pt x="570" y="1647"/>
                    </a:cubicBezTo>
                    <a:cubicBezTo>
                      <a:pt x="570" y="1489"/>
                      <a:pt x="570" y="1331"/>
                      <a:pt x="570" y="1172"/>
                    </a:cubicBezTo>
                    <a:cubicBezTo>
                      <a:pt x="570" y="856"/>
                      <a:pt x="602" y="507"/>
                      <a:pt x="538" y="191"/>
                    </a:cubicBezTo>
                    <a:cubicBezTo>
                      <a:pt x="538" y="96"/>
                      <a:pt x="475" y="32"/>
                      <a:pt x="380" y="1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3941800" y="4179250"/>
                <a:ext cx="14275" cy="59400"/>
              </a:xfrm>
              <a:custGeom>
                <a:rect b="b" l="l" r="r" t="t"/>
                <a:pathLst>
                  <a:path extrusionOk="0" h="2376" w="571">
                    <a:moveTo>
                      <a:pt x="254" y="1"/>
                    </a:moveTo>
                    <a:cubicBezTo>
                      <a:pt x="191" y="32"/>
                      <a:pt x="128" y="96"/>
                      <a:pt x="128" y="159"/>
                    </a:cubicBezTo>
                    <a:cubicBezTo>
                      <a:pt x="64" y="476"/>
                      <a:pt x="64" y="824"/>
                      <a:pt x="33" y="1141"/>
                    </a:cubicBezTo>
                    <a:cubicBezTo>
                      <a:pt x="33" y="1299"/>
                      <a:pt x="33" y="1489"/>
                      <a:pt x="1" y="1647"/>
                    </a:cubicBezTo>
                    <a:cubicBezTo>
                      <a:pt x="1" y="1806"/>
                      <a:pt x="1" y="1964"/>
                      <a:pt x="1" y="2123"/>
                    </a:cubicBezTo>
                    <a:cubicBezTo>
                      <a:pt x="1" y="2281"/>
                      <a:pt x="128" y="2376"/>
                      <a:pt x="254" y="2376"/>
                    </a:cubicBezTo>
                    <a:cubicBezTo>
                      <a:pt x="413" y="2376"/>
                      <a:pt x="508" y="2281"/>
                      <a:pt x="508" y="2123"/>
                    </a:cubicBezTo>
                    <a:cubicBezTo>
                      <a:pt x="539" y="1964"/>
                      <a:pt x="539" y="1806"/>
                      <a:pt x="539" y="1647"/>
                    </a:cubicBezTo>
                    <a:cubicBezTo>
                      <a:pt x="539" y="1489"/>
                      <a:pt x="539" y="1331"/>
                      <a:pt x="539" y="1172"/>
                    </a:cubicBezTo>
                    <a:cubicBezTo>
                      <a:pt x="539" y="856"/>
                      <a:pt x="571" y="507"/>
                      <a:pt x="539" y="191"/>
                    </a:cubicBezTo>
                    <a:cubicBezTo>
                      <a:pt x="508" y="96"/>
                      <a:pt x="476" y="32"/>
                      <a:pt x="381" y="1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3983775" y="4180850"/>
                <a:ext cx="14275" cy="59400"/>
              </a:xfrm>
              <a:custGeom>
                <a:rect b="b" l="l" r="r" t="t"/>
                <a:pathLst>
                  <a:path extrusionOk="0" h="2376" w="571">
                    <a:moveTo>
                      <a:pt x="254" y="0"/>
                    </a:moveTo>
                    <a:cubicBezTo>
                      <a:pt x="190" y="0"/>
                      <a:pt x="127" y="63"/>
                      <a:pt x="127" y="158"/>
                    </a:cubicBezTo>
                    <a:cubicBezTo>
                      <a:pt x="64" y="475"/>
                      <a:pt x="64" y="823"/>
                      <a:pt x="32" y="1140"/>
                    </a:cubicBezTo>
                    <a:cubicBezTo>
                      <a:pt x="32" y="1298"/>
                      <a:pt x="32" y="1457"/>
                      <a:pt x="0" y="1647"/>
                    </a:cubicBezTo>
                    <a:cubicBezTo>
                      <a:pt x="0" y="1805"/>
                      <a:pt x="0" y="1964"/>
                      <a:pt x="0" y="2122"/>
                    </a:cubicBezTo>
                    <a:cubicBezTo>
                      <a:pt x="0" y="2280"/>
                      <a:pt x="127" y="2375"/>
                      <a:pt x="254" y="2375"/>
                    </a:cubicBezTo>
                    <a:cubicBezTo>
                      <a:pt x="412" y="2375"/>
                      <a:pt x="507" y="2249"/>
                      <a:pt x="507" y="2122"/>
                    </a:cubicBezTo>
                    <a:cubicBezTo>
                      <a:pt x="539" y="1964"/>
                      <a:pt x="539" y="1805"/>
                      <a:pt x="539" y="1647"/>
                    </a:cubicBezTo>
                    <a:cubicBezTo>
                      <a:pt x="539" y="1488"/>
                      <a:pt x="539" y="1330"/>
                      <a:pt x="539" y="1172"/>
                    </a:cubicBezTo>
                    <a:cubicBezTo>
                      <a:pt x="539" y="855"/>
                      <a:pt x="570" y="507"/>
                      <a:pt x="539" y="190"/>
                    </a:cubicBezTo>
                    <a:cubicBezTo>
                      <a:pt x="507" y="95"/>
                      <a:pt x="475" y="32"/>
                      <a:pt x="380" y="0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4027325" y="4184800"/>
                <a:ext cx="14275" cy="60200"/>
              </a:xfrm>
              <a:custGeom>
                <a:rect b="b" l="l" r="r" t="t"/>
                <a:pathLst>
                  <a:path extrusionOk="0" h="2408" w="571">
                    <a:moveTo>
                      <a:pt x="254" y="0"/>
                    </a:moveTo>
                    <a:cubicBezTo>
                      <a:pt x="190" y="32"/>
                      <a:pt x="127" y="95"/>
                      <a:pt x="95" y="159"/>
                    </a:cubicBezTo>
                    <a:cubicBezTo>
                      <a:pt x="64" y="475"/>
                      <a:pt x="64" y="824"/>
                      <a:pt x="32" y="1172"/>
                    </a:cubicBezTo>
                    <a:cubicBezTo>
                      <a:pt x="32" y="1330"/>
                      <a:pt x="32" y="1489"/>
                      <a:pt x="0" y="1647"/>
                    </a:cubicBezTo>
                    <a:cubicBezTo>
                      <a:pt x="0" y="1806"/>
                      <a:pt x="0" y="1964"/>
                      <a:pt x="0" y="2154"/>
                    </a:cubicBezTo>
                    <a:cubicBezTo>
                      <a:pt x="0" y="2281"/>
                      <a:pt x="95" y="2407"/>
                      <a:pt x="254" y="2407"/>
                    </a:cubicBezTo>
                    <a:cubicBezTo>
                      <a:pt x="412" y="2407"/>
                      <a:pt x="507" y="2281"/>
                      <a:pt x="507" y="2154"/>
                    </a:cubicBezTo>
                    <a:cubicBezTo>
                      <a:pt x="539" y="1964"/>
                      <a:pt x="539" y="1806"/>
                      <a:pt x="539" y="1647"/>
                    </a:cubicBezTo>
                    <a:cubicBezTo>
                      <a:pt x="539" y="1489"/>
                      <a:pt x="539" y="1330"/>
                      <a:pt x="539" y="1172"/>
                    </a:cubicBezTo>
                    <a:cubicBezTo>
                      <a:pt x="539" y="855"/>
                      <a:pt x="570" y="539"/>
                      <a:pt x="507" y="222"/>
                    </a:cubicBezTo>
                    <a:cubicBezTo>
                      <a:pt x="507" y="127"/>
                      <a:pt x="475" y="32"/>
                      <a:pt x="380" y="0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3785050" y="4009400"/>
                <a:ext cx="29325" cy="54350"/>
              </a:xfrm>
              <a:custGeom>
                <a:rect b="b" l="l" r="r" t="t"/>
                <a:pathLst>
                  <a:path extrusionOk="0" h="2174" w="1173">
                    <a:moveTo>
                      <a:pt x="421" y="1"/>
                    </a:moveTo>
                    <a:cubicBezTo>
                      <a:pt x="289" y="1"/>
                      <a:pt x="168" y="84"/>
                      <a:pt x="127" y="208"/>
                    </a:cubicBezTo>
                    <a:cubicBezTo>
                      <a:pt x="95" y="239"/>
                      <a:pt x="95" y="303"/>
                      <a:pt x="95" y="334"/>
                    </a:cubicBezTo>
                    <a:cubicBezTo>
                      <a:pt x="64" y="366"/>
                      <a:pt x="64" y="398"/>
                      <a:pt x="32" y="429"/>
                    </a:cubicBezTo>
                    <a:cubicBezTo>
                      <a:pt x="0" y="524"/>
                      <a:pt x="32" y="651"/>
                      <a:pt x="32" y="746"/>
                    </a:cubicBezTo>
                    <a:cubicBezTo>
                      <a:pt x="32" y="936"/>
                      <a:pt x="64" y="1126"/>
                      <a:pt x="95" y="1316"/>
                    </a:cubicBezTo>
                    <a:cubicBezTo>
                      <a:pt x="127" y="1474"/>
                      <a:pt x="159" y="1633"/>
                      <a:pt x="222" y="1759"/>
                    </a:cubicBezTo>
                    <a:cubicBezTo>
                      <a:pt x="274" y="1966"/>
                      <a:pt x="452" y="2173"/>
                      <a:pt x="654" y="2173"/>
                    </a:cubicBezTo>
                    <a:cubicBezTo>
                      <a:pt x="699" y="2173"/>
                      <a:pt x="746" y="2163"/>
                      <a:pt x="792" y="2139"/>
                    </a:cubicBezTo>
                    <a:cubicBezTo>
                      <a:pt x="1172" y="1981"/>
                      <a:pt x="1077" y="1443"/>
                      <a:pt x="1046" y="1126"/>
                    </a:cubicBezTo>
                    <a:cubicBezTo>
                      <a:pt x="1046" y="1031"/>
                      <a:pt x="1014" y="904"/>
                      <a:pt x="1014" y="809"/>
                    </a:cubicBezTo>
                    <a:cubicBezTo>
                      <a:pt x="982" y="714"/>
                      <a:pt x="951" y="651"/>
                      <a:pt x="919" y="556"/>
                    </a:cubicBezTo>
                    <a:cubicBezTo>
                      <a:pt x="887" y="461"/>
                      <a:pt x="855" y="334"/>
                      <a:pt x="760" y="239"/>
                    </a:cubicBezTo>
                    <a:cubicBezTo>
                      <a:pt x="739" y="218"/>
                      <a:pt x="718" y="197"/>
                      <a:pt x="697" y="176"/>
                    </a:cubicBezTo>
                    <a:lnTo>
                      <a:pt x="697" y="176"/>
                    </a:lnTo>
                    <a:cubicBezTo>
                      <a:pt x="697" y="176"/>
                      <a:pt x="634" y="113"/>
                      <a:pt x="634" y="81"/>
                    </a:cubicBezTo>
                    <a:cubicBezTo>
                      <a:pt x="567" y="25"/>
                      <a:pt x="493" y="1"/>
                      <a:pt x="4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3786625" y="4016950"/>
                <a:ext cx="825" cy="825"/>
              </a:xfrm>
              <a:custGeom>
                <a:rect b="b" l="l" r="r" t="t"/>
                <a:pathLst>
                  <a:path extrusionOk="0" h="33" w="33">
                    <a:moveTo>
                      <a:pt x="32" y="1"/>
                    </a:moveTo>
                    <a:cubicBezTo>
                      <a:pt x="32" y="32"/>
                      <a:pt x="32" y="32"/>
                      <a:pt x="1" y="32"/>
                    </a:cubicBezTo>
                    <a:lnTo>
                      <a:pt x="32" y="32"/>
                    </a:lnTo>
                    <a:cubicBezTo>
                      <a:pt x="32" y="32"/>
                      <a:pt x="32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3836500" y="4006650"/>
                <a:ext cx="55450" cy="65875"/>
              </a:xfrm>
              <a:custGeom>
                <a:rect b="b" l="l" r="r" t="t"/>
                <a:pathLst>
                  <a:path extrusionOk="0" h="2635" w="2218">
                    <a:moveTo>
                      <a:pt x="1838" y="1"/>
                    </a:moveTo>
                    <a:cubicBezTo>
                      <a:pt x="1299" y="1"/>
                      <a:pt x="951" y="603"/>
                      <a:pt x="666" y="1014"/>
                    </a:cubicBezTo>
                    <a:cubicBezTo>
                      <a:pt x="539" y="1204"/>
                      <a:pt x="381" y="1394"/>
                      <a:pt x="286" y="1584"/>
                    </a:cubicBezTo>
                    <a:cubicBezTo>
                      <a:pt x="191" y="1711"/>
                      <a:pt x="128" y="1838"/>
                      <a:pt x="96" y="1964"/>
                    </a:cubicBezTo>
                    <a:cubicBezTo>
                      <a:pt x="33" y="2091"/>
                      <a:pt x="1" y="2218"/>
                      <a:pt x="1" y="2344"/>
                    </a:cubicBezTo>
                    <a:cubicBezTo>
                      <a:pt x="29" y="2515"/>
                      <a:pt x="160" y="2634"/>
                      <a:pt x="323" y="2634"/>
                    </a:cubicBezTo>
                    <a:cubicBezTo>
                      <a:pt x="342" y="2634"/>
                      <a:pt x="361" y="2633"/>
                      <a:pt x="381" y="2629"/>
                    </a:cubicBezTo>
                    <a:cubicBezTo>
                      <a:pt x="634" y="2598"/>
                      <a:pt x="824" y="2344"/>
                      <a:pt x="983" y="2186"/>
                    </a:cubicBezTo>
                    <a:cubicBezTo>
                      <a:pt x="1141" y="1996"/>
                      <a:pt x="1299" y="1806"/>
                      <a:pt x="1426" y="1616"/>
                    </a:cubicBezTo>
                    <a:cubicBezTo>
                      <a:pt x="1743" y="1236"/>
                      <a:pt x="2218" y="698"/>
                      <a:pt x="2059" y="159"/>
                    </a:cubicBezTo>
                    <a:cubicBezTo>
                      <a:pt x="2028" y="64"/>
                      <a:pt x="1933" y="1"/>
                      <a:pt x="18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3864225" y="4081875"/>
                <a:ext cx="51475" cy="27150"/>
              </a:xfrm>
              <a:custGeom>
                <a:rect b="b" l="l" r="r" t="t"/>
                <a:pathLst>
                  <a:path extrusionOk="0" h="1086" w="2059">
                    <a:moveTo>
                      <a:pt x="1299" y="0"/>
                    </a:moveTo>
                    <a:cubicBezTo>
                      <a:pt x="1109" y="0"/>
                      <a:pt x="887" y="95"/>
                      <a:pt x="697" y="159"/>
                    </a:cubicBezTo>
                    <a:cubicBezTo>
                      <a:pt x="570" y="222"/>
                      <a:pt x="412" y="285"/>
                      <a:pt x="285" y="380"/>
                    </a:cubicBezTo>
                    <a:cubicBezTo>
                      <a:pt x="127" y="507"/>
                      <a:pt x="0" y="760"/>
                      <a:pt x="159" y="919"/>
                    </a:cubicBezTo>
                    <a:cubicBezTo>
                      <a:pt x="285" y="1046"/>
                      <a:pt x="444" y="1085"/>
                      <a:pt x="610" y="1085"/>
                    </a:cubicBezTo>
                    <a:cubicBezTo>
                      <a:pt x="776" y="1085"/>
                      <a:pt x="950" y="1046"/>
                      <a:pt x="1109" y="1014"/>
                    </a:cubicBezTo>
                    <a:cubicBezTo>
                      <a:pt x="1267" y="982"/>
                      <a:pt x="1425" y="919"/>
                      <a:pt x="1552" y="856"/>
                    </a:cubicBezTo>
                    <a:cubicBezTo>
                      <a:pt x="1647" y="824"/>
                      <a:pt x="1710" y="760"/>
                      <a:pt x="1774" y="697"/>
                    </a:cubicBezTo>
                    <a:cubicBezTo>
                      <a:pt x="1805" y="665"/>
                      <a:pt x="1837" y="634"/>
                      <a:pt x="1869" y="570"/>
                    </a:cubicBezTo>
                    <a:cubicBezTo>
                      <a:pt x="1900" y="570"/>
                      <a:pt x="1900" y="539"/>
                      <a:pt x="1900" y="539"/>
                    </a:cubicBezTo>
                    <a:cubicBezTo>
                      <a:pt x="1964" y="475"/>
                      <a:pt x="1995" y="444"/>
                      <a:pt x="2027" y="380"/>
                    </a:cubicBezTo>
                    <a:cubicBezTo>
                      <a:pt x="2059" y="317"/>
                      <a:pt x="2027" y="190"/>
                      <a:pt x="1964" y="159"/>
                    </a:cubicBezTo>
                    <a:cubicBezTo>
                      <a:pt x="1900" y="127"/>
                      <a:pt x="1869" y="127"/>
                      <a:pt x="1805" y="95"/>
                    </a:cubicBezTo>
                    <a:cubicBezTo>
                      <a:pt x="1774" y="95"/>
                      <a:pt x="1742" y="64"/>
                      <a:pt x="1710" y="64"/>
                    </a:cubicBezTo>
                    <a:cubicBezTo>
                      <a:pt x="1679" y="64"/>
                      <a:pt x="1615" y="32"/>
                      <a:pt x="1584" y="32"/>
                    </a:cubicBezTo>
                    <a:cubicBezTo>
                      <a:pt x="1489" y="0"/>
                      <a:pt x="1394" y="0"/>
                      <a:pt x="1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2138250" y="3111500"/>
                <a:ext cx="850350" cy="772200"/>
              </a:xfrm>
              <a:custGeom>
                <a:rect b="b" l="l" r="r" t="t"/>
                <a:pathLst>
                  <a:path extrusionOk="0" h="30888" w="34014">
                    <a:moveTo>
                      <a:pt x="16988" y="0"/>
                    </a:moveTo>
                    <a:cubicBezTo>
                      <a:pt x="10015" y="0"/>
                      <a:pt x="3699" y="4752"/>
                      <a:pt x="1996" y="11834"/>
                    </a:cubicBezTo>
                    <a:cubicBezTo>
                      <a:pt x="1" y="20099"/>
                      <a:pt x="5099" y="28460"/>
                      <a:pt x="13365" y="30455"/>
                    </a:cubicBezTo>
                    <a:cubicBezTo>
                      <a:pt x="14581" y="30747"/>
                      <a:pt x="15797" y="30887"/>
                      <a:pt x="16994" y="30887"/>
                    </a:cubicBezTo>
                    <a:cubicBezTo>
                      <a:pt x="23967" y="30887"/>
                      <a:pt x="30284" y="26136"/>
                      <a:pt x="31987" y="19054"/>
                    </a:cubicBezTo>
                    <a:cubicBezTo>
                      <a:pt x="34013" y="10788"/>
                      <a:pt x="28915" y="2460"/>
                      <a:pt x="20617" y="433"/>
                    </a:cubicBezTo>
                    <a:cubicBezTo>
                      <a:pt x="19402" y="140"/>
                      <a:pt x="18185" y="0"/>
                      <a:pt x="16988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2481875" y="3281450"/>
                <a:ext cx="30100" cy="60200"/>
              </a:xfrm>
              <a:custGeom>
                <a:rect b="b" l="l" r="r" t="t"/>
                <a:pathLst>
                  <a:path extrusionOk="0" h="2408" w="1204">
                    <a:moveTo>
                      <a:pt x="63" y="0"/>
                    </a:moveTo>
                    <a:lnTo>
                      <a:pt x="0" y="2407"/>
                    </a:lnTo>
                    <a:lnTo>
                      <a:pt x="1204" y="2407"/>
                    </a:lnTo>
                    <a:lnTo>
                      <a:pt x="1204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2363100" y="3375750"/>
                <a:ext cx="259725" cy="339575"/>
              </a:xfrm>
              <a:custGeom>
                <a:rect b="b" l="l" r="r" t="t"/>
                <a:pathLst>
                  <a:path extrusionOk="0" h="13583" w="10389">
                    <a:moveTo>
                      <a:pt x="5965" y="0"/>
                    </a:moveTo>
                    <a:cubicBezTo>
                      <a:pt x="4768" y="0"/>
                      <a:pt x="3443" y="123"/>
                      <a:pt x="3104" y="123"/>
                    </a:cubicBezTo>
                    <a:cubicBezTo>
                      <a:pt x="2534" y="123"/>
                      <a:pt x="381" y="1865"/>
                      <a:pt x="254" y="3005"/>
                    </a:cubicBezTo>
                    <a:cubicBezTo>
                      <a:pt x="1" y="4905"/>
                      <a:pt x="254" y="11398"/>
                      <a:pt x="317" y="12158"/>
                    </a:cubicBezTo>
                    <a:cubicBezTo>
                      <a:pt x="381" y="12949"/>
                      <a:pt x="888" y="13583"/>
                      <a:pt x="2693" y="13583"/>
                    </a:cubicBezTo>
                    <a:lnTo>
                      <a:pt x="8045" y="13583"/>
                    </a:lnTo>
                    <a:cubicBezTo>
                      <a:pt x="9755" y="13583"/>
                      <a:pt x="10388" y="12949"/>
                      <a:pt x="10388" y="12031"/>
                    </a:cubicBezTo>
                    <a:lnTo>
                      <a:pt x="10388" y="3512"/>
                    </a:lnTo>
                    <a:cubicBezTo>
                      <a:pt x="10388" y="2594"/>
                      <a:pt x="8773" y="757"/>
                      <a:pt x="7886" y="250"/>
                    </a:cubicBezTo>
                    <a:cubicBezTo>
                      <a:pt x="7540" y="58"/>
                      <a:pt x="6782" y="0"/>
                      <a:pt x="5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2419325" y="3322400"/>
                <a:ext cx="153625" cy="75225"/>
              </a:xfrm>
              <a:custGeom>
                <a:rect b="b" l="l" r="r" t="t"/>
                <a:pathLst>
                  <a:path extrusionOk="0" h="3009" w="6145">
                    <a:moveTo>
                      <a:pt x="3079" y="1"/>
                    </a:moveTo>
                    <a:cubicBezTo>
                      <a:pt x="1914" y="1"/>
                      <a:pt x="752" y="112"/>
                      <a:pt x="507" y="357"/>
                    </a:cubicBezTo>
                    <a:cubicBezTo>
                      <a:pt x="159" y="706"/>
                      <a:pt x="0" y="2321"/>
                      <a:pt x="349" y="2733"/>
                    </a:cubicBezTo>
                    <a:cubicBezTo>
                      <a:pt x="519" y="2931"/>
                      <a:pt x="1526" y="3009"/>
                      <a:pt x="2623" y="3009"/>
                    </a:cubicBezTo>
                    <a:cubicBezTo>
                      <a:pt x="3979" y="3009"/>
                      <a:pt x="5473" y="2890"/>
                      <a:pt x="5701" y="2733"/>
                    </a:cubicBezTo>
                    <a:cubicBezTo>
                      <a:pt x="6144" y="2447"/>
                      <a:pt x="5986" y="769"/>
                      <a:pt x="5701" y="357"/>
                    </a:cubicBezTo>
                    <a:cubicBezTo>
                      <a:pt x="5570" y="128"/>
                      <a:pt x="4323" y="1"/>
                      <a:pt x="3079" y="1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2375175" y="3256900"/>
                <a:ext cx="165300" cy="51750"/>
              </a:xfrm>
              <a:custGeom>
                <a:rect b="b" l="l" r="r" t="t"/>
                <a:pathLst>
                  <a:path extrusionOk="0" h="2070" w="6612">
                    <a:moveTo>
                      <a:pt x="5408" y="0"/>
                    </a:moveTo>
                    <a:cubicBezTo>
                      <a:pt x="4268" y="0"/>
                      <a:pt x="2115" y="64"/>
                      <a:pt x="1481" y="159"/>
                    </a:cubicBezTo>
                    <a:cubicBezTo>
                      <a:pt x="848" y="222"/>
                      <a:pt x="119" y="1204"/>
                      <a:pt x="56" y="1552"/>
                    </a:cubicBezTo>
                    <a:cubicBezTo>
                      <a:pt x="0" y="1861"/>
                      <a:pt x="440" y="2070"/>
                      <a:pt x="740" y="2070"/>
                    </a:cubicBezTo>
                    <a:cubicBezTo>
                      <a:pt x="779" y="2070"/>
                      <a:pt x="815" y="2066"/>
                      <a:pt x="848" y="2059"/>
                    </a:cubicBezTo>
                    <a:cubicBezTo>
                      <a:pt x="1133" y="1996"/>
                      <a:pt x="1481" y="1426"/>
                      <a:pt x="1766" y="1362"/>
                    </a:cubicBezTo>
                    <a:cubicBezTo>
                      <a:pt x="1852" y="1334"/>
                      <a:pt x="2234" y="1328"/>
                      <a:pt x="2740" y="1328"/>
                    </a:cubicBezTo>
                    <a:cubicBezTo>
                      <a:pt x="3078" y="1328"/>
                      <a:pt x="3471" y="1331"/>
                      <a:pt x="3868" y="1331"/>
                    </a:cubicBezTo>
                    <a:cubicBezTo>
                      <a:pt x="4862" y="1331"/>
                      <a:pt x="5883" y="1315"/>
                      <a:pt x="6137" y="1204"/>
                    </a:cubicBezTo>
                    <a:cubicBezTo>
                      <a:pt x="6612" y="982"/>
                      <a:pt x="6422" y="444"/>
                      <a:pt x="6327" y="222"/>
                    </a:cubicBezTo>
                    <a:cubicBezTo>
                      <a:pt x="6263" y="0"/>
                      <a:pt x="5915" y="0"/>
                      <a:pt x="5408" y="0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2438325" y="3337650"/>
                <a:ext cx="11900" cy="42775"/>
              </a:xfrm>
              <a:custGeom>
                <a:rect b="b" l="l" r="r" t="t"/>
                <a:pathLst>
                  <a:path extrusionOk="0" h="1711" w="476">
                    <a:moveTo>
                      <a:pt x="254" y="1"/>
                    </a:moveTo>
                    <a:cubicBezTo>
                      <a:pt x="159" y="32"/>
                      <a:pt x="32" y="64"/>
                      <a:pt x="32" y="159"/>
                    </a:cubicBezTo>
                    <a:cubicBezTo>
                      <a:pt x="0" y="412"/>
                      <a:pt x="0" y="634"/>
                      <a:pt x="0" y="887"/>
                    </a:cubicBezTo>
                    <a:cubicBezTo>
                      <a:pt x="0" y="1014"/>
                      <a:pt x="0" y="1109"/>
                      <a:pt x="0" y="1236"/>
                    </a:cubicBezTo>
                    <a:lnTo>
                      <a:pt x="0" y="1394"/>
                    </a:lnTo>
                    <a:cubicBezTo>
                      <a:pt x="0" y="1489"/>
                      <a:pt x="32" y="1552"/>
                      <a:pt x="64" y="1616"/>
                    </a:cubicBezTo>
                    <a:cubicBezTo>
                      <a:pt x="95" y="1679"/>
                      <a:pt x="167" y="1711"/>
                      <a:pt x="238" y="1711"/>
                    </a:cubicBezTo>
                    <a:cubicBezTo>
                      <a:pt x="309" y="1711"/>
                      <a:pt x="380" y="1679"/>
                      <a:pt x="412" y="1616"/>
                    </a:cubicBezTo>
                    <a:cubicBezTo>
                      <a:pt x="444" y="1552"/>
                      <a:pt x="475" y="1489"/>
                      <a:pt x="475" y="1394"/>
                    </a:cubicBezTo>
                    <a:cubicBezTo>
                      <a:pt x="475" y="1331"/>
                      <a:pt x="475" y="1267"/>
                      <a:pt x="475" y="1236"/>
                    </a:cubicBezTo>
                    <a:cubicBezTo>
                      <a:pt x="475" y="1109"/>
                      <a:pt x="475" y="1014"/>
                      <a:pt x="475" y="887"/>
                    </a:cubicBezTo>
                    <a:cubicBezTo>
                      <a:pt x="475" y="666"/>
                      <a:pt x="475" y="412"/>
                      <a:pt x="444" y="159"/>
                    </a:cubicBezTo>
                    <a:cubicBezTo>
                      <a:pt x="444" y="96"/>
                      <a:pt x="317" y="1"/>
                      <a:pt x="254" y="1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2462075" y="3335975"/>
                <a:ext cx="15075" cy="47775"/>
              </a:xfrm>
              <a:custGeom>
                <a:rect b="b" l="l" r="r" t="t"/>
                <a:pathLst>
                  <a:path extrusionOk="0" h="1911" w="603">
                    <a:moveTo>
                      <a:pt x="231" y="0"/>
                    </a:moveTo>
                    <a:cubicBezTo>
                      <a:pt x="165" y="0"/>
                      <a:pt x="97" y="48"/>
                      <a:pt x="64" y="131"/>
                    </a:cubicBezTo>
                    <a:lnTo>
                      <a:pt x="32" y="131"/>
                    </a:lnTo>
                    <a:cubicBezTo>
                      <a:pt x="32" y="163"/>
                      <a:pt x="0" y="194"/>
                      <a:pt x="0" y="226"/>
                    </a:cubicBezTo>
                    <a:cubicBezTo>
                      <a:pt x="0" y="258"/>
                      <a:pt x="0" y="289"/>
                      <a:pt x="0" y="321"/>
                    </a:cubicBezTo>
                    <a:cubicBezTo>
                      <a:pt x="0" y="416"/>
                      <a:pt x="0" y="479"/>
                      <a:pt x="0" y="543"/>
                    </a:cubicBezTo>
                    <a:cubicBezTo>
                      <a:pt x="0" y="669"/>
                      <a:pt x="0" y="828"/>
                      <a:pt x="0" y="954"/>
                    </a:cubicBezTo>
                    <a:cubicBezTo>
                      <a:pt x="32" y="1113"/>
                      <a:pt x="32" y="1239"/>
                      <a:pt x="64" y="1398"/>
                    </a:cubicBezTo>
                    <a:cubicBezTo>
                      <a:pt x="95" y="1556"/>
                      <a:pt x="127" y="1714"/>
                      <a:pt x="222" y="1841"/>
                    </a:cubicBezTo>
                    <a:cubicBezTo>
                      <a:pt x="258" y="1890"/>
                      <a:pt x="313" y="1910"/>
                      <a:pt x="369" y="1910"/>
                    </a:cubicBezTo>
                    <a:cubicBezTo>
                      <a:pt x="459" y="1910"/>
                      <a:pt x="551" y="1856"/>
                      <a:pt x="570" y="1778"/>
                    </a:cubicBezTo>
                    <a:cubicBezTo>
                      <a:pt x="570" y="1746"/>
                      <a:pt x="570" y="1746"/>
                      <a:pt x="602" y="1746"/>
                    </a:cubicBezTo>
                    <a:cubicBezTo>
                      <a:pt x="602" y="1746"/>
                      <a:pt x="602" y="1746"/>
                      <a:pt x="602" y="1714"/>
                    </a:cubicBezTo>
                    <a:cubicBezTo>
                      <a:pt x="602" y="1714"/>
                      <a:pt x="602" y="1714"/>
                      <a:pt x="602" y="1683"/>
                    </a:cubicBezTo>
                    <a:cubicBezTo>
                      <a:pt x="602" y="1556"/>
                      <a:pt x="570" y="1429"/>
                      <a:pt x="539" y="1271"/>
                    </a:cubicBezTo>
                    <a:cubicBezTo>
                      <a:pt x="507" y="1144"/>
                      <a:pt x="507" y="1018"/>
                      <a:pt x="475" y="891"/>
                    </a:cubicBezTo>
                    <a:cubicBezTo>
                      <a:pt x="475" y="796"/>
                      <a:pt x="444" y="638"/>
                      <a:pt x="444" y="543"/>
                    </a:cubicBezTo>
                    <a:cubicBezTo>
                      <a:pt x="444" y="479"/>
                      <a:pt x="444" y="416"/>
                      <a:pt x="444" y="321"/>
                    </a:cubicBezTo>
                    <a:cubicBezTo>
                      <a:pt x="444" y="289"/>
                      <a:pt x="444" y="258"/>
                      <a:pt x="412" y="226"/>
                    </a:cubicBezTo>
                    <a:cubicBezTo>
                      <a:pt x="412" y="194"/>
                      <a:pt x="380" y="163"/>
                      <a:pt x="380" y="131"/>
                    </a:cubicBezTo>
                    <a:cubicBezTo>
                      <a:pt x="350" y="40"/>
                      <a:pt x="291" y="0"/>
                      <a:pt x="231" y="0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2485825" y="3335275"/>
                <a:ext cx="14275" cy="47175"/>
              </a:xfrm>
              <a:custGeom>
                <a:rect b="b" l="l" r="r" t="t"/>
                <a:pathLst>
                  <a:path extrusionOk="0" h="1887" w="571">
                    <a:moveTo>
                      <a:pt x="286" y="1"/>
                    </a:moveTo>
                    <a:cubicBezTo>
                      <a:pt x="191" y="1"/>
                      <a:pt x="127" y="64"/>
                      <a:pt x="95" y="127"/>
                    </a:cubicBezTo>
                    <a:cubicBezTo>
                      <a:pt x="32" y="254"/>
                      <a:pt x="32" y="412"/>
                      <a:pt x="32" y="571"/>
                    </a:cubicBezTo>
                    <a:cubicBezTo>
                      <a:pt x="32" y="697"/>
                      <a:pt x="0" y="824"/>
                      <a:pt x="32" y="951"/>
                    </a:cubicBezTo>
                    <a:cubicBezTo>
                      <a:pt x="32" y="1077"/>
                      <a:pt x="32" y="1204"/>
                      <a:pt x="32" y="1331"/>
                    </a:cubicBezTo>
                    <a:lnTo>
                      <a:pt x="64" y="1552"/>
                    </a:lnTo>
                    <a:cubicBezTo>
                      <a:pt x="64" y="1647"/>
                      <a:pt x="95" y="1742"/>
                      <a:pt x="159" y="1806"/>
                    </a:cubicBezTo>
                    <a:cubicBezTo>
                      <a:pt x="200" y="1861"/>
                      <a:pt x="260" y="1886"/>
                      <a:pt x="320" y="1886"/>
                    </a:cubicBezTo>
                    <a:cubicBezTo>
                      <a:pt x="396" y="1886"/>
                      <a:pt x="472" y="1845"/>
                      <a:pt x="507" y="1774"/>
                    </a:cubicBezTo>
                    <a:cubicBezTo>
                      <a:pt x="571" y="1679"/>
                      <a:pt x="571" y="1616"/>
                      <a:pt x="539" y="1521"/>
                    </a:cubicBezTo>
                    <a:cubicBezTo>
                      <a:pt x="539" y="1457"/>
                      <a:pt x="539" y="1394"/>
                      <a:pt x="539" y="1331"/>
                    </a:cubicBezTo>
                    <a:cubicBezTo>
                      <a:pt x="507" y="1204"/>
                      <a:pt x="507" y="1077"/>
                      <a:pt x="507" y="951"/>
                    </a:cubicBezTo>
                    <a:cubicBezTo>
                      <a:pt x="476" y="824"/>
                      <a:pt x="476" y="697"/>
                      <a:pt x="476" y="571"/>
                    </a:cubicBezTo>
                    <a:cubicBezTo>
                      <a:pt x="476" y="412"/>
                      <a:pt x="507" y="286"/>
                      <a:pt x="476" y="127"/>
                    </a:cubicBezTo>
                    <a:cubicBezTo>
                      <a:pt x="444" y="64"/>
                      <a:pt x="349" y="1"/>
                      <a:pt x="286" y="1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2508775" y="3336800"/>
                <a:ext cx="14275" cy="48775"/>
              </a:xfrm>
              <a:custGeom>
                <a:rect b="b" l="l" r="r" t="t"/>
                <a:pathLst>
                  <a:path extrusionOk="0" h="1951" w="571">
                    <a:moveTo>
                      <a:pt x="347" y="0"/>
                    </a:moveTo>
                    <a:cubicBezTo>
                      <a:pt x="312" y="0"/>
                      <a:pt x="278" y="10"/>
                      <a:pt x="254" y="35"/>
                    </a:cubicBezTo>
                    <a:cubicBezTo>
                      <a:pt x="128" y="161"/>
                      <a:pt x="128" y="351"/>
                      <a:pt x="128" y="510"/>
                    </a:cubicBezTo>
                    <a:cubicBezTo>
                      <a:pt x="96" y="668"/>
                      <a:pt x="96" y="795"/>
                      <a:pt x="96" y="953"/>
                    </a:cubicBezTo>
                    <a:cubicBezTo>
                      <a:pt x="64" y="1080"/>
                      <a:pt x="64" y="1238"/>
                      <a:pt x="64" y="1396"/>
                    </a:cubicBezTo>
                    <a:cubicBezTo>
                      <a:pt x="33" y="1555"/>
                      <a:pt x="1" y="1776"/>
                      <a:pt x="128" y="1903"/>
                    </a:cubicBezTo>
                    <a:cubicBezTo>
                      <a:pt x="159" y="1935"/>
                      <a:pt x="215" y="1951"/>
                      <a:pt x="270" y="1951"/>
                    </a:cubicBezTo>
                    <a:cubicBezTo>
                      <a:pt x="325" y="1951"/>
                      <a:pt x="381" y="1935"/>
                      <a:pt x="413" y="1903"/>
                    </a:cubicBezTo>
                    <a:lnTo>
                      <a:pt x="444" y="1903"/>
                    </a:lnTo>
                    <a:cubicBezTo>
                      <a:pt x="571" y="1776"/>
                      <a:pt x="539" y="1555"/>
                      <a:pt x="539" y="1396"/>
                    </a:cubicBezTo>
                    <a:cubicBezTo>
                      <a:pt x="571" y="1270"/>
                      <a:pt x="571" y="1111"/>
                      <a:pt x="571" y="953"/>
                    </a:cubicBezTo>
                    <a:cubicBezTo>
                      <a:pt x="571" y="826"/>
                      <a:pt x="571" y="668"/>
                      <a:pt x="571" y="541"/>
                    </a:cubicBezTo>
                    <a:cubicBezTo>
                      <a:pt x="571" y="446"/>
                      <a:pt x="571" y="383"/>
                      <a:pt x="571" y="320"/>
                    </a:cubicBezTo>
                    <a:cubicBezTo>
                      <a:pt x="571" y="225"/>
                      <a:pt x="571" y="130"/>
                      <a:pt x="508" y="66"/>
                    </a:cubicBezTo>
                    <a:cubicBezTo>
                      <a:pt x="468" y="27"/>
                      <a:pt x="405" y="0"/>
                      <a:pt x="347" y="0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2538075" y="3338450"/>
                <a:ext cx="15075" cy="44525"/>
              </a:xfrm>
              <a:custGeom>
                <a:rect b="b" l="l" r="r" t="t"/>
                <a:pathLst>
                  <a:path extrusionOk="0" h="1781" w="603">
                    <a:moveTo>
                      <a:pt x="317" y="0"/>
                    </a:moveTo>
                    <a:cubicBezTo>
                      <a:pt x="222" y="0"/>
                      <a:pt x="127" y="64"/>
                      <a:pt x="127" y="159"/>
                    </a:cubicBezTo>
                    <a:cubicBezTo>
                      <a:pt x="64" y="380"/>
                      <a:pt x="64" y="634"/>
                      <a:pt x="64" y="855"/>
                    </a:cubicBezTo>
                    <a:cubicBezTo>
                      <a:pt x="64" y="982"/>
                      <a:pt x="64" y="1109"/>
                      <a:pt x="64" y="1204"/>
                    </a:cubicBezTo>
                    <a:cubicBezTo>
                      <a:pt x="64" y="1267"/>
                      <a:pt x="64" y="1299"/>
                      <a:pt x="64" y="1330"/>
                    </a:cubicBezTo>
                    <a:cubicBezTo>
                      <a:pt x="32" y="1362"/>
                      <a:pt x="32" y="1362"/>
                      <a:pt x="32" y="1394"/>
                    </a:cubicBezTo>
                    <a:cubicBezTo>
                      <a:pt x="32" y="1457"/>
                      <a:pt x="1" y="1520"/>
                      <a:pt x="32" y="1584"/>
                    </a:cubicBezTo>
                    <a:cubicBezTo>
                      <a:pt x="64" y="1647"/>
                      <a:pt x="127" y="1710"/>
                      <a:pt x="191" y="1742"/>
                    </a:cubicBezTo>
                    <a:cubicBezTo>
                      <a:pt x="234" y="1768"/>
                      <a:pt x="278" y="1780"/>
                      <a:pt x="319" y="1780"/>
                    </a:cubicBezTo>
                    <a:cubicBezTo>
                      <a:pt x="429" y="1780"/>
                      <a:pt x="525" y="1699"/>
                      <a:pt x="571" y="1584"/>
                    </a:cubicBezTo>
                    <a:cubicBezTo>
                      <a:pt x="602" y="1489"/>
                      <a:pt x="602" y="1330"/>
                      <a:pt x="602" y="1204"/>
                    </a:cubicBezTo>
                    <a:cubicBezTo>
                      <a:pt x="602" y="1109"/>
                      <a:pt x="602" y="982"/>
                      <a:pt x="602" y="855"/>
                    </a:cubicBezTo>
                    <a:cubicBezTo>
                      <a:pt x="602" y="634"/>
                      <a:pt x="571" y="380"/>
                      <a:pt x="507" y="159"/>
                    </a:cubicBezTo>
                    <a:cubicBezTo>
                      <a:pt x="476" y="64"/>
                      <a:pt x="381" y="0"/>
                      <a:pt x="317" y="0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2396350" y="3496800"/>
                <a:ext cx="196375" cy="123525"/>
              </a:xfrm>
              <a:custGeom>
                <a:rect b="b" l="l" r="r" t="t"/>
                <a:pathLst>
                  <a:path extrusionOk="0" h="4941" w="7855">
                    <a:moveTo>
                      <a:pt x="1236" y="0"/>
                    </a:moveTo>
                    <a:cubicBezTo>
                      <a:pt x="539" y="0"/>
                      <a:pt x="1" y="539"/>
                      <a:pt x="1" y="1235"/>
                    </a:cubicBezTo>
                    <a:lnTo>
                      <a:pt x="1" y="3705"/>
                    </a:lnTo>
                    <a:cubicBezTo>
                      <a:pt x="1" y="4370"/>
                      <a:pt x="539" y="4940"/>
                      <a:pt x="1236" y="4940"/>
                    </a:cubicBezTo>
                    <a:lnTo>
                      <a:pt x="6620" y="4940"/>
                    </a:lnTo>
                    <a:cubicBezTo>
                      <a:pt x="7285" y="4940"/>
                      <a:pt x="7855" y="4370"/>
                      <a:pt x="7855" y="3705"/>
                    </a:cubicBezTo>
                    <a:lnTo>
                      <a:pt x="7855" y="1235"/>
                    </a:lnTo>
                    <a:cubicBezTo>
                      <a:pt x="7855" y="539"/>
                      <a:pt x="7285" y="0"/>
                      <a:pt x="6620" y="0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2470000" y="3526375"/>
                <a:ext cx="45925" cy="74350"/>
              </a:xfrm>
              <a:custGeom>
                <a:rect b="b" l="l" r="r" t="t"/>
                <a:pathLst>
                  <a:path extrusionOk="0" h="2974" w="1837">
                    <a:moveTo>
                      <a:pt x="1122" y="1"/>
                    </a:moveTo>
                    <a:cubicBezTo>
                      <a:pt x="1020" y="1"/>
                      <a:pt x="920" y="64"/>
                      <a:pt x="887" y="179"/>
                    </a:cubicBezTo>
                    <a:cubicBezTo>
                      <a:pt x="728" y="274"/>
                      <a:pt x="633" y="496"/>
                      <a:pt x="570" y="686"/>
                    </a:cubicBezTo>
                    <a:cubicBezTo>
                      <a:pt x="475" y="907"/>
                      <a:pt x="348" y="1129"/>
                      <a:pt x="253" y="1351"/>
                    </a:cubicBezTo>
                    <a:cubicBezTo>
                      <a:pt x="95" y="1731"/>
                      <a:pt x="0" y="2206"/>
                      <a:pt x="222" y="2586"/>
                    </a:cubicBezTo>
                    <a:cubicBezTo>
                      <a:pt x="373" y="2824"/>
                      <a:pt x="628" y="2973"/>
                      <a:pt x="896" y="2973"/>
                    </a:cubicBezTo>
                    <a:cubicBezTo>
                      <a:pt x="1020" y="2973"/>
                      <a:pt x="1146" y="2941"/>
                      <a:pt x="1267" y="2871"/>
                    </a:cubicBezTo>
                    <a:cubicBezTo>
                      <a:pt x="1679" y="2681"/>
                      <a:pt x="1837" y="2237"/>
                      <a:pt x="1805" y="1794"/>
                    </a:cubicBezTo>
                    <a:cubicBezTo>
                      <a:pt x="1805" y="1509"/>
                      <a:pt x="1710" y="1256"/>
                      <a:pt x="1615" y="971"/>
                    </a:cubicBezTo>
                    <a:cubicBezTo>
                      <a:pt x="1552" y="717"/>
                      <a:pt x="1457" y="432"/>
                      <a:pt x="1362" y="179"/>
                    </a:cubicBezTo>
                    <a:cubicBezTo>
                      <a:pt x="1316" y="56"/>
                      <a:pt x="1218" y="1"/>
                      <a:pt x="1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2446250" y="3641200"/>
                <a:ext cx="289000" cy="97425"/>
              </a:xfrm>
              <a:custGeom>
                <a:rect b="b" l="l" r="r" t="t"/>
                <a:pathLst>
                  <a:path extrusionOk="0" h="3897" w="11560">
                    <a:moveTo>
                      <a:pt x="3825" y="1"/>
                    </a:moveTo>
                    <a:cubicBezTo>
                      <a:pt x="2517" y="1"/>
                      <a:pt x="1423" y="21"/>
                      <a:pt x="982" y="51"/>
                    </a:cubicBezTo>
                    <a:cubicBezTo>
                      <a:pt x="0" y="83"/>
                      <a:pt x="0" y="3345"/>
                      <a:pt x="348" y="3630"/>
                    </a:cubicBezTo>
                    <a:cubicBezTo>
                      <a:pt x="563" y="3805"/>
                      <a:pt x="3695" y="3897"/>
                      <a:pt x="6396" y="3897"/>
                    </a:cubicBezTo>
                    <a:cubicBezTo>
                      <a:pt x="8082" y="3897"/>
                      <a:pt x="9599" y="3861"/>
                      <a:pt x="10134" y="3788"/>
                    </a:cubicBezTo>
                    <a:cubicBezTo>
                      <a:pt x="11559" y="3566"/>
                      <a:pt x="11401" y="811"/>
                      <a:pt x="10863" y="400"/>
                    </a:cubicBezTo>
                    <a:cubicBezTo>
                      <a:pt x="10473" y="96"/>
                      <a:pt x="6650" y="1"/>
                      <a:pt x="3825" y="1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2477900" y="3662525"/>
                <a:ext cx="38025" cy="33350"/>
              </a:xfrm>
              <a:custGeom>
                <a:rect b="b" l="l" r="r" t="t"/>
                <a:pathLst>
                  <a:path extrusionOk="0" h="1334" w="1521">
                    <a:moveTo>
                      <a:pt x="952" y="1"/>
                    </a:moveTo>
                    <a:cubicBezTo>
                      <a:pt x="878" y="1"/>
                      <a:pt x="803" y="16"/>
                      <a:pt x="729" y="53"/>
                    </a:cubicBezTo>
                    <a:cubicBezTo>
                      <a:pt x="634" y="85"/>
                      <a:pt x="539" y="180"/>
                      <a:pt x="476" y="243"/>
                    </a:cubicBezTo>
                    <a:cubicBezTo>
                      <a:pt x="412" y="307"/>
                      <a:pt x="381" y="338"/>
                      <a:pt x="317" y="402"/>
                    </a:cubicBezTo>
                    <a:cubicBezTo>
                      <a:pt x="254" y="497"/>
                      <a:pt x="191" y="560"/>
                      <a:pt x="159" y="655"/>
                    </a:cubicBezTo>
                    <a:cubicBezTo>
                      <a:pt x="96" y="750"/>
                      <a:pt x="32" y="845"/>
                      <a:pt x="32" y="940"/>
                    </a:cubicBezTo>
                    <a:cubicBezTo>
                      <a:pt x="1" y="1003"/>
                      <a:pt x="1" y="1098"/>
                      <a:pt x="64" y="1162"/>
                    </a:cubicBezTo>
                    <a:cubicBezTo>
                      <a:pt x="96" y="1225"/>
                      <a:pt x="127" y="1257"/>
                      <a:pt x="191" y="1288"/>
                    </a:cubicBezTo>
                    <a:cubicBezTo>
                      <a:pt x="258" y="1311"/>
                      <a:pt x="341" y="1333"/>
                      <a:pt x="417" y="1333"/>
                    </a:cubicBezTo>
                    <a:cubicBezTo>
                      <a:pt x="449" y="1333"/>
                      <a:pt x="480" y="1329"/>
                      <a:pt x="508" y="1320"/>
                    </a:cubicBezTo>
                    <a:cubicBezTo>
                      <a:pt x="603" y="1320"/>
                      <a:pt x="729" y="1288"/>
                      <a:pt x="824" y="1257"/>
                    </a:cubicBezTo>
                    <a:cubicBezTo>
                      <a:pt x="983" y="1162"/>
                      <a:pt x="1109" y="1035"/>
                      <a:pt x="1236" y="877"/>
                    </a:cubicBezTo>
                    <a:cubicBezTo>
                      <a:pt x="1394" y="718"/>
                      <a:pt x="1521" y="465"/>
                      <a:pt x="1394" y="212"/>
                    </a:cubicBezTo>
                    <a:cubicBezTo>
                      <a:pt x="1331" y="117"/>
                      <a:pt x="1204" y="53"/>
                      <a:pt x="1109" y="22"/>
                    </a:cubicBezTo>
                    <a:cubicBezTo>
                      <a:pt x="1057" y="8"/>
                      <a:pt x="1004" y="1"/>
                      <a:pt x="952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2483450" y="3693925"/>
                <a:ext cx="825" cy="825"/>
              </a:xfrm>
              <a:custGeom>
                <a:rect b="b" l="l" r="r" t="t"/>
                <a:pathLst>
                  <a:path extrusionOk="0" h="33" w="33">
                    <a:moveTo>
                      <a:pt x="0" y="1"/>
                    </a:moveTo>
                    <a:cubicBezTo>
                      <a:pt x="0" y="1"/>
                      <a:pt x="0" y="32"/>
                      <a:pt x="0" y="32"/>
                    </a:cubicBezTo>
                    <a:lnTo>
                      <a:pt x="32" y="32"/>
                    </a:lnTo>
                    <a:cubicBezTo>
                      <a:pt x="32" y="32"/>
                      <a:pt x="0" y="32"/>
                      <a:pt x="0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2482650" y="3693925"/>
                <a:ext cx="825" cy="825"/>
              </a:xfrm>
              <a:custGeom>
                <a:rect b="b" l="l" r="r" t="t"/>
                <a:pathLst>
                  <a:path extrusionOk="0" h="33" w="33">
                    <a:moveTo>
                      <a:pt x="1" y="1"/>
                    </a:moveTo>
                    <a:lnTo>
                      <a:pt x="32" y="32"/>
                    </a:lnTo>
                    <a:cubicBezTo>
                      <a:pt x="32" y="32"/>
                      <a:pt x="32" y="32"/>
                      <a:pt x="32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2534125" y="3663850"/>
                <a:ext cx="15850" cy="15050"/>
              </a:xfrm>
              <a:custGeom>
                <a:rect b="b" l="l" r="r" t="t"/>
                <a:pathLst>
                  <a:path extrusionOk="0" h="602" w="634">
                    <a:moveTo>
                      <a:pt x="285" y="0"/>
                    </a:moveTo>
                    <a:cubicBezTo>
                      <a:pt x="254" y="0"/>
                      <a:pt x="222" y="32"/>
                      <a:pt x="222" y="32"/>
                    </a:cubicBezTo>
                    <a:cubicBezTo>
                      <a:pt x="190" y="64"/>
                      <a:pt x="159" y="64"/>
                      <a:pt x="159" y="95"/>
                    </a:cubicBezTo>
                    <a:lnTo>
                      <a:pt x="127" y="95"/>
                    </a:lnTo>
                    <a:lnTo>
                      <a:pt x="95" y="127"/>
                    </a:lnTo>
                    <a:cubicBezTo>
                      <a:pt x="95" y="127"/>
                      <a:pt x="95" y="159"/>
                      <a:pt x="95" y="159"/>
                    </a:cubicBezTo>
                    <a:lnTo>
                      <a:pt x="64" y="159"/>
                    </a:lnTo>
                    <a:cubicBezTo>
                      <a:pt x="64" y="190"/>
                      <a:pt x="32" y="190"/>
                      <a:pt x="32" y="222"/>
                    </a:cubicBezTo>
                    <a:cubicBezTo>
                      <a:pt x="32" y="222"/>
                      <a:pt x="0" y="254"/>
                      <a:pt x="0" y="285"/>
                    </a:cubicBezTo>
                    <a:cubicBezTo>
                      <a:pt x="0" y="285"/>
                      <a:pt x="0" y="349"/>
                      <a:pt x="0" y="349"/>
                    </a:cubicBezTo>
                    <a:cubicBezTo>
                      <a:pt x="0" y="349"/>
                      <a:pt x="0" y="412"/>
                      <a:pt x="0" y="412"/>
                    </a:cubicBezTo>
                    <a:cubicBezTo>
                      <a:pt x="0" y="444"/>
                      <a:pt x="32" y="475"/>
                      <a:pt x="32" y="475"/>
                    </a:cubicBezTo>
                    <a:cubicBezTo>
                      <a:pt x="32" y="507"/>
                      <a:pt x="64" y="507"/>
                      <a:pt x="64" y="539"/>
                    </a:cubicBezTo>
                    <a:cubicBezTo>
                      <a:pt x="64" y="539"/>
                      <a:pt x="127" y="570"/>
                      <a:pt x="127" y="570"/>
                    </a:cubicBezTo>
                    <a:cubicBezTo>
                      <a:pt x="127" y="570"/>
                      <a:pt x="190" y="602"/>
                      <a:pt x="190" y="602"/>
                    </a:cubicBezTo>
                    <a:lnTo>
                      <a:pt x="317" y="602"/>
                    </a:lnTo>
                    <a:cubicBezTo>
                      <a:pt x="349" y="602"/>
                      <a:pt x="380" y="602"/>
                      <a:pt x="380" y="570"/>
                    </a:cubicBezTo>
                    <a:cubicBezTo>
                      <a:pt x="412" y="570"/>
                      <a:pt x="412" y="570"/>
                      <a:pt x="444" y="539"/>
                    </a:cubicBezTo>
                    <a:cubicBezTo>
                      <a:pt x="444" y="539"/>
                      <a:pt x="475" y="539"/>
                      <a:pt x="475" y="507"/>
                    </a:cubicBezTo>
                    <a:cubicBezTo>
                      <a:pt x="475" y="507"/>
                      <a:pt x="507" y="475"/>
                      <a:pt x="507" y="475"/>
                    </a:cubicBezTo>
                    <a:cubicBezTo>
                      <a:pt x="539" y="444"/>
                      <a:pt x="539" y="444"/>
                      <a:pt x="539" y="412"/>
                    </a:cubicBezTo>
                    <a:cubicBezTo>
                      <a:pt x="539" y="380"/>
                      <a:pt x="539" y="380"/>
                      <a:pt x="570" y="380"/>
                    </a:cubicBezTo>
                    <a:cubicBezTo>
                      <a:pt x="570" y="380"/>
                      <a:pt x="570" y="380"/>
                      <a:pt x="602" y="349"/>
                    </a:cubicBezTo>
                    <a:cubicBezTo>
                      <a:pt x="602" y="349"/>
                      <a:pt x="602" y="317"/>
                      <a:pt x="634" y="285"/>
                    </a:cubicBezTo>
                    <a:cubicBezTo>
                      <a:pt x="634" y="254"/>
                      <a:pt x="634" y="222"/>
                      <a:pt x="634" y="190"/>
                    </a:cubicBezTo>
                    <a:cubicBezTo>
                      <a:pt x="634" y="159"/>
                      <a:pt x="634" y="159"/>
                      <a:pt x="602" y="159"/>
                    </a:cubicBezTo>
                    <a:cubicBezTo>
                      <a:pt x="602" y="127"/>
                      <a:pt x="602" y="127"/>
                      <a:pt x="602" y="127"/>
                    </a:cubicBezTo>
                    <a:cubicBezTo>
                      <a:pt x="602" y="95"/>
                      <a:pt x="570" y="95"/>
                      <a:pt x="570" y="64"/>
                    </a:cubicBezTo>
                    <a:cubicBezTo>
                      <a:pt x="570" y="64"/>
                      <a:pt x="507" y="32"/>
                      <a:pt x="507" y="32"/>
                    </a:cubicBezTo>
                    <a:cubicBezTo>
                      <a:pt x="507" y="32"/>
                      <a:pt x="475" y="0"/>
                      <a:pt x="444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2538875" y="3696175"/>
                <a:ext cx="35650" cy="38150"/>
              </a:xfrm>
              <a:custGeom>
                <a:rect b="b" l="l" r="r" t="t"/>
                <a:pathLst>
                  <a:path extrusionOk="0" h="1526" w="1426">
                    <a:moveTo>
                      <a:pt x="1052" y="1"/>
                    </a:moveTo>
                    <a:cubicBezTo>
                      <a:pt x="997" y="1"/>
                      <a:pt x="942" y="19"/>
                      <a:pt x="887" y="37"/>
                    </a:cubicBezTo>
                    <a:cubicBezTo>
                      <a:pt x="412" y="164"/>
                      <a:pt x="0" y="671"/>
                      <a:pt x="0" y="1177"/>
                    </a:cubicBezTo>
                    <a:cubicBezTo>
                      <a:pt x="0" y="1336"/>
                      <a:pt x="159" y="1526"/>
                      <a:pt x="349" y="1526"/>
                    </a:cubicBezTo>
                    <a:cubicBezTo>
                      <a:pt x="507" y="1494"/>
                      <a:pt x="665" y="1462"/>
                      <a:pt x="824" y="1367"/>
                    </a:cubicBezTo>
                    <a:cubicBezTo>
                      <a:pt x="950" y="1304"/>
                      <a:pt x="1077" y="1177"/>
                      <a:pt x="1172" y="1051"/>
                    </a:cubicBezTo>
                    <a:cubicBezTo>
                      <a:pt x="1204" y="987"/>
                      <a:pt x="1235" y="924"/>
                      <a:pt x="1267" y="861"/>
                    </a:cubicBezTo>
                    <a:cubicBezTo>
                      <a:pt x="1299" y="829"/>
                      <a:pt x="1330" y="766"/>
                      <a:pt x="1330" y="734"/>
                    </a:cubicBezTo>
                    <a:cubicBezTo>
                      <a:pt x="1425" y="576"/>
                      <a:pt x="1425" y="449"/>
                      <a:pt x="1394" y="259"/>
                    </a:cubicBezTo>
                    <a:cubicBezTo>
                      <a:pt x="1394" y="196"/>
                      <a:pt x="1299" y="101"/>
                      <a:pt x="1235" y="69"/>
                    </a:cubicBezTo>
                    <a:cubicBezTo>
                      <a:pt x="1235" y="37"/>
                      <a:pt x="1204" y="37"/>
                      <a:pt x="1172" y="37"/>
                    </a:cubicBezTo>
                    <a:cubicBezTo>
                      <a:pt x="1132" y="11"/>
                      <a:pt x="1092" y="1"/>
                      <a:pt x="1052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2512750" y="3707400"/>
                <a:ext cx="15850" cy="16175"/>
              </a:xfrm>
              <a:custGeom>
                <a:rect b="b" l="l" r="r" t="t"/>
                <a:pathLst>
                  <a:path extrusionOk="0" h="647" w="634">
                    <a:moveTo>
                      <a:pt x="380" y="0"/>
                    </a:moveTo>
                    <a:cubicBezTo>
                      <a:pt x="349" y="0"/>
                      <a:pt x="317" y="32"/>
                      <a:pt x="285" y="32"/>
                    </a:cubicBezTo>
                    <a:cubicBezTo>
                      <a:pt x="254" y="32"/>
                      <a:pt x="254" y="63"/>
                      <a:pt x="222" y="63"/>
                    </a:cubicBezTo>
                    <a:cubicBezTo>
                      <a:pt x="222" y="95"/>
                      <a:pt x="222" y="95"/>
                      <a:pt x="222" y="95"/>
                    </a:cubicBezTo>
                    <a:lnTo>
                      <a:pt x="159" y="158"/>
                    </a:lnTo>
                    <a:lnTo>
                      <a:pt x="127" y="158"/>
                    </a:lnTo>
                    <a:cubicBezTo>
                      <a:pt x="64" y="190"/>
                      <a:pt x="0" y="285"/>
                      <a:pt x="0" y="380"/>
                    </a:cubicBezTo>
                    <a:cubicBezTo>
                      <a:pt x="0" y="443"/>
                      <a:pt x="32" y="507"/>
                      <a:pt x="95" y="570"/>
                    </a:cubicBezTo>
                    <a:cubicBezTo>
                      <a:pt x="95" y="570"/>
                      <a:pt x="127" y="570"/>
                      <a:pt x="127" y="602"/>
                    </a:cubicBezTo>
                    <a:lnTo>
                      <a:pt x="159" y="602"/>
                    </a:lnTo>
                    <a:cubicBezTo>
                      <a:pt x="181" y="624"/>
                      <a:pt x="219" y="647"/>
                      <a:pt x="262" y="647"/>
                    </a:cubicBezTo>
                    <a:cubicBezTo>
                      <a:pt x="280" y="647"/>
                      <a:pt x="298" y="643"/>
                      <a:pt x="317" y="633"/>
                    </a:cubicBezTo>
                    <a:lnTo>
                      <a:pt x="412" y="633"/>
                    </a:lnTo>
                    <a:cubicBezTo>
                      <a:pt x="475" y="602"/>
                      <a:pt x="507" y="602"/>
                      <a:pt x="539" y="538"/>
                    </a:cubicBezTo>
                    <a:cubicBezTo>
                      <a:pt x="570" y="507"/>
                      <a:pt x="602" y="475"/>
                      <a:pt x="634" y="412"/>
                    </a:cubicBezTo>
                    <a:cubicBezTo>
                      <a:pt x="634" y="380"/>
                      <a:pt x="634" y="348"/>
                      <a:pt x="634" y="317"/>
                    </a:cubicBezTo>
                    <a:cubicBezTo>
                      <a:pt x="634" y="285"/>
                      <a:pt x="634" y="222"/>
                      <a:pt x="634" y="190"/>
                    </a:cubicBezTo>
                    <a:lnTo>
                      <a:pt x="602" y="158"/>
                    </a:lnTo>
                    <a:cubicBezTo>
                      <a:pt x="570" y="127"/>
                      <a:pt x="570" y="95"/>
                      <a:pt x="539" y="63"/>
                    </a:cubicBezTo>
                    <a:cubicBezTo>
                      <a:pt x="507" y="63"/>
                      <a:pt x="507" y="32"/>
                      <a:pt x="475" y="32"/>
                    </a:cubicBezTo>
                    <a:cubicBezTo>
                      <a:pt x="444" y="32"/>
                      <a:pt x="412" y="0"/>
                      <a:pt x="380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2588750" y="3686000"/>
                <a:ext cx="13475" cy="13500"/>
              </a:xfrm>
              <a:custGeom>
                <a:rect b="b" l="l" r="r" t="t"/>
                <a:pathLst>
                  <a:path extrusionOk="0" h="540" w="539">
                    <a:moveTo>
                      <a:pt x="254" y="1"/>
                    </a:moveTo>
                    <a:cubicBezTo>
                      <a:pt x="254" y="1"/>
                      <a:pt x="222" y="1"/>
                      <a:pt x="190" y="33"/>
                    </a:cubicBezTo>
                    <a:lnTo>
                      <a:pt x="159" y="33"/>
                    </a:lnTo>
                    <a:cubicBezTo>
                      <a:pt x="159" y="33"/>
                      <a:pt x="159" y="64"/>
                      <a:pt x="127" y="64"/>
                    </a:cubicBezTo>
                    <a:cubicBezTo>
                      <a:pt x="127" y="64"/>
                      <a:pt x="127" y="96"/>
                      <a:pt x="95" y="96"/>
                    </a:cubicBezTo>
                    <a:cubicBezTo>
                      <a:pt x="95" y="96"/>
                      <a:pt x="64" y="128"/>
                      <a:pt x="64" y="128"/>
                    </a:cubicBezTo>
                    <a:cubicBezTo>
                      <a:pt x="32" y="159"/>
                      <a:pt x="32" y="191"/>
                      <a:pt x="32" y="191"/>
                    </a:cubicBezTo>
                    <a:cubicBezTo>
                      <a:pt x="32" y="191"/>
                      <a:pt x="32" y="223"/>
                      <a:pt x="0" y="254"/>
                    </a:cubicBezTo>
                    <a:cubicBezTo>
                      <a:pt x="0" y="254"/>
                      <a:pt x="5" y="254"/>
                      <a:pt x="11" y="253"/>
                    </a:cubicBezTo>
                    <a:lnTo>
                      <a:pt x="11" y="253"/>
                    </a:lnTo>
                    <a:cubicBezTo>
                      <a:pt x="0" y="274"/>
                      <a:pt x="0" y="296"/>
                      <a:pt x="0" y="318"/>
                    </a:cubicBezTo>
                    <a:cubicBezTo>
                      <a:pt x="0" y="381"/>
                      <a:pt x="0" y="413"/>
                      <a:pt x="32" y="444"/>
                    </a:cubicBezTo>
                    <a:cubicBezTo>
                      <a:pt x="64" y="476"/>
                      <a:pt x="64" y="508"/>
                      <a:pt x="95" y="508"/>
                    </a:cubicBezTo>
                    <a:cubicBezTo>
                      <a:pt x="159" y="539"/>
                      <a:pt x="190" y="539"/>
                      <a:pt x="222" y="539"/>
                    </a:cubicBezTo>
                    <a:lnTo>
                      <a:pt x="317" y="539"/>
                    </a:lnTo>
                    <a:cubicBezTo>
                      <a:pt x="349" y="539"/>
                      <a:pt x="349" y="539"/>
                      <a:pt x="380" y="508"/>
                    </a:cubicBezTo>
                    <a:cubicBezTo>
                      <a:pt x="412" y="476"/>
                      <a:pt x="412" y="476"/>
                      <a:pt x="444" y="476"/>
                    </a:cubicBezTo>
                    <a:lnTo>
                      <a:pt x="444" y="444"/>
                    </a:lnTo>
                    <a:cubicBezTo>
                      <a:pt x="476" y="444"/>
                      <a:pt x="476" y="444"/>
                      <a:pt x="476" y="413"/>
                    </a:cubicBezTo>
                    <a:cubicBezTo>
                      <a:pt x="507" y="413"/>
                      <a:pt x="507" y="381"/>
                      <a:pt x="507" y="349"/>
                    </a:cubicBezTo>
                    <a:lnTo>
                      <a:pt x="507" y="318"/>
                    </a:lnTo>
                    <a:cubicBezTo>
                      <a:pt x="539" y="286"/>
                      <a:pt x="539" y="254"/>
                      <a:pt x="539" y="254"/>
                    </a:cubicBezTo>
                    <a:cubicBezTo>
                      <a:pt x="539" y="223"/>
                      <a:pt x="539" y="191"/>
                      <a:pt x="507" y="159"/>
                    </a:cubicBezTo>
                    <a:cubicBezTo>
                      <a:pt x="507" y="159"/>
                      <a:pt x="507" y="128"/>
                      <a:pt x="507" y="128"/>
                    </a:cubicBezTo>
                    <a:cubicBezTo>
                      <a:pt x="507" y="128"/>
                      <a:pt x="507" y="128"/>
                      <a:pt x="507" y="96"/>
                    </a:cubicBezTo>
                    <a:cubicBezTo>
                      <a:pt x="476" y="96"/>
                      <a:pt x="476" y="64"/>
                      <a:pt x="444" y="64"/>
                    </a:cubicBezTo>
                    <a:lnTo>
                      <a:pt x="412" y="33"/>
                    </a:lnTo>
                    <a:cubicBezTo>
                      <a:pt x="380" y="1"/>
                      <a:pt x="349" y="1"/>
                      <a:pt x="317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2614875" y="3656725"/>
                <a:ext cx="39600" cy="38175"/>
              </a:xfrm>
              <a:custGeom>
                <a:rect b="b" l="l" r="r" t="t"/>
                <a:pathLst>
                  <a:path extrusionOk="0" h="1527" w="1584">
                    <a:moveTo>
                      <a:pt x="1141" y="0"/>
                    </a:moveTo>
                    <a:cubicBezTo>
                      <a:pt x="1077" y="0"/>
                      <a:pt x="1014" y="0"/>
                      <a:pt x="982" y="32"/>
                    </a:cubicBezTo>
                    <a:lnTo>
                      <a:pt x="919" y="32"/>
                    </a:lnTo>
                    <a:cubicBezTo>
                      <a:pt x="792" y="95"/>
                      <a:pt x="697" y="127"/>
                      <a:pt x="634" y="190"/>
                    </a:cubicBezTo>
                    <a:cubicBezTo>
                      <a:pt x="539" y="222"/>
                      <a:pt x="412" y="317"/>
                      <a:pt x="381" y="412"/>
                    </a:cubicBezTo>
                    <a:cubicBezTo>
                      <a:pt x="317" y="444"/>
                      <a:pt x="286" y="507"/>
                      <a:pt x="222" y="570"/>
                    </a:cubicBezTo>
                    <a:cubicBezTo>
                      <a:pt x="159" y="697"/>
                      <a:pt x="96" y="824"/>
                      <a:pt x="64" y="950"/>
                    </a:cubicBezTo>
                    <a:cubicBezTo>
                      <a:pt x="32" y="1014"/>
                      <a:pt x="1" y="1077"/>
                      <a:pt x="1" y="1172"/>
                    </a:cubicBezTo>
                    <a:cubicBezTo>
                      <a:pt x="32" y="1330"/>
                      <a:pt x="127" y="1457"/>
                      <a:pt x="286" y="1520"/>
                    </a:cubicBezTo>
                    <a:cubicBezTo>
                      <a:pt x="307" y="1525"/>
                      <a:pt x="329" y="1527"/>
                      <a:pt x="351" y="1527"/>
                    </a:cubicBezTo>
                    <a:cubicBezTo>
                      <a:pt x="494" y="1527"/>
                      <a:pt x="651" y="1444"/>
                      <a:pt x="761" y="1362"/>
                    </a:cubicBezTo>
                    <a:cubicBezTo>
                      <a:pt x="887" y="1299"/>
                      <a:pt x="982" y="1204"/>
                      <a:pt x="1109" y="1077"/>
                    </a:cubicBezTo>
                    <a:cubicBezTo>
                      <a:pt x="1204" y="982"/>
                      <a:pt x="1267" y="855"/>
                      <a:pt x="1362" y="729"/>
                    </a:cubicBezTo>
                    <a:cubicBezTo>
                      <a:pt x="1457" y="570"/>
                      <a:pt x="1584" y="380"/>
                      <a:pt x="1457" y="190"/>
                    </a:cubicBezTo>
                    <a:cubicBezTo>
                      <a:pt x="1394" y="64"/>
                      <a:pt x="1267" y="0"/>
                      <a:pt x="1141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2636250" y="3705800"/>
                <a:ext cx="15850" cy="17450"/>
              </a:xfrm>
              <a:custGeom>
                <a:rect b="b" l="l" r="r" t="t"/>
                <a:pathLst>
                  <a:path extrusionOk="0" h="698" w="634">
                    <a:moveTo>
                      <a:pt x="286" y="1"/>
                    </a:moveTo>
                    <a:cubicBezTo>
                      <a:pt x="286" y="1"/>
                      <a:pt x="286" y="32"/>
                      <a:pt x="286" y="32"/>
                    </a:cubicBezTo>
                    <a:cubicBezTo>
                      <a:pt x="254" y="32"/>
                      <a:pt x="222" y="32"/>
                      <a:pt x="191" y="64"/>
                    </a:cubicBezTo>
                    <a:lnTo>
                      <a:pt x="159" y="64"/>
                    </a:lnTo>
                    <a:cubicBezTo>
                      <a:pt x="159" y="96"/>
                      <a:pt x="159" y="96"/>
                      <a:pt x="127" y="96"/>
                    </a:cubicBezTo>
                    <a:cubicBezTo>
                      <a:pt x="96" y="127"/>
                      <a:pt x="96" y="159"/>
                      <a:pt x="64" y="191"/>
                    </a:cubicBezTo>
                    <a:cubicBezTo>
                      <a:pt x="64" y="191"/>
                      <a:pt x="64" y="222"/>
                      <a:pt x="32" y="222"/>
                    </a:cubicBezTo>
                    <a:cubicBezTo>
                      <a:pt x="32" y="254"/>
                      <a:pt x="32" y="286"/>
                      <a:pt x="32" y="317"/>
                    </a:cubicBezTo>
                    <a:cubicBezTo>
                      <a:pt x="1" y="317"/>
                      <a:pt x="1" y="349"/>
                      <a:pt x="1" y="349"/>
                    </a:cubicBezTo>
                    <a:cubicBezTo>
                      <a:pt x="1" y="381"/>
                      <a:pt x="1" y="412"/>
                      <a:pt x="1" y="412"/>
                    </a:cubicBezTo>
                    <a:cubicBezTo>
                      <a:pt x="1" y="476"/>
                      <a:pt x="1" y="507"/>
                      <a:pt x="32" y="539"/>
                    </a:cubicBezTo>
                    <a:cubicBezTo>
                      <a:pt x="32" y="571"/>
                      <a:pt x="32" y="571"/>
                      <a:pt x="64" y="602"/>
                    </a:cubicBezTo>
                    <a:cubicBezTo>
                      <a:pt x="64" y="634"/>
                      <a:pt x="96" y="634"/>
                      <a:pt x="127" y="666"/>
                    </a:cubicBezTo>
                    <a:cubicBezTo>
                      <a:pt x="159" y="666"/>
                      <a:pt x="159" y="697"/>
                      <a:pt x="191" y="697"/>
                    </a:cubicBezTo>
                    <a:lnTo>
                      <a:pt x="349" y="697"/>
                    </a:lnTo>
                    <a:cubicBezTo>
                      <a:pt x="381" y="666"/>
                      <a:pt x="412" y="666"/>
                      <a:pt x="444" y="634"/>
                    </a:cubicBezTo>
                    <a:cubicBezTo>
                      <a:pt x="476" y="634"/>
                      <a:pt x="476" y="602"/>
                      <a:pt x="507" y="602"/>
                    </a:cubicBezTo>
                    <a:cubicBezTo>
                      <a:pt x="539" y="571"/>
                      <a:pt x="539" y="571"/>
                      <a:pt x="539" y="539"/>
                    </a:cubicBezTo>
                    <a:cubicBezTo>
                      <a:pt x="571" y="507"/>
                      <a:pt x="571" y="476"/>
                      <a:pt x="602" y="444"/>
                    </a:cubicBezTo>
                    <a:cubicBezTo>
                      <a:pt x="602" y="444"/>
                      <a:pt x="602" y="412"/>
                      <a:pt x="602" y="412"/>
                    </a:cubicBezTo>
                    <a:cubicBezTo>
                      <a:pt x="602" y="412"/>
                      <a:pt x="602" y="381"/>
                      <a:pt x="602" y="381"/>
                    </a:cubicBezTo>
                    <a:cubicBezTo>
                      <a:pt x="634" y="349"/>
                      <a:pt x="634" y="286"/>
                      <a:pt x="634" y="254"/>
                    </a:cubicBezTo>
                    <a:cubicBezTo>
                      <a:pt x="634" y="222"/>
                      <a:pt x="602" y="191"/>
                      <a:pt x="602" y="127"/>
                    </a:cubicBezTo>
                    <a:cubicBezTo>
                      <a:pt x="571" y="96"/>
                      <a:pt x="539" y="96"/>
                      <a:pt x="507" y="64"/>
                    </a:cubicBezTo>
                    <a:cubicBezTo>
                      <a:pt x="507" y="32"/>
                      <a:pt x="476" y="32"/>
                      <a:pt x="444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2637050" y="3711350"/>
                <a:ext cx="800" cy="1600"/>
              </a:xfrm>
              <a:custGeom>
                <a:rect b="b" l="l" r="r" t="t"/>
                <a:pathLst>
                  <a:path extrusionOk="0" h="64" w="32">
                    <a:moveTo>
                      <a:pt x="0" y="0"/>
                    </a:moveTo>
                    <a:cubicBezTo>
                      <a:pt x="0" y="32"/>
                      <a:pt x="0" y="32"/>
                      <a:pt x="0" y="64"/>
                    </a:cubicBezTo>
                    <a:cubicBezTo>
                      <a:pt x="0" y="32"/>
                      <a:pt x="0" y="32"/>
                      <a:pt x="32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2637825" y="3711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2679800" y="3711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2662375" y="3675575"/>
                <a:ext cx="46750" cy="46500"/>
              </a:xfrm>
              <a:custGeom>
                <a:rect b="b" l="l" r="r" t="t"/>
                <a:pathLst>
                  <a:path extrusionOk="0" h="1860" w="1870">
                    <a:moveTo>
                      <a:pt x="1464" y="0"/>
                    </a:moveTo>
                    <a:cubicBezTo>
                      <a:pt x="1188" y="0"/>
                      <a:pt x="915" y="94"/>
                      <a:pt x="666" y="260"/>
                    </a:cubicBezTo>
                    <a:cubicBezTo>
                      <a:pt x="539" y="355"/>
                      <a:pt x="412" y="481"/>
                      <a:pt x="286" y="640"/>
                    </a:cubicBezTo>
                    <a:cubicBezTo>
                      <a:pt x="191" y="766"/>
                      <a:pt x="96" y="925"/>
                      <a:pt x="127" y="1115"/>
                    </a:cubicBezTo>
                    <a:cubicBezTo>
                      <a:pt x="1" y="1368"/>
                      <a:pt x="32" y="1653"/>
                      <a:pt x="286" y="1811"/>
                    </a:cubicBezTo>
                    <a:cubicBezTo>
                      <a:pt x="356" y="1846"/>
                      <a:pt x="425" y="1860"/>
                      <a:pt x="495" y="1860"/>
                    </a:cubicBezTo>
                    <a:cubicBezTo>
                      <a:pt x="615" y="1860"/>
                      <a:pt x="736" y="1820"/>
                      <a:pt x="856" y="1780"/>
                    </a:cubicBezTo>
                    <a:cubicBezTo>
                      <a:pt x="919" y="1716"/>
                      <a:pt x="1014" y="1685"/>
                      <a:pt x="1109" y="1621"/>
                    </a:cubicBezTo>
                    <a:cubicBezTo>
                      <a:pt x="1299" y="1463"/>
                      <a:pt x="1489" y="1273"/>
                      <a:pt x="1647" y="1020"/>
                    </a:cubicBezTo>
                    <a:cubicBezTo>
                      <a:pt x="1774" y="798"/>
                      <a:pt x="1837" y="545"/>
                      <a:pt x="1869" y="291"/>
                    </a:cubicBezTo>
                    <a:cubicBezTo>
                      <a:pt x="1869" y="228"/>
                      <a:pt x="1837" y="133"/>
                      <a:pt x="1806" y="101"/>
                    </a:cubicBezTo>
                    <a:cubicBezTo>
                      <a:pt x="1742" y="38"/>
                      <a:pt x="1679" y="6"/>
                      <a:pt x="1584" y="6"/>
                    </a:cubicBezTo>
                    <a:cubicBezTo>
                      <a:pt x="1544" y="2"/>
                      <a:pt x="1504" y="0"/>
                      <a:pt x="1464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2461275" y="3711100"/>
                <a:ext cx="14275" cy="15125"/>
              </a:xfrm>
              <a:custGeom>
                <a:rect b="b" l="l" r="r" t="t"/>
                <a:pathLst>
                  <a:path extrusionOk="0" h="605" w="571">
                    <a:moveTo>
                      <a:pt x="370" y="0"/>
                    </a:moveTo>
                    <a:cubicBezTo>
                      <a:pt x="324" y="0"/>
                      <a:pt x="273" y="10"/>
                      <a:pt x="222" y="10"/>
                    </a:cubicBezTo>
                    <a:cubicBezTo>
                      <a:pt x="191" y="42"/>
                      <a:pt x="159" y="42"/>
                      <a:pt x="127" y="74"/>
                    </a:cubicBezTo>
                    <a:cubicBezTo>
                      <a:pt x="96" y="105"/>
                      <a:pt x="96" y="105"/>
                      <a:pt x="64" y="137"/>
                    </a:cubicBezTo>
                    <a:cubicBezTo>
                      <a:pt x="64" y="137"/>
                      <a:pt x="64" y="169"/>
                      <a:pt x="64" y="169"/>
                    </a:cubicBezTo>
                    <a:lnTo>
                      <a:pt x="32" y="169"/>
                    </a:lnTo>
                    <a:cubicBezTo>
                      <a:pt x="32" y="169"/>
                      <a:pt x="32" y="200"/>
                      <a:pt x="32" y="200"/>
                    </a:cubicBezTo>
                    <a:cubicBezTo>
                      <a:pt x="32" y="200"/>
                      <a:pt x="1" y="232"/>
                      <a:pt x="1" y="232"/>
                    </a:cubicBezTo>
                    <a:cubicBezTo>
                      <a:pt x="1" y="232"/>
                      <a:pt x="1" y="295"/>
                      <a:pt x="1" y="327"/>
                    </a:cubicBezTo>
                    <a:cubicBezTo>
                      <a:pt x="1" y="327"/>
                      <a:pt x="1" y="359"/>
                      <a:pt x="1" y="390"/>
                    </a:cubicBezTo>
                    <a:cubicBezTo>
                      <a:pt x="1" y="384"/>
                      <a:pt x="2" y="382"/>
                      <a:pt x="4" y="382"/>
                    </a:cubicBezTo>
                    <a:cubicBezTo>
                      <a:pt x="12" y="382"/>
                      <a:pt x="32" y="428"/>
                      <a:pt x="32" y="454"/>
                    </a:cubicBezTo>
                    <a:cubicBezTo>
                      <a:pt x="64" y="485"/>
                      <a:pt x="64" y="485"/>
                      <a:pt x="96" y="517"/>
                    </a:cubicBezTo>
                    <a:lnTo>
                      <a:pt x="127" y="549"/>
                    </a:lnTo>
                    <a:cubicBezTo>
                      <a:pt x="159" y="549"/>
                      <a:pt x="127" y="549"/>
                      <a:pt x="159" y="580"/>
                    </a:cubicBezTo>
                    <a:lnTo>
                      <a:pt x="191" y="580"/>
                    </a:lnTo>
                    <a:cubicBezTo>
                      <a:pt x="222" y="596"/>
                      <a:pt x="254" y="604"/>
                      <a:pt x="282" y="604"/>
                    </a:cubicBezTo>
                    <a:cubicBezTo>
                      <a:pt x="310" y="604"/>
                      <a:pt x="333" y="596"/>
                      <a:pt x="349" y="580"/>
                    </a:cubicBezTo>
                    <a:cubicBezTo>
                      <a:pt x="412" y="580"/>
                      <a:pt x="444" y="549"/>
                      <a:pt x="476" y="517"/>
                    </a:cubicBezTo>
                    <a:lnTo>
                      <a:pt x="507" y="485"/>
                    </a:lnTo>
                    <a:cubicBezTo>
                      <a:pt x="507" y="485"/>
                      <a:pt x="539" y="454"/>
                      <a:pt x="539" y="422"/>
                    </a:cubicBezTo>
                    <a:cubicBezTo>
                      <a:pt x="571" y="422"/>
                      <a:pt x="571" y="390"/>
                      <a:pt x="571" y="359"/>
                    </a:cubicBezTo>
                    <a:cubicBezTo>
                      <a:pt x="571" y="327"/>
                      <a:pt x="571" y="327"/>
                      <a:pt x="571" y="295"/>
                    </a:cubicBezTo>
                    <a:cubicBezTo>
                      <a:pt x="571" y="232"/>
                      <a:pt x="571" y="200"/>
                      <a:pt x="539" y="137"/>
                    </a:cubicBezTo>
                    <a:cubicBezTo>
                      <a:pt x="501" y="23"/>
                      <a:pt x="440" y="0"/>
                      <a:pt x="370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2466025" y="3725600"/>
                <a:ext cx="825" cy="25"/>
              </a:xfrm>
              <a:custGeom>
                <a:rect b="b" l="l" r="r" t="t"/>
                <a:pathLst>
                  <a:path extrusionOk="0" h="1" w="33">
                    <a:moveTo>
                      <a:pt x="1" y="0"/>
                    </a:moveTo>
                    <a:cubicBezTo>
                      <a:pt x="1" y="0"/>
                      <a:pt x="32" y="0"/>
                      <a:pt x="1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2695625" y="3716100"/>
                <a:ext cx="11900" cy="11900"/>
              </a:xfrm>
              <a:custGeom>
                <a:rect b="b" l="l" r="r" t="t"/>
                <a:pathLst>
                  <a:path extrusionOk="0" h="476" w="476">
                    <a:moveTo>
                      <a:pt x="286" y="0"/>
                    </a:moveTo>
                    <a:cubicBezTo>
                      <a:pt x="286" y="0"/>
                      <a:pt x="254" y="32"/>
                      <a:pt x="254" y="32"/>
                    </a:cubicBezTo>
                    <a:lnTo>
                      <a:pt x="222" y="32"/>
                    </a:lnTo>
                    <a:cubicBezTo>
                      <a:pt x="191" y="64"/>
                      <a:pt x="191" y="64"/>
                      <a:pt x="159" y="64"/>
                    </a:cubicBezTo>
                    <a:cubicBezTo>
                      <a:pt x="159" y="64"/>
                      <a:pt x="127" y="64"/>
                      <a:pt x="127" y="95"/>
                    </a:cubicBezTo>
                    <a:lnTo>
                      <a:pt x="96" y="95"/>
                    </a:lnTo>
                    <a:cubicBezTo>
                      <a:pt x="64" y="127"/>
                      <a:pt x="32" y="159"/>
                      <a:pt x="1" y="222"/>
                    </a:cubicBezTo>
                    <a:cubicBezTo>
                      <a:pt x="1" y="254"/>
                      <a:pt x="1" y="285"/>
                      <a:pt x="1" y="317"/>
                    </a:cubicBezTo>
                    <a:cubicBezTo>
                      <a:pt x="1" y="349"/>
                      <a:pt x="32" y="349"/>
                      <a:pt x="32" y="380"/>
                    </a:cubicBezTo>
                    <a:cubicBezTo>
                      <a:pt x="64" y="412"/>
                      <a:pt x="96" y="475"/>
                      <a:pt x="159" y="475"/>
                    </a:cubicBezTo>
                    <a:lnTo>
                      <a:pt x="222" y="475"/>
                    </a:lnTo>
                    <a:cubicBezTo>
                      <a:pt x="254" y="475"/>
                      <a:pt x="286" y="475"/>
                      <a:pt x="317" y="444"/>
                    </a:cubicBezTo>
                    <a:lnTo>
                      <a:pt x="349" y="444"/>
                    </a:lnTo>
                    <a:cubicBezTo>
                      <a:pt x="381" y="444"/>
                      <a:pt x="381" y="412"/>
                      <a:pt x="412" y="412"/>
                    </a:cubicBezTo>
                    <a:cubicBezTo>
                      <a:pt x="412" y="380"/>
                      <a:pt x="412" y="380"/>
                      <a:pt x="444" y="349"/>
                    </a:cubicBezTo>
                    <a:cubicBezTo>
                      <a:pt x="444" y="349"/>
                      <a:pt x="444" y="317"/>
                      <a:pt x="444" y="317"/>
                    </a:cubicBezTo>
                    <a:cubicBezTo>
                      <a:pt x="444" y="285"/>
                      <a:pt x="476" y="285"/>
                      <a:pt x="476" y="285"/>
                    </a:cubicBezTo>
                    <a:cubicBezTo>
                      <a:pt x="476" y="254"/>
                      <a:pt x="476" y="254"/>
                      <a:pt x="476" y="254"/>
                    </a:cubicBezTo>
                    <a:cubicBezTo>
                      <a:pt x="476" y="222"/>
                      <a:pt x="476" y="222"/>
                      <a:pt x="476" y="190"/>
                    </a:cubicBezTo>
                    <a:lnTo>
                      <a:pt x="476" y="127"/>
                    </a:lnTo>
                    <a:cubicBezTo>
                      <a:pt x="476" y="127"/>
                      <a:pt x="476" y="127"/>
                      <a:pt x="476" y="95"/>
                    </a:cubicBezTo>
                    <a:cubicBezTo>
                      <a:pt x="476" y="64"/>
                      <a:pt x="444" y="64"/>
                      <a:pt x="444" y="64"/>
                    </a:cubicBezTo>
                    <a:cubicBezTo>
                      <a:pt x="412" y="32"/>
                      <a:pt x="412" y="32"/>
                      <a:pt x="381" y="32"/>
                    </a:cubicBezTo>
                    <a:cubicBezTo>
                      <a:pt x="381" y="32"/>
                      <a:pt x="349" y="0"/>
                      <a:pt x="349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2699600" y="3716900"/>
                <a:ext cx="1575" cy="800"/>
              </a:xfrm>
              <a:custGeom>
                <a:rect b="b" l="l" r="r" t="t"/>
                <a:pathLst>
                  <a:path extrusionOk="0" h="32" w="63">
                    <a:moveTo>
                      <a:pt x="63" y="1"/>
                    </a:moveTo>
                    <a:cubicBezTo>
                      <a:pt x="32" y="32"/>
                      <a:pt x="32" y="32"/>
                      <a:pt x="0" y="32"/>
                    </a:cubicBezTo>
                    <a:lnTo>
                      <a:pt x="32" y="32"/>
                    </a:lnTo>
                    <a:cubicBezTo>
                      <a:pt x="32" y="32"/>
                      <a:pt x="32" y="32"/>
                      <a:pt x="63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2699600" y="3717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2579250" y="3655125"/>
                <a:ext cx="10325" cy="8750"/>
              </a:xfrm>
              <a:custGeom>
                <a:rect b="b" l="l" r="r" t="t"/>
                <a:pathLst>
                  <a:path extrusionOk="0" h="350" w="413">
                    <a:moveTo>
                      <a:pt x="159" y="1"/>
                    </a:moveTo>
                    <a:cubicBezTo>
                      <a:pt x="159" y="1"/>
                      <a:pt x="159" y="33"/>
                      <a:pt x="159" y="33"/>
                    </a:cubicBezTo>
                    <a:lnTo>
                      <a:pt x="95" y="33"/>
                    </a:lnTo>
                    <a:cubicBezTo>
                      <a:pt x="64" y="64"/>
                      <a:pt x="32" y="96"/>
                      <a:pt x="32" y="96"/>
                    </a:cubicBezTo>
                    <a:cubicBezTo>
                      <a:pt x="0" y="128"/>
                      <a:pt x="0" y="159"/>
                      <a:pt x="0" y="191"/>
                    </a:cubicBezTo>
                    <a:cubicBezTo>
                      <a:pt x="0" y="254"/>
                      <a:pt x="32" y="286"/>
                      <a:pt x="95" y="318"/>
                    </a:cubicBezTo>
                    <a:cubicBezTo>
                      <a:pt x="95" y="349"/>
                      <a:pt x="95" y="349"/>
                      <a:pt x="95" y="349"/>
                    </a:cubicBezTo>
                    <a:lnTo>
                      <a:pt x="254" y="349"/>
                    </a:lnTo>
                    <a:cubicBezTo>
                      <a:pt x="285" y="349"/>
                      <a:pt x="285" y="349"/>
                      <a:pt x="317" y="318"/>
                    </a:cubicBezTo>
                    <a:cubicBezTo>
                      <a:pt x="317" y="318"/>
                      <a:pt x="349" y="286"/>
                      <a:pt x="380" y="254"/>
                    </a:cubicBezTo>
                    <a:cubicBezTo>
                      <a:pt x="380" y="223"/>
                      <a:pt x="380" y="223"/>
                      <a:pt x="380" y="223"/>
                    </a:cubicBezTo>
                    <a:lnTo>
                      <a:pt x="412" y="191"/>
                    </a:lnTo>
                    <a:cubicBezTo>
                      <a:pt x="412" y="159"/>
                      <a:pt x="412" y="159"/>
                      <a:pt x="412" y="128"/>
                    </a:cubicBezTo>
                    <a:cubicBezTo>
                      <a:pt x="412" y="128"/>
                      <a:pt x="412" y="128"/>
                      <a:pt x="412" y="96"/>
                    </a:cubicBezTo>
                    <a:cubicBezTo>
                      <a:pt x="412" y="96"/>
                      <a:pt x="380" y="64"/>
                      <a:pt x="380" y="64"/>
                    </a:cubicBezTo>
                    <a:cubicBezTo>
                      <a:pt x="380" y="64"/>
                      <a:pt x="380" y="64"/>
                      <a:pt x="349" y="33"/>
                    </a:cubicBezTo>
                    <a:lnTo>
                      <a:pt x="254" y="33"/>
                    </a:lnTo>
                    <a:cubicBezTo>
                      <a:pt x="254" y="1"/>
                      <a:pt x="254" y="1"/>
                      <a:pt x="254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2648925" y="3462750"/>
                <a:ext cx="30900" cy="65925"/>
              </a:xfrm>
              <a:custGeom>
                <a:rect b="b" l="l" r="r" t="t"/>
                <a:pathLst>
                  <a:path extrusionOk="0" h="2637" w="1236">
                    <a:moveTo>
                      <a:pt x="760" y="0"/>
                    </a:moveTo>
                    <a:cubicBezTo>
                      <a:pt x="697" y="0"/>
                      <a:pt x="634" y="32"/>
                      <a:pt x="570" y="95"/>
                    </a:cubicBezTo>
                    <a:cubicBezTo>
                      <a:pt x="539" y="127"/>
                      <a:pt x="507" y="159"/>
                      <a:pt x="475" y="190"/>
                    </a:cubicBezTo>
                    <a:cubicBezTo>
                      <a:pt x="460" y="206"/>
                      <a:pt x="452" y="214"/>
                      <a:pt x="448" y="214"/>
                    </a:cubicBezTo>
                    <a:cubicBezTo>
                      <a:pt x="444" y="214"/>
                      <a:pt x="444" y="206"/>
                      <a:pt x="444" y="190"/>
                    </a:cubicBezTo>
                    <a:cubicBezTo>
                      <a:pt x="412" y="222"/>
                      <a:pt x="380" y="285"/>
                      <a:pt x="380" y="317"/>
                    </a:cubicBezTo>
                    <a:cubicBezTo>
                      <a:pt x="317" y="412"/>
                      <a:pt x="285" y="507"/>
                      <a:pt x="254" y="634"/>
                    </a:cubicBezTo>
                    <a:cubicBezTo>
                      <a:pt x="222" y="760"/>
                      <a:pt x="190" y="855"/>
                      <a:pt x="190" y="1014"/>
                    </a:cubicBezTo>
                    <a:cubicBezTo>
                      <a:pt x="190" y="1014"/>
                      <a:pt x="190" y="1045"/>
                      <a:pt x="159" y="1045"/>
                    </a:cubicBezTo>
                    <a:lnTo>
                      <a:pt x="159" y="1077"/>
                    </a:lnTo>
                    <a:cubicBezTo>
                      <a:pt x="159" y="1109"/>
                      <a:pt x="159" y="1140"/>
                      <a:pt x="159" y="1204"/>
                    </a:cubicBezTo>
                    <a:cubicBezTo>
                      <a:pt x="95" y="1615"/>
                      <a:pt x="0" y="2122"/>
                      <a:pt x="222" y="2502"/>
                    </a:cubicBezTo>
                    <a:cubicBezTo>
                      <a:pt x="289" y="2569"/>
                      <a:pt x="388" y="2637"/>
                      <a:pt x="485" y="2637"/>
                    </a:cubicBezTo>
                    <a:cubicBezTo>
                      <a:pt x="525" y="2637"/>
                      <a:pt x="565" y="2625"/>
                      <a:pt x="602" y="2597"/>
                    </a:cubicBezTo>
                    <a:cubicBezTo>
                      <a:pt x="697" y="2534"/>
                      <a:pt x="760" y="2502"/>
                      <a:pt x="824" y="2407"/>
                    </a:cubicBezTo>
                    <a:cubicBezTo>
                      <a:pt x="919" y="2281"/>
                      <a:pt x="982" y="2122"/>
                      <a:pt x="1045" y="1996"/>
                    </a:cubicBezTo>
                    <a:cubicBezTo>
                      <a:pt x="1109" y="1774"/>
                      <a:pt x="1140" y="1552"/>
                      <a:pt x="1172" y="1330"/>
                    </a:cubicBezTo>
                    <a:cubicBezTo>
                      <a:pt x="1204" y="1140"/>
                      <a:pt x="1235" y="950"/>
                      <a:pt x="1204" y="760"/>
                    </a:cubicBezTo>
                    <a:cubicBezTo>
                      <a:pt x="1204" y="634"/>
                      <a:pt x="1172" y="507"/>
                      <a:pt x="1140" y="380"/>
                    </a:cubicBezTo>
                    <a:cubicBezTo>
                      <a:pt x="1109" y="317"/>
                      <a:pt x="1109" y="285"/>
                      <a:pt x="1045" y="254"/>
                    </a:cubicBezTo>
                    <a:cubicBezTo>
                      <a:pt x="1027" y="217"/>
                      <a:pt x="1019" y="201"/>
                      <a:pt x="1022" y="201"/>
                    </a:cubicBezTo>
                    <a:cubicBezTo>
                      <a:pt x="1025" y="201"/>
                      <a:pt x="1032" y="209"/>
                      <a:pt x="1045" y="222"/>
                    </a:cubicBezTo>
                    <a:cubicBezTo>
                      <a:pt x="1014" y="190"/>
                      <a:pt x="1014" y="159"/>
                      <a:pt x="982" y="127"/>
                    </a:cubicBezTo>
                    <a:cubicBezTo>
                      <a:pt x="919" y="64"/>
                      <a:pt x="855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2694050" y="3507875"/>
                <a:ext cx="49100" cy="50775"/>
              </a:xfrm>
              <a:custGeom>
                <a:rect b="b" l="l" r="r" t="t"/>
                <a:pathLst>
                  <a:path extrusionOk="0" h="2031" w="1964">
                    <a:moveTo>
                      <a:pt x="1869" y="0"/>
                    </a:moveTo>
                    <a:cubicBezTo>
                      <a:pt x="1774" y="0"/>
                      <a:pt x="1679" y="32"/>
                      <a:pt x="1616" y="32"/>
                    </a:cubicBezTo>
                    <a:cubicBezTo>
                      <a:pt x="1584" y="64"/>
                      <a:pt x="1552" y="64"/>
                      <a:pt x="1521" y="96"/>
                    </a:cubicBezTo>
                    <a:lnTo>
                      <a:pt x="1489" y="96"/>
                    </a:lnTo>
                    <a:cubicBezTo>
                      <a:pt x="1457" y="96"/>
                      <a:pt x="1394" y="127"/>
                      <a:pt x="1362" y="127"/>
                    </a:cubicBezTo>
                    <a:cubicBezTo>
                      <a:pt x="1362" y="127"/>
                      <a:pt x="1362" y="159"/>
                      <a:pt x="1362" y="159"/>
                    </a:cubicBezTo>
                    <a:cubicBezTo>
                      <a:pt x="1204" y="191"/>
                      <a:pt x="1077" y="286"/>
                      <a:pt x="982" y="381"/>
                    </a:cubicBezTo>
                    <a:cubicBezTo>
                      <a:pt x="887" y="444"/>
                      <a:pt x="824" y="507"/>
                      <a:pt x="729" y="602"/>
                    </a:cubicBezTo>
                    <a:cubicBezTo>
                      <a:pt x="602" y="729"/>
                      <a:pt x="444" y="887"/>
                      <a:pt x="317" y="1046"/>
                    </a:cubicBezTo>
                    <a:cubicBezTo>
                      <a:pt x="254" y="1172"/>
                      <a:pt x="159" y="1267"/>
                      <a:pt x="95" y="1394"/>
                    </a:cubicBezTo>
                    <a:cubicBezTo>
                      <a:pt x="32" y="1489"/>
                      <a:pt x="0" y="1647"/>
                      <a:pt x="32" y="1774"/>
                    </a:cubicBezTo>
                    <a:cubicBezTo>
                      <a:pt x="32" y="1869"/>
                      <a:pt x="32" y="1964"/>
                      <a:pt x="159" y="1996"/>
                    </a:cubicBezTo>
                    <a:cubicBezTo>
                      <a:pt x="190" y="2027"/>
                      <a:pt x="254" y="2027"/>
                      <a:pt x="317" y="2027"/>
                    </a:cubicBezTo>
                    <a:cubicBezTo>
                      <a:pt x="334" y="2030"/>
                      <a:pt x="350" y="2031"/>
                      <a:pt x="367" y="2031"/>
                    </a:cubicBezTo>
                    <a:cubicBezTo>
                      <a:pt x="576" y="2031"/>
                      <a:pt x="804" y="1857"/>
                      <a:pt x="951" y="1711"/>
                    </a:cubicBezTo>
                    <a:cubicBezTo>
                      <a:pt x="1109" y="1584"/>
                      <a:pt x="1267" y="1426"/>
                      <a:pt x="1394" y="1267"/>
                    </a:cubicBezTo>
                    <a:cubicBezTo>
                      <a:pt x="1552" y="1109"/>
                      <a:pt x="1711" y="887"/>
                      <a:pt x="1806" y="666"/>
                    </a:cubicBezTo>
                    <a:cubicBezTo>
                      <a:pt x="1837" y="634"/>
                      <a:pt x="1837" y="602"/>
                      <a:pt x="1837" y="571"/>
                    </a:cubicBezTo>
                    <a:cubicBezTo>
                      <a:pt x="1837" y="539"/>
                      <a:pt x="1869" y="507"/>
                      <a:pt x="1869" y="507"/>
                    </a:cubicBezTo>
                    <a:cubicBezTo>
                      <a:pt x="1869" y="507"/>
                      <a:pt x="1869" y="476"/>
                      <a:pt x="1869" y="476"/>
                    </a:cubicBezTo>
                    <a:cubicBezTo>
                      <a:pt x="1901" y="444"/>
                      <a:pt x="1901" y="412"/>
                      <a:pt x="1932" y="381"/>
                    </a:cubicBezTo>
                    <a:cubicBezTo>
                      <a:pt x="1932" y="286"/>
                      <a:pt x="1964" y="159"/>
                      <a:pt x="1932" y="96"/>
                    </a:cubicBezTo>
                    <a:cubicBezTo>
                      <a:pt x="1932" y="64"/>
                      <a:pt x="1901" y="32"/>
                      <a:pt x="1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709100" y="3582175"/>
                <a:ext cx="50675" cy="25825"/>
              </a:xfrm>
              <a:custGeom>
                <a:rect b="b" l="l" r="r" t="t"/>
                <a:pathLst>
                  <a:path extrusionOk="0" h="1033" w="2027">
                    <a:moveTo>
                      <a:pt x="1710" y="69"/>
                    </a:moveTo>
                    <a:cubicBezTo>
                      <a:pt x="1720" y="69"/>
                      <a:pt x="1729" y="69"/>
                      <a:pt x="1738" y="71"/>
                    </a:cubicBezTo>
                    <a:lnTo>
                      <a:pt x="1738" y="71"/>
                    </a:lnTo>
                    <a:cubicBezTo>
                      <a:pt x="1731" y="69"/>
                      <a:pt x="1723" y="69"/>
                      <a:pt x="1710" y="69"/>
                    </a:cubicBezTo>
                    <a:close/>
                    <a:moveTo>
                      <a:pt x="1311" y="0"/>
                    </a:moveTo>
                    <a:cubicBezTo>
                      <a:pt x="1201" y="0"/>
                      <a:pt x="1092" y="19"/>
                      <a:pt x="982" y="37"/>
                    </a:cubicBezTo>
                    <a:cubicBezTo>
                      <a:pt x="855" y="69"/>
                      <a:pt x="729" y="100"/>
                      <a:pt x="570" y="164"/>
                    </a:cubicBezTo>
                    <a:cubicBezTo>
                      <a:pt x="412" y="227"/>
                      <a:pt x="190" y="290"/>
                      <a:pt x="64" y="449"/>
                    </a:cubicBezTo>
                    <a:cubicBezTo>
                      <a:pt x="0" y="607"/>
                      <a:pt x="32" y="734"/>
                      <a:pt x="127" y="829"/>
                    </a:cubicBezTo>
                    <a:cubicBezTo>
                      <a:pt x="190" y="924"/>
                      <a:pt x="317" y="987"/>
                      <a:pt x="412" y="987"/>
                    </a:cubicBezTo>
                    <a:cubicBezTo>
                      <a:pt x="475" y="1019"/>
                      <a:pt x="602" y="1019"/>
                      <a:pt x="697" y="1019"/>
                    </a:cubicBezTo>
                    <a:cubicBezTo>
                      <a:pt x="739" y="1029"/>
                      <a:pt x="785" y="1033"/>
                      <a:pt x="832" y="1033"/>
                    </a:cubicBezTo>
                    <a:cubicBezTo>
                      <a:pt x="926" y="1033"/>
                      <a:pt x="1024" y="1019"/>
                      <a:pt x="1109" y="1019"/>
                    </a:cubicBezTo>
                    <a:cubicBezTo>
                      <a:pt x="1204" y="1019"/>
                      <a:pt x="1330" y="987"/>
                      <a:pt x="1425" y="955"/>
                    </a:cubicBezTo>
                    <a:cubicBezTo>
                      <a:pt x="1489" y="955"/>
                      <a:pt x="1552" y="924"/>
                      <a:pt x="1615" y="892"/>
                    </a:cubicBezTo>
                    <a:cubicBezTo>
                      <a:pt x="1647" y="892"/>
                      <a:pt x="1679" y="860"/>
                      <a:pt x="1710" y="829"/>
                    </a:cubicBezTo>
                    <a:lnTo>
                      <a:pt x="1742" y="829"/>
                    </a:lnTo>
                    <a:cubicBezTo>
                      <a:pt x="1774" y="797"/>
                      <a:pt x="1805" y="765"/>
                      <a:pt x="1837" y="734"/>
                    </a:cubicBezTo>
                    <a:cubicBezTo>
                      <a:pt x="1869" y="702"/>
                      <a:pt x="1900" y="670"/>
                      <a:pt x="1932" y="607"/>
                    </a:cubicBezTo>
                    <a:cubicBezTo>
                      <a:pt x="1995" y="544"/>
                      <a:pt x="2027" y="449"/>
                      <a:pt x="2027" y="354"/>
                    </a:cubicBezTo>
                    <a:cubicBezTo>
                      <a:pt x="1995" y="259"/>
                      <a:pt x="1932" y="164"/>
                      <a:pt x="1837" y="132"/>
                    </a:cubicBezTo>
                    <a:cubicBezTo>
                      <a:pt x="1810" y="105"/>
                      <a:pt x="1783" y="79"/>
                      <a:pt x="1738" y="71"/>
                    </a:cubicBezTo>
                    <a:lnTo>
                      <a:pt x="1738" y="71"/>
                    </a:lnTo>
                    <a:cubicBezTo>
                      <a:pt x="1747" y="74"/>
                      <a:pt x="1755" y="82"/>
                      <a:pt x="1774" y="100"/>
                    </a:cubicBezTo>
                    <a:cubicBezTo>
                      <a:pt x="1742" y="69"/>
                      <a:pt x="1679" y="69"/>
                      <a:pt x="1647" y="37"/>
                    </a:cubicBezTo>
                    <a:lnTo>
                      <a:pt x="1552" y="37"/>
                    </a:lnTo>
                    <a:cubicBezTo>
                      <a:pt x="1472" y="10"/>
                      <a:pt x="1391" y="0"/>
                      <a:pt x="1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111350" y="1784300"/>
                <a:ext cx="771950" cy="771150"/>
              </a:xfrm>
              <a:custGeom>
                <a:rect b="b" l="l" r="r" t="t"/>
                <a:pathLst>
                  <a:path extrusionOk="0" h="30846" w="30878">
                    <a:moveTo>
                      <a:pt x="15455" y="0"/>
                    </a:moveTo>
                    <a:cubicBezTo>
                      <a:pt x="6936" y="0"/>
                      <a:pt x="0" y="6904"/>
                      <a:pt x="0" y="15423"/>
                    </a:cubicBezTo>
                    <a:cubicBezTo>
                      <a:pt x="0" y="23942"/>
                      <a:pt x="6936" y="30846"/>
                      <a:pt x="15455" y="30846"/>
                    </a:cubicBezTo>
                    <a:cubicBezTo>
                      <a:pt x="23974" y="30846"/>
                      <a:pt x="30877" y="23942"/>
                      <a:pt x="30877" y="15423"/>
                    </a:cubicBezTo>
                    <a:cubicBezTo>
                      <a:pt x="30877" y="6904"/>
                      <a:pt x="23974" y="0"/>
                      <a:pt x="15455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2262550" y="1983450"/>
                <a:ext cx="277125" cy="297925"/>
              </a:xfrm>
              <a:custGeom>
                <a:rect b="b" l="l" r="r" t="t"/>
                <a:pathLst>
                  <a:path extrusionOk="0" h="11917" w="11085">
                    <a:moveTo>
                      <a:pt x="8255" y="0"/>
                    </a:moveTo>
                    <a:cubicBezTo>
                      <a:pt x="7681" y="0"/>
                      <a:pt x="7094" y="135"/>
                      <a:pt x="6588" y="332"/>
                    </a:cubicBezTo>
                    <a:cubicBezTo>
                      <a:pt x="3611" y="1440"/>
                      <a:pt x="1426" y="5335"/>
                      <a:pt x="444" y="8185"/>
                    </a:cubicBezTo>
                    <a:cubicBezTo>
                      <a:pt x="1" y="9484"/>
                      <a:pt x="318" y="11004"/>
                      <a:pt x="1616" y="11606"/>
                    </a:cubicBezTo>
                    <a:cubicBezTo>
                      <a:pt x="2075" y="11818"/>
                      <a:pt x="2554" y="11916"/>
                      <a:pt x="3028" y="11916"/>
                    </a:cubicBezTo>
                    <a:cubicBezTo>
                      <a:pt x="3897" y="11916"/>
                      <a:pt x="4752" y="11589"/>
                      <a:pt x="5448" y="11036"/>
                    </a:cubicBezTo>
                    <a:cubicBezTo>
                      <a:pt x="6430" y="10212"/>
                      <a:pt x="7221" y="9104"/>
                      <a:pt x="7981" y="8059"/>
                    </a:cubicBezTo>
                    <a:cubicBezTo>
                      <a:pt x="8805" y="6919"/>
                      <a:pt x="9692" y="5715"/>
                      <a:pt x="10325" y="4449"/>
                    </a:cubicBezTo>
                    <a:cubicBezTo>
                      <a:pt x="10895" y="3277"/>
                      <a:pt x="11085" y="1820"/>
                      <a:pt x="10167" y="775"/>
                    </a:cubicBezTo>
                    <a:cubicBezTo>
                      <a:pt x="9673" y="211"/>
                      <a:pt x="8975" y="0"/>
                      <a:pt x="8255" y="0"/>
                    </a:cubicBezTo>
                    <a:close/>
                  </a:path>
                </a:pathLst>
              </a:custGeom>
              <a:solidFill>
                <a:srgbClr val="D97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2262550" y="2095725"/>
                <a:ext cx="206675" cy="185650"/>
              </a:xfrm>
              <a:custGeom>
                <a:rect b="b" l="l" r="r" t="t"/>
                <a:pathLst>
                  <a:path extrusionOk="0" h="7426" w="8267">
                    <a:moveTo>
                      <a:pt x="3214" y="1"/>
                    </a:moveTo>
                    <a:cubicBezTo>
                      <a:pt x="2849" y="1"/>
                      <a:pt x="2483" y="29"/>
                      <a:pt x="2123" y="84"/>
                    </a:cubicBezTo>
                    <a:cubicBezTo>
                      <a:pt x="1394" y="1319"/>
                      <a:pt x="824" y="2586"/>
                      <a:pt x="444" y="3694"/>
                    </a:cubicBezTo>
                    <a:cubicBezTo>
                      <a:pt x="1" y="4993"/>
                      <a:pt x="318" y="6513"/>
                      <a:pt x="1648" y="7115"/>
                    </a:cubicBezTo>
                    <a:cubicBezTo>
                      <a:pt x="2095" y="7327"/>
                      <a:pt x="2567" y="7425"/>
                      <a:pt x="3037" y="7425"/>
                    </a:cubicBezTo>
                    <a:cubicBezTo>
                      <a:pt x="3897" y="7425"/>
                      <a:pt x="4752" y="7098"/>
                      <a:pt x="5448" y="6545"/>
                    </a:cubicBezTo>
                    <a:cubicBezTo>
                      <a:pt x="6461" y="5721"/>
                      <a:pt x="7221" y="4613"/>
                      <a:pt x="7981" y="3568"/>
                    </a:cubicBezTo>
                    <a:cubicBezTo>
                      <a:pt x="8076" y="3441"/>
                      <a:pt x="8171" y="3314"/>
                      <a:pt x="8266" y="3188"/>
                    </a:cubicBezTo>
                    <a:cubicBezTo>
                      <a:pt x="8171" y="2998"/>
                      <a:pt x="8108" y="2808"/>
                      <a:pt x="7981" y="2586"/>
                    </a:cubicBezTo>
                    <a:cubicBezTo>
                      <a:pt x="7075" y="800"/>
                      <a:pt x="5158" y="1"/>
                      <a:pt x="3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2483450" y="2008250"/>
                <a:ext cx="33275" cy="67425"/>
              </a:xfrm>
              <a:custGeom>
                <a:rect b="b" l="l" r="r" t="t"/>
                <a:pathLst>
                  <a:path extrusionOk="0" h="2697" w="1331">
                    <a:moveTo>
                      <a:pt x="190" y="483"/>
                    </a:moveTo>
                    <a:cubicBezTo>
                      <a:pt x="190" y="521"/>
                      <a:pt x="191" y="545"/>
                      <a:pt x="191" y="557"/>
                    </a:cubicBezTo>
                    <a:lnTo>
                      <a:pt x="191" y="557"/>
                    </a:lnTo>
                    <a:cubicBezTo>
                      <a:pt x="191" y="535"/>
                      <a:pt x="190" y="511"/>
                      <a:pt x="190" y="483"/>
                    </a:cubicBezTo>
                    <a:close/>
                    <a:moveTo>
                      <a:pt x="606" y="0"/>
                    </a:moveTo>
                    <a:cubicBezTo>
                      <a:pt x="434" y="0"/>
                      <a:pt x="293" y="101"/>
                      <a:pt x="222" y="290"/>
                    </a:cubicBezTo>
                    <a:cubicBezTo>
                      <a:pt x="222" y="321"/>
                      <a:pt x="222" y="353"/>
                      <a:pt x="222" y="385"/>
                    </a:cubicBezTo>
                    <a:cubicBezTo>
                      <a:pt x="200" y="429"/>
                      <a:pt x="193" y="569"/>
                      <a:pt x="191" y="569"/>
                    </a:cubicBezTo>
                    <a:cubicBezTo>
                      <a:pt x="191" y="569"/>
                      <a:pt x="191" y="565"/>
                      <a:pt x="191" y="557"/>
                    </a:cubicBezTo>
                    <a:lnTo>
                      <a:pt x="191" y="557"/>
                    </a:lnTo>
                    <a:cubicBezTo>
                      <a:pt x="192" y="663"/>
                      <a:pt x="196" y="724"/>
                      <a:pt x="222" y="828"/>
                    </a:cubicBezTo>
                    <a:cubicBezTo>
                      <a:pt x="222" y="828"/>
                      <a:pt x="222" y="828"/>
                      <a:pt x="222" y="860"/>
                    </a:cubicBezTo>
                    <a:cubicBezTo>
                      <a:pt x="222" y="923"/>
                      <a:pt x="254" y="986"/>
                      <a:pt x="254" y="1081"/>
                    </a:cubicBezTo>
                    <a:cubicBezTo>
                      <a:pt x="254" y="1113"/>
                      <a:pt x="254" y="1176"/>
                      <a:pt x="254" y="1240"/>
                    </a:cubicBezTo>
                    <a:cubicBezTo>
                      <a:pt x="222" y="1366"/>
                      <a:pt x="190" y="1493"/>
                      <a:pt x="159" y="1620"/>
                    </a:cubicBezTo>
                    <a:cubicBezTo>
                      <a:pt x="95" y="1810"/>
                      <a:pt x="0" y="1968"/>
                      <a:pt x="0" y="2126"/>
                    </a:cubicBezTo>
                    <a:lnTo>
                      <a:pt x="32" y="2190"/>
                    </a:lnTo>
                    <a:cubicBezTo>
                      <a:pt x="32" y="2190"/>
                      <a:pt x="32" y="2190"/>
                      <a:pt x="32" y="2221"/>
                    </a:cubicBezTo>
                    <a:cubicBezTo>
                      <a:pt x="32" y="2253"/>
                      <a:pt x="32" y="2348"/>
                      <a:pt x="64" y="2380"/>
                    </a:cubicBezTo>
                    <a:cubicBezTo>
                      <a:pt x="95" y="2538"/>
                      <a:pt x="222" y="2665"/>
                      <a:pt x="381" y="2696"/>
                    </a:cubicBezTo>
                    <a:cubicBezTo>
                      <a:pt x="507" y="2696"/>
                      <a:pt x="602" y="2696"/>
                      <a:pt x="729" y="2633"/>
                    </a:cubicBezTo>
                    <a:cubicBezTo>
                      <a:pt x="887" y="2570"/>
                      <a:pt x="1014" y="2475"/>
                      <a:pt x="1109" y="2316"/>
                    </a:cubicBezTo>
                    <a:cubicBezTo>
                      <a:pt x="1172" y="2158"/>
                      <a:pt x="1236" y="2000"/>
                      <a:pt x="1267" y="1841"/>
                    </a:cubicBezTo>
                    <a:cubicBezTo>
                      <a:pt x="1331" y="1556"/>
                      <a:pt x="1331" y="1240"/>
                      <a:pt x="1299" y="955"/>
                    </a:cubicBezTo>
                    <a:cubicBezTo>
                      <a:pt x="1299" y="796"/>
                      <a:pt x="1267" y="638"/>
                      <a:pt x="1204" y="511"/>
                    </a:cubicBezTo>
                    <a:cubicBezTo>
                      <a:pt x="1141" y="290"/>
                      <a:pt x="982" y="131"/>
                      <a:pt x="792" y="36"/>
                    </a:cubicBezTo>
                    <a:cubicBezTo>
                      <a:pt x="727" y="12"/>
                      <a:pt x="665" y="0"/>
                      <a:pt x="606" y="0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2471575" y="2095275"/>
                <a:ext cx="19025" cy="27425"/>
              </a:xfrm>
              <a:custGeom>
                <a:rect b="b" l="l" r="r" t="t"/>
                <a:pathLst>
                  <a:path extrusionOk="0" h="1097" w="761">
                    <a:moveTo>
                      <a:pt x="634" y="788"/>
                    </a:moveTo>
                    <a:cubicBezTo>
                      <a:pt x="626" y="807"/>
                      <a:pt x="618" y="831"/>
                      <a:pt x="602" y="862"/>
                    </a:cubicBezTo>
                    <a:cubicBezTo>
                      <a:pt x="627" y="837"/>
                      <a:pt x="632" y="813"/>
                      <a:pt x="634" y="788"/>
                    </a:cubicBezTo>
                    <a:close/>
                    <a:moveTo>
                      <a:pt x="607" y="1"/>
                    </a:moveTo>
                    <a:cubicBezTo>
                      <a:pt x="595" y="1"/>
                      <a:pt x="583" y="3"/>
                      <a:pt x="570" y="7"/>
                    </a:cubicBezTo>
                    <a:cubicBezTo>
                      <a:pt x="539" y="7"/>
                      <a:pt x="507" y="39"/>
                      <a:pt x="475" y="39"/>
                    </a:cubicBezTo>
                    <a:cubicBezTo>
                      <a:pt x="412" y="39"/>
                      <a:pt x="317" y="71"/>
                      <a:pt x="254" y="134"/>
                    </a:cubicBezTo>
                    <a:cubicBezTo>
                      <a:pt x="159" y="197"/>
                      <a:pt x="95" y="292"/>
                      <a:pt x="32" y="387"/>
                    </a:cubicBezTo>
                    <a:cubicBezTo>
                      <a:pt x="32" y="451"/>
                      <a:pt x="0" y="514"/>
                      <a:pt x="0" y="577"/>
                    </a:cubicBezTo>
                    <a:cubicBezTo>
                      <a:pt x="0" y="641"/>
                      <a:pt x="0" y="672"/>
                      <a:pt x="0" y="736"/>
                    </a:cubicBezTo>
                    <a:cubicBezTo>
                      <a:pt x="0" y="799"/>
                      <a:pt x="0" y="862"/>
                      <a:pt x="32" y="894"/>
                    </a:cubicBezTo>
                    <a:cubicBezTo>
                      <a:pt x="32" y="894"/>
                      <a:pt x="64" y="894"/>
                      <a:pt x="64" y="926"/>
                    </a:cubicBezTo>
                    <a:cubicBezTo>
                      <a:pt x="64" y="926"/>
                      <a:pt x="64" y="957"/>
                      <a:pt x="95" y="989"/>
                    </a:cubicBezTo>
                    <a:cubicBezTo>
                      <a:pt x="127" y="1052"/>
                      <a:pt x="190" y="1084"/>
                      <a:pt x="285" y="1084"/>
                    </a:cubicBezTo>
                    <a:cubicBezTo>
                      <a:pt x="302" y="1092"/>
                      <a:pt x="322" y="1096"/>
                      <a:pt x="341" y="1096"/>
                    </a:cubicBezTo>
                    <a:cubicBezTo>
                      <a:pt x="395" y="1096"/>
                      <a:pt x="452" y="1067"/>
                      <a:pt x="475" y="1021"/>
                    </a:cubicBezTo>
                    <a:cubicBezTo>
                      <a:pt x="507" y="989"/>
                      <a:pt x="507" y="989"/>
                      <a:pt x="507" y="957"/>
                    </a:cubicBezTo>
                    <a:lnTo>
                      <a:pt x="539" y="957"/>
                    </a:lnTo>
                    <a:cubicBezTo>
                      <a:pt x="602" y="894"/>
                      <a:pt x="602" y="831"/>
                      <a:pt x="634" y="767"/>
                    </a:cubicBezTo>
                    <a:lnTo>
                      <a:pt x="634" y="767"/>
                    </a:lnTo>
                    <a:cubicBezTo>
                      <a:pt x="634" y="774"/>
                      <a:pt x="634" y="781"/>
                      <a:pt x="634" y="788"/>
                    </a:cubicBezTo>
                    <a:lnTo>
                      <a:pt x="634" y="788"/>
                    </a:lnTo>
                    <a:cubicBezTo>
                      <a:pt x="642" y="768"/>
                      <a:pt x="649" y="752"/>
                      <a:pt x="665" y="736"/>
                    </a:cubicBezTo>
                    <a:cubicBezTo>
                      <a:pt x="665" y="704"/>
                      <a:pt x="697" y="672"/>
                      <a:pt x="697" y="641"/>
                    </a:cubicBezTo>
                    <a:cubicBezTo>
                      <a:pt x="729" y="577"/>
                      <a:pt x="729" y="546"/>
                      <a:pt x="729" y="482"/>
                    </a:cubicBezTo>
                    <a:cubicBezTo>
                      <a:pt x="729" y="387"/>
                      <a:pt x="761" y="292"/>
                      <a:pt x="729" y="197"/>
                    </a:cubicBezTo>
                    <a:cubicBezTo>
                      <a:pt x="729" y="166"/>
                      <a:pt x="729" y="166"/>
                      <a:pt x="729" y="166"/>
                    </a:cubicBezTo>
                    <a:cubicBezTo>
                      <a:pt x="729" y="83"/>
                      <a:pt x="681" y="1"/>
                      <a:pt x="607" y="1"/>
                    </a:cubicBezTo>
                    <a:close/>
                  </a:path>
                </a:pathLst>
              </a:custGeom>
              <a:solidFill>
                <a:srgbClr val="F2B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2526200" y="2030400"/>
                <a:ext cx="202700" cy="338400"/>
              </a:xfrm>
              <a:custGeom>
                <a:rect b="b" l="l" r="r" t="t"/>
                <a:pathLst>
                  <a:path extrusionOk="0" h="13536" w="8108">
                    <a:moveTo>
                      <a:pt x="5516" y="0"/>
                    </a:moveTo>
                    <a:cubicBezTo>
                      <a:pt x="4590" y="0"/>
                      <a:pt x="3654" y="539"/>
                      <a:pt x="2978" y="1145"/>
                    </a:cubicBezTo>
                    <a:cubicBezTo>
                      <a:pt x="602" y="3267"/>
                      <a:pt x="1" y="7733"/>
                      <a:pt x="127" y="10741"/>
                    </a:cubicBezTo>
                    <a:cubicBezTo>
                      <a:pt x="191" y="12103"/>
                      <a:pt x="1046" y="13401"/>
                      <a:pt x="2502" y="13528"/>
                    </a:cubicBezTo>
                    <a:cubicBezTo>
                      <a:pt x="2573" y="13533"/>
                      <a:pt x="2644" y="13535"/>
                      <a:pt x="2714" y="13535"/>
                    </a:cubicBezTo>
                    <a:cubicBezTo>
                      <a:pt x="4023" y="13535"/>
                      <a:pt x="5196" y="12707"/>
                      <a:pt x="5828" y="11564"/>
                    </a:cubicBezTo>
                    <a:cubicBezTo>
                      <a:pt x="6493" y="10424"/>
                      <a:pt x="6809" y="9126"/>
                      <a:pt x="7126" y="7859"/>
                    </a:cubicBezTo>
                    <a:cubicBezTo>
                      <a:pt x="7475" y="6466"/>
                      <a:pt x="7855" y="5041"/>
                      <a:pt x="7981" y="3616"/>
                    </a:cubicBezTo>
                    <a:cubicBezTo>
                      <a:pt x="8108" y="2317"/>
                      <a:pt x="7728" y="892"/>
                      <a:pt x="6493" y="227"/>
                    </a:cubicBezTo>
                    <a:cubicBezTo>
                      <a:pt x="6176" y="69"/>
                      <a:pt x="5847" y="0"/>
                      <a:pt x="5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2527775" y="2175700"/>
                <a:ext cx="179750" cy="192425"/>
              </a:xfrm>
              <a:custGeom>
                <a:rect b="b" l="l" r="r" t="t"/>
                <a:pathLst>
                  <a:path extrusionOk="0" h="7697" w="7190">
                    <a:moveTo>
                      <a:pt x="3607" y="1"/>
                    </a:moveTo>
                    <a:cubicBezTo>
                      <a:pt x="2476" y="1"/>
                      <a:pt x="1321" y="350"/>
                      <a:pt x="318" y="939"/>
                    </a:cubicBezTo>
                    <a:cubicBezTo>
                      <a:pt x="96" y="2332"/>
                      <a:pt x="1" y="3757"/>
                      <a:pt x="64" y="4929"/>
                    </a:cubicBezTo>
                    <a:cubicBezTo>
                      <a:pt x="128" y="6291"/>
                      <a:pt x="983" y="7589"/>
                      <a:pt x="2439" y="7684"/>
                    </a:cubicBezTo>
                    <a:cubicBezTo>
                      <a:pt x="2531" y="7693"/>
                      <a:pt x="2623" y="7697"/>
                      <a:pt x="2713" y="7697"/>
                    </a:cubicBezTo>
                    <a:cubicBezTo>
                      <a:pt x="3997" y="7697"/>
                      <a:pt x="5146" y="6877"/>
                      <a:pt x="5796" y="5752"/>
                    </a:cubicBezTo>
                    <a:cubicBezTo>
                      <a:pt x="6430" y="4612"/>
                      <a:pt x="6746" y="3282"/>
                      <a:pt x="7063" y="2047"/>
                    </a:cubicBezTo>
                    <a:cubicBezTo>
                      <a:pt x="7095" y="1889"/>
                      <a:pt x="7158" y="1762"/>
                      <a:pt x="7190" y="1604"/>
                    </a:cubicBezTo>
                    <a:cubicBezTo>
                      <a:pt x="7031" y="1446"/>
                      <a:pt x="6873" y="1287"/>
                      <a:pt x="6715" y="1129"/>
                    </a:cubicBezTo>
                    <a:cubicBezTo>
                      <a:pt x="5817" y="342"/>
                      <a:pt x="4724" y="1"/>
                      <a:pt x="3607" y="1"/>
                    </a:cubicBezTo>
                    <a:close/>
                  </a:path>
                </a:pathLst>
              </a:custGeom>
              <a:solidFill>
                <a:srgbClr val="29AA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2628325" y="2233500"/>
                <a:ext cx="42800" cy="68475"/>
              </a:xfrm>
              <a:custGeom>
                <a:rect b="b" l="l" r="r" t="t"/>
                <a:pathLst>
                  <a:path extrusionOk="0" h="2739" w="1712">
                    <a:moveTo>
                      <a:pt x="1382" y="0"/>
                    </a:moveTo>
                    <a:cubicBezTo>
                      <a:pt x="1355" y="0"/>
                      <a:pt x="1327" y="6"/>
                      <a:pt x="1299" y="20"/>
                    </a:cubicBezTo>
                    <a:cubicBezTo>
                      <a:pt x="1078" y="84"/>
                      <a:pt x="983" y="305"/>
                      <a:pt x="919" y="527"/>
                    </a:cubicBezTo>
                    <a:cubicBezTo>
                      <a:pt x="888" y="559"/>
                      <a:pt x="888" y="590"/>
                      <a:pt x="856" y="654"/>
                    </a:cubicBezTo>
                    <a:cubicBezTo>
                      <a:pt x="856" y="685"/>
                      <a:pt x="856" y="685"/>
                      <a:pt x="856" y="717"/>
                    </a:cubicBezTo>
                    <a:cubicBezTo>
                      <a:pt x="793" y="812"/>
                      <a:pt x="761" y="875"/>
                      <a:pt x="729" y="970"/>
                    </a:cubicBezTo>
                    <a:cubicBezTo>
                      <a:pt x="634" y="1160"/>
                      <a:pt x="539" y="1319"/>
                      <a:pt x="444" y="1477"/>
                    </a:cubicBezTo>
                    <a:cubicBezTo>
                      <a:pt x="381" y="1572"/>
                      <a:pt x="349" y="1635"/>
                      <a:pt x="286" y="1699"/>
                    </a:cubicBezTo>
                    <a:cubicBezTo>
                      <a:pt x="286" y="1730"/>
                      <a:pt x="286" y="1730"/>
                      <a:pt x="286" y="1730"/>
                    </a:cubicBezTo>
                    <a:cubicBezTo>
                      <a:pt x="286" y="1730"/>
                      <a:pt x="286" y="1730"/>
                      <a:pt x="286" y="1730"/>
                    </a:cubicBezTo>
                    <a:lnTo>
                      <a:pt x="286" y="1730"/>
                    </a:lnTo>
                    <a:cubicBezTo>
                      <a:pt x="275" y="1730"/>
                      <a:pt x="268" y="1734"/>
                      <a:pt x="264" y="1738"/>
                    </a:cubicBezTo>
                    <a:lnTo>
                      <a:pt x="264" y="1738"/>
                    </a:lnTo>
                    <a:cubicBezTo>
                      <a:pt x="254" y="1747"/>
                      <a:pt x="254" y="1762"/>
                      <a:pt x="254" y="1762"/>
                    </a:cubicBezTo>
                    <a:cubicBezTo>
                      <a:pt x="223" y="1825"/>
                      <a:pt x="159" y="1889"/>
                      <a:pt x="128" y="1952"/>
                    </a:cubicBezTo>
                    <a:cubicBezTo>
                      <a:pt x="64" y="2110"/>
                      <a:pt x="1" y="2269"/>
                      <a:pt x="64" y="2427"/>
                    </a:cubicBezTo>
                    <a:cubicBezTo>
                      <a:pt x="64" y="2490"/>
                      <a:pt x="96" y="2522"/>
                      <a:pt x="128" y="2585"/>
                    </a:cubicBezTo>
                    <a:cubicBezTo>
                      <a:pt x="143" y="2601"/>
                      <a:pt x="153" y="2611"/>
                      <a:pt x="159" y="2617"/>
                    </a:cubicBezTo>
                    <a:cubicBezTo>
                      <a:pt x="191" y="2617"/>
                      <a:pt x="191" y="2649"/>
                      <a:pt x="254" y="2680"/>
                    </a:cubicBezTo>
                    <a:cubicBezTo>
                      <a:pt x="319" y="2721"/>
                      <a:pt x="389" y="2739"/>
                      <a:pt x="459" y="2739"/>
                    </a:cubicBezTo>
                    <a:cubicBezTo>
                      <a:pt x="662" y="2739"/>
                      <a:pt x="873" y="2592"/>
                      <a:pt x="1014" y="2427"/>
                    </a:cubicBezTo>
                    <a:cubicBezTo>
                      <a:pt x="1141" y="2237"/>
                      <a:pt x="1268" y="2047"/>
                      <a:pt x="1363" y="1857"/>
                    </a:cubicBezTo>
                    <a:cubicBezTo>
                      <a:pt x="1458" y="1667"/>
                      <a:pt x="1521" y="1445"/>
                      <a:pt x="1584" y="1255"/>
                    </a:cubicBezTo>
                    <a:cubicBezTo>
                      <a:pt x="1648" y="1034"/>
                      <a:pt x="1711" y="780"/>
                      <a:pt x="1711" y="559"/>
                    </a:cubicBezTo>
                    <a:cubicBezTo>
                      <a:pt x="1711" y="432"/>
                      <a:pt x="1679" y="274"/>
                      <a:pt x="1616" y="179"/>
                    </a:cubicBezTo>
                    <a:cubicBezTo>
                      <a:pt x="1567" y="80"/>
                      <a:pt x="1479" y="0"/>
                      <a:pt x="1382" y="0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2635450" y="22767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2631500" y="2297325"/>
                <a:ext cx="825" cy="1625"/>
              </a:xfrm>
              <a:custGeom>
                <a:rect b="b" l="l" r="r" t="t"/>
                <a:pathLst>
                  <a:path extrusionOk="0" h="65" w="33">
                    <a:moveTo>
                      <a:pt x="32" y="64"/>
                    </a:moveTo>
                    <a:cubicBezTo>
                      <a:pt x="1" y="32"/>
                      <a:pt x="1" y="1"/>
                      <a:pt x="1" y="1"/>
                    </a:cubicBezTo>
                    <a:cubicBezTo>
                      <a:pt x="1" y="1"/>
                      <a:pt x="1" y="32"/>
                      <a:pt x="32" y="64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2586375" y="2309400"/>
                <a:ext cx="36450" cy="26750"/>
              </a:xfrm>
              <a:custGeom>
                <a:rect b="b" l="l" r="r" t="t"/>
                <a:pathLst>
                  <a:path extrusionOk="0" h="1070" w="1458">
                    <a:moveTo>
                      <a:pt x="931" y="1"/>
                    </a:moveTo>
                    <a:cubicBezTo>
                      <a:pt x="887" y="1"/>
                      <a:pt x="840" y="9"/>
                      <a:pt x="792" y="24"/>
                    </a:cubicBezTo>
                    <a:cubicBezTo>
                      <a:pt x="761" y="24"/>
                      <a:pt x="761" y="56"/>
                      <a:pt x="729" y="56"/>
                    </a:cubicBezTo>
                    <a:cubicBezTo>
                      <a:pt x="634" y="88"/>
                      <a:pt x="539" y="119"/>
                      <a:pt x="475" y="183"/>
                    </a:cubicBezTo>
                    <a:cubicBezTo>
                      <a:pt x="412" y="183"/>
                      <a:pt x="380" y="214"/>
                      <a:pt x="349" y="246"/>
                    </a:cubicBezTo>
                    <a:cubicBezTo>
                      <a:pt x="317" y="278"/>
                      <a:pt x="285" y="309"/>
                      <a:pt x="254" y="341"/>
                    </a:cubicBezTo>
                    <a:cubicBezTo>
                      <a:pt x="254" y="341"/>
                      <a:pt x="222" y="373"/>
                      <a:pt x="222" y="404"/>
                    </a:cubicBezTo>
                    <a:cubicBezTo>
                      <a:pt x="190" y="404"/>
                      <a:pt x="159" y="468"/>
                      <a:pt x="127" y="500"/>
                    </a:cubicBezTo>
                    <a:cubicBezTo>
                      <a:pt x="127" y="500"/>
                      <a:pt x="127" y="531"/>
                      <a:pt x="127" y="563"/>
                    </a:cubicBezTo>
                    <a:cubicBezTo>
                      <a:pt x="95" y="563"/>
                      <a:pt x="95" y="595"/>
                      <a:pt x="95" y="595"/>
                    </a:cubicBezTo>
                    <a:cubicBezTo>
                      <a:pt x="64" y="626"/>
                      <a:pt x="64" y="658"/>
                      <a:pt x="64" y="690"/>
                    </a:cubicBezTo>
                    <a:cubicBezTo>
                      <a:pt x="32" y="721"/>
                      <a:pt x="32" y="753"/>
                      <a:pt x="32" y="785"/>
                    </a:cubicBezTo>
                    <a:cubicBezTo>
                      <a:pt x="0" y="848"/>
                      <a:pt x="32" y="911"/>
                      <a:pt x="95" y="943"/>
                    </a:cubicBezTo>
                    <a:cubicBezTo>
                      <a:pt x="127" y="975"/>
                      <a:pt x="159" y="975"/>
                      <a:pt x="190" y="975"/>
                    </a:cubicBezTo>
                    <a:cubicBezTo>
                      <a:pt x="222" y="975"/>
                      <a:pt x="254" y="1006"/>
                      <a:pt x="254" y="1006"/>
                    </a:cubicBezTo>
                    <a:cubicBezTo>
                      <a:pt x="285" y="1006"/>
                      <a:pt x="317" y="1038"/>
                      <a:pt x="317" y="1038"/>
                    </a:cubicBezTo>
                    <a:lnTo>
                      <a:pt x="349" y="1038"/>
                    </a:lnTo>
                    <a:cubicBezTo>
                      <a:pt x="412" y="1038"/>
                      <a:pt x="444" y="1070"/>
                      <a:pt x="507" y="1070"/>
                    </a:cubicBezTo>
                    <a:lnTo>
                      <a:pt x="602" y="1070"/>
                    </a:lnTo>
                    <a:cubicBezTo>
                      <a:pt x="602" y="1070"/>
                      <a:pt x="634" y="1070"/>
                      <a:pt x="666" y="1038"/>
                    </a:cubicBezTo>
                    <a:cubicBezTo>
                      <a:pt x="729" y="1038"/>
                      <a:pt x="792" y="1038"/>
                      <a:pt x="856" y="1006"/>
                    </a:cubicBezTo>
                    <a:cubicBezTo>
                      <a:pt x="951" y="975"/>
                      <a:pt x="1014" y="943"/>
                      <a:pt x="1109" y="880"/>
                    </a:cubicBezTo>
                    <a:cubicBezTo>
                      <a:pt x="1109" y="880"/>
                      <a:pt x="1141" y="848"/>
                      <a:pt x="1172" y="848"/>
                    </a:cubicBezTo>
                    <a:cubicBezTo>
                      <a:pt x="1236" y="785"/>
                      <a:pt x="1299" y="753"/>
                      <a:pt x="1331" y="658"/>
                    </a:cubicBezTo>
                    <a:cubicBezTo>
                      <a:pt x="1331" y="658"/>
                      <a:pt x="1331" y="626"/>
                      <a:pt x="1331" y="626"/>
                    </a:cubicBezTo>
                    <a:cubicBezTo>
                      <a:pt x="1457" y="500"/>
                      <a:pt x="1457" y="373"/>
                      <a:pt x="1426" y="246"/>
                    </a:cubicBezTo>
                    <a:cubicBezTo>
                      <a:pt x="1362" y="88"/>
                      <a:pt x="1236" y="24"/>
                      <a:pt x="1077" y="24"/>
                    </a:cubicBezTo>
                    <a:lnTo>
                      <a:pt x="1046" y="24"/>
                    </a:lnTo>
                    <a:cubicBezTo>
                      <a:pt x="1014" y="9"/>
                      <a:pt x="974" y="1"/>
                      <a:pt x="931" y="1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2401100" y="2339300"/>
                <a:ext cx="45950" cy="64425"/>
              </a:xfrm>
              <a:custGeom>
                <a:rect b="b" l="l" r="r" t="t"/>
                <a:pathLst>
                  <a:path extrusionOk="0" h="2577" w="1838">
                    <a:moveTo>
                      <a:pt x="1458" y="0"/>
                    </a:moveTo>
                    <a:cubicBezTo>
                      <a:pt x="1173" y="32"/>
                      <a:pt x="1014" y="254"/>
                      <a:pt x="856" y="475"/>
                    </a:cubicBezTo>
                    <a:cubicBezTo>
                      <a:pt x="761" y="634"/>
                      <a:pt x="666" y="792"/>
                      <a:pt x="571" y="982"/>
                    </a:cubicBezTo>
                    <a:cubicBezTo>
                      <a:pt x="476" y="1140"/>
                      <a:pt x="413" y="1299"/>
                      <a:pt x="318" y="1489"/>
                    </a:cubicBezTo>
                    <a:cubicBezTo>
                      <a:pt x="254" y="1552"/>
                      <a:pt x="223" y="1647"/>
                      <a:pt x="159" y="1742"/>
                    </a:cubicBezTo>
                    <a:cubicBezTo>
                      <a:pt x="159" y="1805"/>
                      <a:pt x="128" y="1837"/>
                      <a:pt x="96" y="1900"/>
                    </a:cubicBezTo>
                    <a:cubicBezTo>
                      <a:pt x="96" y="1900"/>
                      <a:pt x="96" y="1932"/>
                      <a:pt x="96" y="1932"/>
                    </a:cubicBezTo>
                    <a:cubicBezTo>
                      <a:pt x="96" y="1964"/>
                      <a:pt x="96" y="1964"/>
                      <a:pt x="96" y="1964"/>
                    </a:cubicBezTo>
                    <a:cubicBezTo>
                      <a:pt x="1" y="2122"/>
                      <a:pt x="1" y="2280"/>
                      <a:pt x="128" y="2439"/>
                    </a:cubicBezTo>
                    <a:cubicBezTo>
                      <a:pt x="200" y="2535"/>
                      <a:pt x="310" y="2577"/>
                      <a:pt x="428" y="2577"/>
                    </a:cubicBezTo>
                    <a:cubicBezTo>
                      <a:pt x="465" y="2577"/>
                      <a:pt x="502" y="2573"/>
                      <a:pt x="539" y="2565"/>
                    </a:cubicBezTo>
                    <a:cubicBezTo>
                      <a:pt x="793" y="2534"/>
                      <a:pt x="951" y="2249"/>
                      <a:pt x="1078" y="2059"/>
                    </a:cubicBezTo>
                    <a:cubicBezTo>
                      <a:pt x="1173" y="1869"/>
                      <a:pt x="1268" y="1679"/>
                      <a:pt x="1331" y="1489"/>
                    </a:cubicBezTo>
                    <a:cubicBezTo>
                      <a:pt x="1426" y="1299"/>
                      <a:pt x="1521" y="1109"/>
                      <a:pt x="1616" y="919"/>
                    </a:cubicBezTo>
                    <a:cubicBezTo>
                      <a:pt x="1743" y="697"/>
                      <a:pt x="1838" y="380"/>
                      <a:pt x="1711" y="127"/>
                    </a:cubicBezTo>
                    <a:cubicBezTo>
                      <a:pt x="1648" y="64"/>
                      <a:pt x="1553" y="0"/>
                      <a:pt x="1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2355200" y="2318100"/>
                <a:ext cx="53850" cy="37525"/>
              </a:xfrm>
              <a:custGeom>
                <a:rect b="b" l="l" r="r" t="t"/>
                <a:pathLst>
                  <a:path extrusionOk="0" h="1501" w="2154">
                    <a:moveTo>
                      <a:pt x="1681" y="0"/>
                    </a:moveTo>
                    <a:cubicBezTo>
                      <a:pt x="1487" y="0"/>
                      <a:pt x="1274" y="83"/>
                      <a:pt x="1140" y="183"/>
                    </a:cubicBezTo>
                    <a:cubicBezTo>
                      <a:pt x="1014" y="247"/>
                      <a:pt x="887" y="342"/>
                      <a:pt x="792" y="405"/>
                    </a:cubicBezTo>
                    <a:cubicBezTo>
                      <a:pt x="665" y="500"/>
                      <a:pt x="538" y="532"/>
                      <a:pt x="412" y="627"/>
                    </a:cubicBezTo>
                    <a:cubicBezTo>
                      <a:pt x="222" y="722"/>
                      <a:pt x="0" y="880"/>
                      <a:pt x="32" y="1133"/>
                    </a:cubicBezTo>
                    <a:cubicBezTo>
                      <a:pt x="32" y="1389"/>
                      <a:pt x="259" y="1500"/>
                      <a:pt x="480" y="1500"/>
                    </a:cubicBezTo>
                    <a:cubicBezTo>
                      <a:pt x="532" y="1500"/>
                      <a:pt x="585" y="1494"/>
                      <a:pt x="633" y="1482"/>
                    </a:cubicBezTo>
                    <a:cubicBezTo>
                      <a:pt x="950" y="1418"/>
                      <a:pt x="1172" y="1197"/>
                      <a:pt x="1425" y="1038"/>
                    </a:cubicBezTo>
                    <a:cubicBezTo>
                      <a:pt x="1489" y="975"/>
                      <a:pt x="1584" y="912"/>
                      <a:pt x="1647" y="880"/>
                    </a:cubicBezTo>
                    <a:cubicBezTo>
                      <a:pt x="1679" y="848"/>
                      <a:pt x="1710" y="817"/>
                      <a:pt x="1774" y="753"/>
                    </a:cubicBezTo>
                    <a:cubicBezTo>
                      <a:pt x="1932" y="658"/>
                      <a:pt x="2154" y="468"/>
                      <a:pt x="2090" y="247"/>
                    </a:cubicBezTo>
                    <a:cubicBezTo>
                      <a:pt x="2015" y="67"/>
                      <a:pt x="1856" y="0"/>
                      <a:pt x="1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2485025" y="2361175"/>
                <a:ext cx="33275" cy="49600"/>
              </a:xfrm>
              <a:custGeom>
                <a:rect b="b" l="l" r="r" t="t"/>
                <a:pathLst>
                  <a:path extrusionOk="0" h="1984" w="1331">
                    <a:moveTo>
                      <a:pt x="292" y="0"/>
                    </a:moveTo>
                    <a:cubicBezTo>
                      <a:pt x="209" y="0"/>
                      <a:pt x="143" y="36"/>
                      <a:pt x="96" y="107"/>
                    </a:cubicBezTo>
                    <a:cubicBezTo>
                      <a:pt x="32" y="202"/>
                      <a:pt x="1" y="265"/>
                      <a:pt x="1" y="392"/>
                    </a:cubicBezTo>
                    <a:cubicBezTo>
                      <a:pt x="1" y="455"/>
                      <a:pt x="1" y="519"/>
                      <a:pt x="32" y="582"/>
                    </a:cubicBezTo>
                    <a:cubicBezTo>
                      <a:pt x="32" y="677"/>
                      <a:pt x="32" y="772"/>
                      <a:pt x="64" y="867"/>
                    </a:cubicBezTo>
                    <a:lnTo>
                      <a:pt x="127" y="1057"/>
                    </a:lnTo>
                    <a:cubicBezTo>
                      <a:pt x="191" y="1215"/>
                      <a:pt x="254" y="1374"/>
                      <a:pt x="318" y="1532"/>
                    </a:cubicBezTo>
                    <a:cubicBezTo>
                      <a:pt x="381" y="1722"/>
                      <a:pt x="571" y="1944"/>
                      <a:pt x="761" y="1975"/>
                    </a:cubicBezTo>
                    <a:cubicBezTo>
                      <a:pt x="793" y="1981"/>
                      <a:pt x="824" y="1983"/>
                      <a:pt x="853" y="1983"/>
                    </a:cubicBezTo>
                    <a:cubicBezTo>
                      <a:pt x="994" y="1983"/>
                      <a:pt x="1099" y="1922"/>
                      <a:pt x="1204" y="1817"/>
                    </a:cubicBezTo>
                    <a:cubicBezTo>
                      <a:pt x="1331" y="1627"/>
                      <a:pt x="1299" y="1342"/>
                      <a:pt x="1204" y="1152"/>
                    </a:cubicBezTo>
                    <a:cubicBezTo>
                      <a:pt x="1141" y="994"/>
                      <a:pt x="1078" y="835"/>
                      <a:pt x="1014" y="677"/>
                    </a:cubicBezTo>
                    <a:cubicBezTo>
                      <a:pt x="983" y="614"/>
                      <a:pt x="951" y="582"/>
                      <a:pt x="919" y="519"/>
                    </a:cubicBezTo>
                    <a:cubicBezTo>
                      <a:pt x="856" y="424"/>
                      <a:pt x="793" y="360"/>
                      <a:pt x="761" y="265"/>
                    </a:cubicBezTo>
                    <a:cubicBezTo>
                      <a:pt x="698" y="234"/>
                      <a:pt x="666" y="170"/>
                      <a:pt x="634" y="107"/>
                    </a:cubicBezTo>
                    <a:cubicBezTo>
                      <a:pt x="571" y="44"/>
                      <a:pt x="476" y="12"/>
                      <a:pt x="381" y="12"/>
                    </a:cubicBezTo>
                    <a:cubicBezTo>
                      <a:pt x="349" y="4"/>
                      <a:pt x="319" y="0"/>
                      <a:pt x="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2572125" y="1928975"/>
                <a:ext cx="30100" cy="61500"/>
              </a:xfrm>
              <a:custGeom>
                <a:rect b="b" l="l" r="r" t="t"/>
                <a:pathLst>
                  <a:path extrusionOk="0" h="2460" w="1204">
                    <a:moveTo>
                      <a:pt x="846" y="1"/>
                    </a:moveTo>
                    <a:cubicBezTo>
                      <a:pt x="601" y="1"/>
                      <a:pt x="438" y="282"/>
                      <a:pt x="380" y="484"/>
                    </a:cubicBezTo>
                    <a:cubicBezTo>
                      <a:pt x="285" y="674"/>
                      <a:pt x="254" y="864"/>
                      <a:pt x="222" y="1054"/>
                    </a:cubicBezTo>
                    <a:cubicBezTo>
                      <a:pt x="159" y="1244"/>
                      <a:pt x="95" y="1434"/>
                      <a:pt x="64" y="1656"/>
                    </a:cubicBezTo>
                    <a:cubicBezTo>
                      <a:pt x="32" y="1782"/>
                      <a:pt x="0" y="1909"/>
                      <a:pt x="0" y="2036"/>
                    </a:cubicBezTo>
                    <a:cubicBezTo>
                      <a:pt x="0" y="2099"/>
                      <a:pt x="32" y="2162"/>
                      <a:pt x="32" y="2226"/>
                    </a:cubicBezTo>
                    <a:cubicBezTo>
                      <a:pt x="64" y="2289"/>
                      <a:pt x="95" y="2352"/>
                      <a:pt x="127" y="2384"/>
                    </a:cubicBezTo>
                    <a:cubicBezTo>
                      <a:pt x="173" y="2430"/>
                      <a:pt x="237" y="2460"/>
                      <a:pt x="305" y="2460"/>
                    </a:cubicBezTo>
                    <a:cubicBezTo>
                      <a:pt x="330" y="2460"/>
                      <a:pt x="355" y="2456"/>
                      <a:pt x="380" y="2447"/>
                    </a:cubicBezTo>
                    <a:lnTo>
                      <a:pt x="412" y="2447"/>
                    </a:lnTo>
                    <a:cubicBezTo>
                      <a:pt x="475" y="2416"/>
                      <a:pt x="539" y="2416"/>
                      <a:pt x="570" y="2352"/>
                    </a:cubicBezTo>
                    <a:cubicBezTo>
                      <a:pt x="602" y="2321"/>
                      <a:pt x="634" y="2321"/>
                      <a:pt x="665" y="2289"/>
                    </a:cubicBezTo>
                    <a:cubicBezTo>
                      <a:pt x="760" y="2194"/>
                      <a:pt x="824" y="2067"/>
                      <a:pt x="855" y="1941"/>
                    </a:cubicBezTo>
                    <a:cubicBezTo>
                      <a:pt x="950" y="1751"/>
                      <a:pt x="1014" y="1529"/>
                      <a:pt x="1077" y="1307"/>
                    </a:cubicBezTo>
                    <a:cubicBezTo>
                      <a:pt x="1141" y="1085"/>
                      <a:pt x="1204" y="864"/>
                      <a:pt x="1204" y="642"/>
                    </a:cubicBezTo>
                    <a:cubicBezTo>
                      <a:pt x="1204" y="420"/>
                      <a:pt x="1141" y="72"/>
                      <a:pt x="919" y="9"/>
                    </a:cubicBezTo>
                    <a:cubicBezTo>
                      <a:pt x="894" y="3"/>
                      <a:pt x="869" y="1"/>
                      <a:pt x="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2521450" y="1933800"/>
                <a:ext cx="29325" cy="50100"/>
              </a:xfrm>
              <a:custGeom>
                <a:rect b="b" l="l" r="r" t="t"/>
                <a:pathLst>
                  <a:path extrusionOk="0" h="2004" w="1173">
                    <a:moveTo>
                      <a:pt x="602" y="37"/>
                    </a:moveTo>
                    <a:cubicBezTo>
                      <a:pt x="617" y="37"/>
                      <a:pt x="632" y="44"/>
                      <a:pt x="640" y="48"/>
                    </a:cubicBezTo>
                    <a:lnTo>
                      <a:pt x="640" y="48"/>
                    </a:lnTo>
                    <a:cubicBezTo>
                      <a:pt x="628" y="44"/>
                      <a:pt x="616" y="41"/>
                      <a:pt x="602" y="37"/>
                    </a:cubicBezTo>
                    <a:close/>
                    <a:moveTo>
                      <a:pt x="469" y="1"/>
                    </a:moveTo>
                    <a:cubicBezTo>
                      <a:pt x="429" y="1"/>
                      <a:pt x="389" y="11"/>
                      <a:pt x="349" y="37"/>
                    </a:cubicBezTo>
                    <a:cubicBezTo>
                      <a:pt x="349" y="37"/>
                      <a:pt x="317" y="69"/>
                      <a:pt x="286" y="101"/>
                    </a:cubicBezTo>
                    <a:cubicBezTo>
                      <a:pt x="286" y="101"/>
                      <a:pt x="286" y="101"/>
                      <a:pt x="286" y="69"/>
                    </a:cubicBezTo>
                    <a:cubicBezTo>
                      <a:pt x="191" y="132"/>
                      <a:pt x="159" y="227"/>
                      <a:pt x="96" y="354"/>
                    </a:cubicBezTo>
                    <a:cubicBezTo>
                      <a:pt x="64" y="449"/>
                      <a:pt x="32" y="512"/>
                      <a:pt x="32" y="607"/>
                    </a:cubicBezTo>
                    <a:cubicBezTo>
                      <a:pt x="1" y="797"/>
                      <a:pt x="64" y="987"/>
                      <a:pt x="96" y="1146"/>
                    </a:cubicBezTo>
                    <a:cubicBezTo>
                      <a:pt x="127" y="1336"/>
                      <a:pt x="191" y="1463"/>
                      <a:pt x="286" y="1621"/>
                    </a:cubicBezTo>
                    <a:cubicBezTo>
                      <a:pt x="381" y="1843"/>
                      <a:pt x="539" y="1969"/>
                      <a:pt x="792" y="2001"/>
                    </a:cubicBezTo>
                    <a:cubicBezTo>
                      <a:pt x="805" y="2003"/>
                      <a:pt x="817" y="2004"/>
                      <a:pt x="829" y="2004"/>
                    </a:cubicBezTo>
                    <a:cubicBezTo>
                      <a:pt x="1002" y="2004"/>
                      <a:pt x="1141" y="1801"/>
                      <a:pt x="1141" y="1653"/>
                    </a:cubicBezTo>
                    <a:cubicBezTo>
                      <a:pt x="1141" y="1621"/>
                      <a:pt x="1141" y="1621"/>
                      <a:pt x="1141" y="1589"/>
                    </a:cubicBezTo>
                    <a:cubicBezTo>
                      <a:pt x="1172" y="1304"/>
                      <a:pt x="1109" y="1051"/>
                      <a:pt x="1046" y="766"/>
                    </a:cubicBezTo>
                    <a:cubicBezTo>
                      <a:pt x="1046" y="702"/>
                      <a:pt x="1046" y="607"/>
                      <a:pt x="1014" y="544"/>
                    </a:cubicBezTo>
                    <a:cubicBezTo>
                      <a:pt x="982" y="481"/>
                      <a:pt x="951" y="386"/>
                      <a:pt x="919" y="322"/>
                    </a:cubicBezTo>
                    <a:cubicBezTo>
                      <a:pt x="887" y="291"/>
                      <a:pt x="887" y="259"/>
                      <a:pt x="856" y="227"/>
                    </a:cubicBezTo>
                    <a:cubicBezTo>
                      <a:pt x="800" y="144"/>
                      <a:pt x="745" y="85"/>
                      <a:pt x="647" y="51"/>
                    </a:cubicBezTo>
                    <a:lnTo>
                      <a:pt x="647" y="51"/>
                    </a:lnTo>
                    <a:cubicBezTo>
                      <a:pt x="646" y="49"/>
                      <a:pt x="642" y="45"/>
                      <a:pt x="634" y="37"/>
                    </a:cubicBezTo>
                    <a:cubicBezTo>
                      <a:pt x="579" y="19"/>
                      <a:pt x="524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2614875" y="1973175"/>
                <a:ext cx="47525" cy="28875"/>
              </a:xfrm>
              <a:custGeom>
                <a:rect b="b" l="l" r="r" t="t"/>
                <a:pathLst>
                  <a:path extrusionOk="0" h="1155" w="1901">
                    <a:moveTo>
                      <a:pt x="1614" y="0"/>
                    </a:moveTo>
                    <a:cubicBezTo>
                      <a:pt x="1549" y="0"/>
                      <a:pt x="1478" y="14"/>
                      <a:pt x="1394" y="14"/>
                    </a:cubicBezTo>
                    <a:cubicBezTo>
                      <a:pt x="1299" y="14"/>
                      <a:pt x="1172" y="46"/>
                      <a:pt x="1077" y="46"/>
                    </a:cubicBezTo>
                    <a:lnTo>
                      <a:pt x="1046" y="46"/>
                    </a:lnTo>
                    <a:cubicBezTo>
                      <a:pt x="1014" y="46"/>
                      <a:pt x="982" y="78"/>
                      <a:pt x="951" y="78"/>
                    </a:cubicBezTo>
                    <a:cubicBezTo>
                      <a:pt x="919" y="78"/>
                      <a:pt x="887" y="109"/>
                      <a:pt x="856" y="109"/>
                    </a:cubicBezTo>
                    <a:cubicBezTo>
                      <a:pt x="792" y="141"/>
                      <a:pt x="697" y="141"/>
                      <a:pt x="634" y="173"/>
                    </a:cubicBezTo>
                    <a:cubicBezTo>
                      <a:pt x="571" y="204"/>
                      <a:pt x="507" y="236"/>
                      <a:pt x="412" y="236"/>
                    </a:cubicBezTo>
                    <a:cubicBezTo>
                      <a:pt x="286" y="299"/>
                      <a:pt x="222" y="394"/>
                      <a:pt x="127" y="458"/>
                    </a:cubicBezTo>
                    <a:cubicBezTo>
                      <a:pt x="32" y="521"/>
                      <a:pt x="1" y="648"/>
                      <a:pt x="32" y="743"/>
                    </a:cubicBezTo>
                    <a:cubicBezTo>
                      <a:pt x="32" y="869"/>
                      <a:pt x="96" y="933"/>
                      <a:pt x="191" y="996"/>
                    </a:cubicBezTo>
                    <a:cubicBezTo>
                      <a:pt x="222" y="1028"/>
                      <a:pt x="254" y="1059"/>
                      <a:pt x="317" y="1091"/>
                    </a:cubicBezTo>
                    <a:cubicBezTo>
                      <a:pt x="444" y="1154"/>
                      <a:pt x="571" y="1154"/>
                      <a:pt x="697" y="1154"/>
                    </a:cubicBezTo>
                    <a:cubicBezTo>
                      <a:pt x="856" y="1154"/>
                      <a:pt x="1014" y="1123"/>
                      <a:pt x="1172" y="1059"/>
                    </a:cubicBezTo>
                    <a:cubicBezTo>
                      <a:pt x="1236" y="1028"/>
                      <a:pt x="1299" y="1028"/>
                      <a:pt x="1362" y="996"/>
                    </a:cubicBezTo>
                    <a:cubicBezTo>
                      <a:pt x="1426" y="964"/>
                      <a:pt x="1489" y="901"/>
                      <a:pt x="1521" y="869"/>
                    </a:cubicBezTo>
                    <a:cubicBezTo>
                      <a:pt x="1584" y="838"/>
                      <a:pt x="1616" y="806"/>
                      <a:pt x="1647" y="743"/>
                    </a:cubicBezTo>
                    <a:cubicBezTo>
                      <a:pt x="1774" y="616"/>
                      <a:pt x="1901" y="426"/>
                      <a:pt x="1869" y="236"/>
                    </a:cubicBezTo>
                    <a:cubicBezTo>
                      <a:pt x="1869" y="236"/>
                      <a:pt x="1869" y="204"/>
                      <a:pt x="1869" y="204"/>
                    </a:cubicBezTo>
                    <a:cubicBezTo>
                      <a:pt x="1896" y="122"/>
                      <a:pt x="1829" y="40"/>
                      <a:pt x="1749" y="40"/>
                    </a:cubicBezTo>
                    <a:cubicBezTo>
                      <a:pt x="1736" y="40"/>
                      <a:pt x="1723" y="42"/>
                      <a:pt x="1711" y="46"/>
                    </a:cubicBezTo>
                    <a:cubicBezTo>
                      <a:pt x="1711" y="46"/>
                      <a:pt x="1711" y="14"/>
                      <a:pt x="1711" y="14"/>
                    </a:cubicBezTo>
                    <a:cubicBezTo>
                      <a:pt x="1679" y="4"/>
                      <a:pt x="1647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4718500" y="1784300"/>
                <a:ext cx="771950" cy="771150"/>
              </a:xfrm>
              <a:custGeom>
                <a:rect b="b" l="l" r="r" t="t"/>
                <a:pathLst>
                  <a:path extrusionOk="0" h="30846" w="30878">
                    <a:moveTo>
                      <a:pt x="15423" y="0"/>
                    </a:moveTo>
                    <a:cubicBezTo>
                      <a:pt x="6904" y="0"/>
                      <a:pt x="0" y="6904"/>
                      <a:pt x="0" y="15423"/>
                    </a:cubicBezTo>
                    <a:cubicBezTo>
                      <a:pt x="0" y="23942"/>
                      <a:pt x="6904" y="30846"/>
                      <a:pt x="15423" y="30846"/>
                    </a:cubicBezTo>
                    <a:cubicBezTo>
                      <a:pt x="23942" y="30846"/>
                      <a:pt x="30878" y="23942"/>
                      <a:pt x="30878" y="15423"/>
                    </a:cubicBezTo>
                    <a:cubicBezTo>
                      <a:pt x="30878" y="6904"/>
                      <a:pt x="23942" y="0"/>
                      <a:pt x="15423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4857050" y="2079150"/>
                <a:ext cx="535225" cy="407050"/>
              </a:xfrm>
              <a:custGeom>
                <a:rect b="b" l="l" r="r" t="t"/>
                <a:pathLst>
                  <a:path extrusionOk="0" h="16282" w="21409">
                    <a:moveTo>
                      <a:pt x="15060" y="1"/>
                    </a:moveTo>
                    <a:cubicBezTo>
                      <a:pt x="13052" y="1"/>
                      <a:pt x="10770" y="419"/>
                      <a:pt x="9976" y="589"/>
                    </a:cubicBezTo>
                    <a:cubicBezTo>
                      <a:pt x="8678" y="874"/>
                      <a:pt x="0" y="7619"/>
                      <a:pt x="0" y="7619"/>
                    </a:cubicBezTo>
                    <a:cubicBezTo>
                      <a:pt x="0" y="7619"/>
                      <a:pt x="1077" y="15790"/>
                      <a:pt x="8044" y="16233"/>
                    </a:cubicBezTo>
                    <a:cubicBezTo>
                      <a:pt x="8553" y="16266"/>
                      <a:pt x="9040" y="16282"/>
                      <a:pt x="9507" y="16282"/>
                    </a:cubicBezTo>
                    <a:cubicBezTo>
                      <a:pt x="15389" y="16282"/>
                      <a:pt x="18114" y="13776"/>
                      <a:pt x="19699" y="10755"/>
                    </a:cubicBezTo>
                    <a:cubicBezTo>
                      <a:pt x="21409" y="7524"/>
                      <a:pt x="19635" y="2204"/>
                      <a:pt x="18210" y="779"/>
                    </a:cubicBezTo>
                    <a:cubicBezTo>
                      <a:pt x="17648" y="191"/>
                      <a:pt x="16417" y="1"/>
                      <a:pt x="15060" y="1"/>
                    </a:cubicBezTo>
                    <a:close/>
                  </a:path>
                </a:pathLst>
              </a:custGeom>
              <a:solidFill>
                <a:srgbClr val="F7C1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4857050" y="2079150"/>
                <a:ext cx="535225" cy="407050"/>
              </a:xfrm>
              <a:custGeom>
                <a:rect b="b" l="l" r="r" t="t"/>
                <a:pathLst>
                  <a:path extrusionOk="0" h="16282" w="21409">
                    <a:moveTo>
                      <a:pt x="15060" y="1"/>
                    </a:moveTo>
                    <a:cubicBezTo>
                      <a:pt x="13052" y="1"/>
                      <a:pt x="10770" y="419"/>
                      <a:pt x="9976" y="589"/>
                    </a:cubicBezTo>
                    <a:cubicBezTo>
                      <a:pt x="8678" y="874"/>
                      <a:pt x="0" y="7619"/>
                      <a:pt x="0" y="7619"/>
                    </a:cubicBezTo>
                    <a:cubicBezTo>
                      <a:pt x="0" y="7619"/>
                      <a:pt x="1077" y="15790"/>
                      <a:pt x="8044" y="16233"/>
                    </a:cubicBezTo>
                    <a:cubicBezTo>
                      <a:pt x="8553" y="16266"/>
                      <a:pt x="9040" y="16282"/>
                      <a:pt x="9507" y="16282"/>
                    </a:cubicBezTo>
                    <a:cubicBezTo>
                      <a:pt x="15389" y="16282"/>
                      <a:pt x="18114" y="13776"/>
                      <a:pt x="19699" y="10755"/>
                    </a:cubicBezTo>
                    <a:cubicBezTo>
                      <a:pt x="21409" y="7524"/>
                      <a:pt x="19635" y="2204"/>
                      <a:pt x="18210" y="779"/>
                    </a:cubicBezTo>
                    <a:cubicBezTo>
                      <a:pt x="17648" y="191"/>
                      <a:pt x="16417" y="1"/>
                      <a:pt x="15060" y="1"/>
                    </a:cubicBezTo>
                    <a:close/>
                  </a:path>
                </a:pathLst>
              </a:custGeom>
              <a:solidFill>
                <a:srgbClr val="3BB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4857050" y="2078975"/>
                <a:ext cx="528900" cy="373125"/>
              </a:xfrm>
              <a:custGeom>
                <a:rect b="b" l="l" r="r" t="t"/>
                <a:pathLst>
                  <a:path extrusionOk="0" h="14925" w="21156">
                    <a:moveTo>
                      <a:pt x="15109" y="1"/>
                    </a:moveTo>
                    <a:cubicBezTo>
                      <a:pt x="13090" y="1"/>
                      <a:pt x="10776" y="424"/>
                      <a:pt x="9976" y="596"/>
                    </a:cubicBezTo>
                    <a:cubicBezTo>
                      <a:pt x="8678" y="881"/>
                      <a:pt x="0" y="7626"/>
                      <a:pt x="0" y="7626"/>
                    </a:cubicBezTo>
                    <a:cubicBezTo>
                      <a:pt x="0" y="7626"/>
                      <a:pt x="190" y="9178"/>
                      <a:pt x="1014" y="10983"/>
                    </a:cubicBezTo>
                    <a:cubicBezTo>
                      <a:pt x="1425" y="11205"/>
                      <a:pt x="1520" y="11617"/>
                      <a:pt x="1774" y="11997"/>
                    </a:cubicBezTo>
                    <a:cubicBezTo>
                      <a:pt x="2122" y="12472"/>
                      <a:pt x="2407" y="12693"/>
                      <a:pt x="2914" y="13010"/>
                    </a:cubicBezTo>
                    <a:cubicBezTo>
                      <a:pt x="3674" y="13548"/>
                      <a:pt x="4371" y="13865"/>
                      <a:pt x="5257" y="14055"/>
                    </a:cubicBezTo>
                    <a:cubicBezTo>
                      <a:pt x="5448" y="14099"/>
                      <a:pt x="5629" y="14114"/>
                      <a:pt x="5803" y="14114"/>
                    </a:cubicBezTo>
                    <a:cubicBezTo>
                      <a:pt x="6185" y="14114"/>
                      <a:pt x="6537" y="14042"/>
                      <a:pt x="6901" y="14042"/>
                    </a:cubicBezTo>
                    <a:cubicBezTo>
                      <a:pt x="7087" y="14042"/>
                      <a:pt x="7276" y="14061"/>
                      <a:pt x="7474" y="14118"/>
                    </a:cubicBezTo>
                    <a:cubicBezTo>
                      <a:pt x="8361" y="14340"/>
                      <a:pt x="9216" y="14847"/>
                      <a:pt x="10134" y="14910"/>
                    </a:cubicBezTo>
                    <a:cubicBezTo>
                      <a:pt x="10260" y="14920"/>
                      <a:pt x="10386" y="14925"/>
                      <a:pt x="10512" y="14925"/>
                    </a:cubicBezTo>
                    <a:cubicBezTo>
                      <a:pt x="12383" y="14925"/>
                      <a:pt x="14254" y="13857"/>
                      <a:pt x="15708" y="12788"/>
                    </a:cubicBezTo>
                    <a:cubicBezTo>
                      <a:pt x="16405" y="12250"/>
                      <a:pt x="17038" y="12155"/>
                      <a:pt x="17767" y="11743"/>
                    </a:cubicBezTo>
                    <a:cubicBezTo>
                      <a:pt x="18463" y="11363"/>
                      <a:pt x="19287" y="10730"/>
                      <a:pt x="19984" y="10065"/>
                    </a:cubicBezTo>
                    <a:cubicBezTo>
                      <a:pt x="21155" y="6771"/>
                      <a:pt x="19508" y="2084"/>
                      <a:pt x="18210" y="754"/>
                    </a:cubicBezTo>
                    <a:cubicBezTo>
                      <a:pt x="17655" y="186"/>
                      <a:pt x="16446" y="1"/>
                      <a:pt x="15109" y="1"/>
                    </a:cubicBezTo>
                    <a:close/>
                  </a:path>
                </a:pathLst>
              </a:custGeom>
              <a:solidFill>
                <a:srgbClr val="F2A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4804800" y="1969675"/>
                <a:ext cx="558975" cy="457050"/>
              </a:xfrm>
              <a:custGeom>
                <a:rect b="b" l="l" r="r" t="t"/>
                <a:pathLst>
                  <a:path extrusionOk="0" h="18282" w="22359">
                    <a:moveTo>
                      <a:pt x="12703" y="0"/>
                    </a:moveTo>
                    <a:cubicBezTo>
                      <a:pt x="10772" y="0"/>
                      <a:pt x="8503" y="652"/>
                      <a:pt x="5859" y="2308"/>
                    </a:cubicBezTo>
                    <a:cubicBezTo>
                      <a:pt x="0" y="5981"/>
                      <a:pt x="982" y="12188"/>
                      <a:pt x="3262" y="14500"/>
                    </a:cubicBezTo>
                    <a:cubicBezTo>
                      <a:pt x="5217" y="16455"/>
                      <a:pt x="6706" y="17641"/>
                      <a:pt x="7869" y="17641"/>
                    </a:cubicBezTo>
                    <a:cubicBezTo>
                      <a:pt x="8063" y="17641"/>
                      <a:pt x="8248" y="17608"/>
                      <a:pt x="8424" y="17540"/>
                    </a:cubicBezTo>
                    <a:cubicBezTo>
                      <a:pt x="8606" y="17474"/>
                      <a:pt x="8787" y="17446"/>
                      <a:pt x="8969" y="17446"/>
                    </a:cubicBezTo>
                    <a:cubicBezTo>
                      <a:pt x="9961" y="17446"/>
                      <a:pt x="10967" y="18282"/>
                      <a:pt x="12055" y="18282"/>
                    </a:cubicBezTo>
                    <a:cubicBezTo>
                      <a:pt x="12195" y="18282"/>
                      <a:pt x="12336" y="18268"/>
                      <a:pt x="12478" y="18237"/>
                    </a:cubicBezTo>
                    <a:cubicBezTo>
                      <a:pt x="13586" y="17984"/>
                      <a:pt x="14790" y="18015"/>
                      <a:pt x="15866" y="17572"/>
                    </a:cubicBezTo>
                    <a:cubicBezTo>
                      <a:pt x="17101" y="17034"/>
                      <a:pt x="18052" y="16020"/>
                      <a:pt x="19160" y="15229"/>
                    </a:cubicBezTo>
                    <a:cubicBezTo>
                      <a:pt x="19920" y="14690"/>
                      <a:pt x="20997" y="14374"/>
                      <a:pt x="21503" y="13487"/>
                    </a:cubicBezTo>
                    <a:cubicBezTo>
                      <a:pt x="22074" y="12473"/>
                      <a:pt x="22200" y="11238"/>
                      <a:pt x="22295" y="10098"/>
                    </a:cubicBezTo>
                    <a:cubicBezTo>
                      <a:pt x="22359" y="8863"/>
                      <a:pt x="21884" y="7660"/>
                      <a:pt x="21377" y="6583"/>
                    </a:cubicBezTo>
                    <a:cubicBezTo>
                      <a:pt x="20161" y="3948"/>
                      <a:pt x="17455" y="0"/>
                      <a:pt x="12703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5003025" y="2158850"/>
                <a:ext cx="156925" cy="85775"/>
              </a:xfrm>
              <a:custGeom>
                <a:rect b="b" l="l" r="r" t="t"/>
                <a:pathLst>
                  <a:path extrusionOk="0" h="3431" w="6277">
                    <a:moveTo>
                      <a:pt x="3591" y="0"/>
                    </a:moveTo>
                    <a:cubicBezTo>
                      <a:pt x="1645" y="0"/>
                      <a:pt x="0" y="1987"/>
                      <a:pt x="2237" y="2911"/>
                    </a:cubicBezTo>
                    <a:cubicBezTo>
                      <a:pt x="2750" y="3129"/>
                      <a:pt x="3758" y="3430"/>
                      <a:pt x="4626" y="3430"/>
                    </a:cubicBezTo>
                    <a:cubicBezTo>
                      <a:pt x="5527" y="3430"/>
                      <a:pt x="6277" y="3105"/>
                      <a:pt x="6164" y="2025"/>
                    </a:cubicBezTo>
                    <a:cubicBezTo>
                      <a:pt x="6132" y="1581"/>
                      <a:pt x="5879" y="1201"/>
                      <a:pt x="5594" y="884"/>
                    </a:cubicBezTo>
                    <a:cubicBezTo>
                      <a:pt x="5499" y="789"/>
                      <a:pt x="5404" y="694"/>
                      <a:pt x="5341" y="631"/>
                    </a:cubicBezTo>
                    <a:cubicBezTo>
                      <a:pt x="4796" y="182"/>
                      <a:pt x="4180" y="0"/>
                      <a:pt x="3591" y="0"/>
                    </a:cubicBezTo>
                    <a:close/>
                  </a:path>
                </a:pathLst>
              </a:custGeom>
              <a:solidFill>
                <a:srgbClr val="F2A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4829325" y="2154825"/>
                <a:ext cx="533650" cy="271900"/>
              </a:xfrm>
              <a:custGeom>
                <a:rect b="b" l="l" r="r" t="t"/>
                <a:pathLst>
                  <a:path extrusionOk="0" h="10876" w="21346">
                    <a:moveTo>
                      <a:pt x="793" y="0"/>
                    </a:moveTo>
                    <a:cubicBezTo>
                      <a:pt x="1" y="2851"/>
                      <a:pt x="888" y="5701"/>
                      <a:pt x="2281" y="7094"/>
                    </a:cubicBezTo>
                    <a:cubicBezTo>
                      <a:pt x="4230" y="9071"/>
                      <a:pt x="5717" y="10237"/>
                      <a:pt x="6879" y="10237"/>
                    </a:cubicBezTo>
                    <a:cubicBezTo>
                      <a:pt x="7076" y="10237"/>
                      <a:pt x="7264" y="10203"/>
                      <a:pt x="7443" y="10134"/>
                    </a:cubicBezTo>
                    <a:cubicBezTo>
                      <a:pt x="7629" y="10068"/>
                      <a:pt x="7814" y="10040"/>
                      <a:pt x="7998" y="10040"/>
                    </a:cubicBezTo>
                    <a:cubicBezTo>
                      <a:pt x="9002" y="10040"/>
                      <a:pt x="9991" y="10876"/>
                      <a:pt x="11075" y="10876"/>
                    </a:cubicBezTo>
                    <a:cubicBezTo>
                      <a:pt x="11214" y="10876"/>
                      <a:pt x="11355" y="10862"/>
                      <a:pt x="11497" y="10831"/>
                    </a:cubicBezTo>
                    <a:cubicBezTo>
                      <a:pt x="12605" y="10578"/>
                      <a:pt x="13809" y="10609"/>
                      <a:pt x="14885" y="10166"/>
                    </a:cubicBezTo>
                    <a:cubicBezTo>
                      <a:pt x="16152" y="9628"/>
                      <a:pt x="17071" y="8614"/>
                      <a:pt x="18179" y="7823"/>
                    </a:cubicBezTo>
                    <a:cubicBezTo>
                      <a:pt x="18939" y="7284"/>
                      <a:pt x="20016" y="6968"/>
                      <a:pt x="20522" y="6081"/>
                    </a:cubicBezTo>
                    <a:cubicBezTo>
                      <a:pt x="21093" y="5067"/>
                      <a:pt x="21219" y="3832"/>
                      <a:pt x="21314" y="2692"/>
                    </a:cubicBezTo>
                    <a:cubicBezTo>
                      <a:pt x="21346" y="2122"/>
                      <a:pt x="21251" y="1520"/>
                      <a:pt x="21093" y="982"/>
                    </a:cubicBezTo>
                    <a:cubicBezTo>
                      <a:pt x="21061" y="1584"/>
                      <a:pt x="20966" y="2186"/>
                      <a:pt x="20744" y="2724"/>
                    </a:cubicBezTo>
                    <a:cubicBezTo>
                      <a:pt x="20142" y="4054"/>
                      <a:pt x="19256" y="5067"/>
                      <a:pt x="17957" y="5701"/>
                    </a:cubicBezTo>
                    <a:cubicBezTo>
                      <a:pt x="17166" y="6081"/>
                      <a:pt x="16311" y="5986"/>
                      <a:pt x="15582" y="6334"/>
                    </a:cubicBezTo>
                    <a:cubicBezTo>
                      <a:pt x="14430" y="6926"/>
                      <a:pt x="13860" y="7823"/>
                      <a:pt x="12426" y="7823"/>
                    </a:cubicBezTo>
                    <a:cubicBezTo>
                      <a:pt x="12402" y="7823"/>
                      <a:pt x="12377" y="7823"/>
                      <a:pt x="12352" y="7823"/>
                    </a:cubicBezTo>
                    <a:cubicBezTo>
                      <a:pt x="11457" y="7803"/>
                      <a:pt x="10649" y="7683"/>
                      <a:pt x="9803" y="7683"/>
                    </a:cubicBezTo>
                    <a:cubicBezTo>
                      <a:pt x="9302" y="7683"/>
                      <a:pt x="8788" y="7725"/>
                      <a:pt x="8235" y="7854"/>
                    </a:cubicBezTo>
                    <a:cubicBezTo>
                      <a:pt x="7851" y="7936"/>
                      <a:pt x="7500" y="7974"/>
                      <a:pt x="7176" y="7974"/>
                    </a:cubicBezTo>
                    <a:cubicBezTo>
                      <a:pt x="5738" y="7974"/>
                      <a:pt x="4812" y="7212"/>
                      <a:pt x="3675" y="6049"/>
                    </a:cubicBezTo>
                    <a:cubicBezTo>
                      <a:pt x="2566" y="4941"/>
                      <a:pt x="2154" y="3769"/>
                      <a:pt x="1584" y="2344"/>
                    </a:cubicBezTo>
                    <a:cubicBezTo>
                      <a:pt x="1363" y="1837"/>
                      <a:pt x="983" y="887"/>
                      <a:pt x="793" y="0"/>
                    </a:cubicBezTo>
                    <a:close/>
                  </a:path>
                </a:pathLst>
              </a:custGeom>
              <a:solidFill>
                <a:srgbClr val="AC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4880800" y="1989950"/>
                <a:ext cx="379250" cy="171625"/>
              </a:xfrm>
              <a:custGeom>
                <a:rect b="b" l="l" r="r" t="t"/>
                <a:pathLst>
                  <a:path extrusionOk="0" h="6865" w="15170">
                    <a:moveTo>
                      <a:pt x="7230" y="0"/>
                    </a:moveTo>
                    <a:cubicBezTo>
                      <a:pt x="6844" y="0"/>
                      <a:pt x="6476" y="103"/>
                      <a:pt x="6176" y="357"/>
                    </a:cubicBezTo>
                    <a:cubicBezTo>
                      <a:pt x="5996" y="507"/>
                      <a:pt x="6072" y="771"/>
                      <a:pt x="6296" y="771"/>
                    </a:cubicBezTo>
                    <a:cubicBezTo>
                      <a:pt x="6308" y="771"/>
                      <a:pt x="6321" y="770"/>
                      <a:pt x="6334" y="768"/>
                    </a:cubicBezTo>
                    <a:cubicBezTo>
                      <a:pt x="6588" y="737"/>
                      <a:pt x="6841" y="673"/>
                      <a:pt x="7094" y="673"/>
                    </a:cubicBezTo>
                    <a:cubicBezTo>
                      <a:pt x="7189" y="673"/>
                      <a:pt x="7696" y="705"/>
                      <a:pt x="7728" y="800"/>
                    </a:cubicBezTo>
                    <a:cubicBezTo>
                      <a:pt x="7728" y="800"/>
                      <a:pt x="7411" y="1053"/>
                      <a:pt x="7348" y="1117"/>
                    </a:cubicBezTo>
                    <a:cubicBezTo>
                      <a:pt x="7126" y="1275"/>
                      <a:pt x="6936" y="1402"/>
                      <a:pt x="6714" y="1528"/>
                    </a:cubicBezTo>
                    <a:cubicBezTo>
                      <a:pt x="5891" y="2003"/>
                      <a:pt x="4972" y="2320"/>
                      <a:pt x="4086" y="2700"/>
                    </a:cubicBezTo>
                    <a:cubicBezTo>
                      <a:pt x="2471" y="3333"/>
                      <a:pt x="855" y="4157"/>
                      <a:pt x="64" y="5772"/>
                    </a:cubicBezTo>
                    <a:cubicBezTo>
                      <a:pt x="0" y="5962"/>
                      <a:pt x="64" y="6152"/>
                      <a:pt x="190" y="6279"/>
                    </a:cubicBezTo>
                    <a:cubicBezTo>
                      <a:pt x="681" y="6706"/>
                      <a:pt x="1267" y="6865"/>
                      <a:pt x="1869" y="6865"/>
                    </a:cubicBezTo>
                    <a:cubicBezTo>
                      <a:pt x="2471" y="6865"/>
                      <a:pt x="3088" y="6706"/>
                      <a:pt x="3642" y="6500"/>
                    </a:cubicBezTo>
                    <a:cubicBezTo>
                      <a:pt x="5036" y="5994"/>
                      <a:pt x="6303" y="5170"/>
                      <a:pt x="7601" y="4442"/>
                    </a:cubicBezTo>
                    <a:cubicBezTo>
                      <a:pt x="8899" y="3745"/>
                      <a:pt x="10230" y="3017"/>
                      <a:pt x="11655" y="2668"/>
                    </a:cubicBezTo>
                    <a:cubicBezTo>
                      <a:pt x="12218" y="2507"/>
                      <a:pt x="12850" y="2369"/>
                      <a:pt x="13434" y="2369"/>
                    </a:cubicBezTo>
                    <a:cubicBezTo>
                      <a:pt x="13539" y="2369"/>
                      <a:pt x="13643" y="2374"/>
                      <a:pt x="13745" y="2383"/>
                    </a:cubicBezTo>
                    <a:cubicBezTo>
                      <a:pt x="13903" y="2415"/>
                      <a:pt x="14188" y="2415"/>
                      <a:pt x="14252" y="2605"/>
                    </a:cubicBezTo>
                    <a:cubicBezTo>
                      <a:pt x="14347" y="2858"/>
                      <a:pt x="13903" y="3207"/>
                      <a:pt x="13745" y="3333"/>
                    </a:cubicBezTo>
                    <a:cubicBezTo>
                      <a:pt x="13111" y="3872"/>
                      <a:pt x="12415" y="4379"/>
                      <a:pt x="11655" y="4759"/>
                    </a:cubicBezTo>
                    <a:cubicBezTo>
                      <a:pt x="10958" y="5107"/>
                      <a:pt x="10135" y="5297"/>
                      <a:pt x="9596" y="5899"/>
                    </a:cubicBezTo>
                    <a:cubicBezTo>
                      <a:pt x="9564" y="5962"/>
                      <a:pt x="9596" y="6025"/>
                      <a:pt x="9628" y="6057"/>
                    </a:cubicBezTo>
                    <a:cubicBezTo>
                      <a:pt x="9821" y="6122"/>
                      <a:pt x="10013" y="6149"/>
                      <a:pt x="10202" y="6149"/>
                    </a:cubicBezTo>
                    <a:cubicBezTo>
                      <a:pt x="10757" y="6149"/>
                      <a:pt x="11294" y="5913"/>
                      <a:pt x="11813" y="5677"/>
                    </a:cubicBezTo>
                    <a:cubicBezTo>
                      <a:pt x="12510" y="5329"/>
                      <a:pt x="13206" y="4917"/>
                      <a:pt x="13840" y="4410"/>
                    </a:cubicBezTo>
                    <a:cubicBezTo>
                      <a:pt x="14410" y="3999"/>
                      <a:pt x="15170" y="3428"/>
                      <a:pt x="15170" y="2637"/>
                    </a:cubicBezTo>
                    <a:cubicBezTo>
                      <a:pt x="15138" y="1940"/>
                      <a:pt x="14505" y="1560"/>
                      <a:pt x="13871" y="1497"/>
                    </a:cubicBezTo>
                    <a:cubicBezTo>
                      <a:pt x="13755" y="1487"/>
                      <a:pt x="13638" y="1482"/>
                      <a:pt x="13521" y="1482"/>
                    </a:cubicBezTo>
                    <a:cubicBezTo>
                      <a:pt x="12871" y="1482"/>
                      <a:pt x="12208" y="1621"/>
                      <a:pt x="11591" y="1782"/>
                    </a:cubicBezTo>
                    <a:cubicBezTo>
                      <a:pt x="10831" y="1972"/>
                      <a:pt x="10071" y="2257"/>
                      <a:pt x="9343" y="2573"/>
                    </a:cubicBezTo>
                    <a:cubicBezTo>
                      <a:pt x="7823" y="3270"/>
                      <a:pt x="6398" y="4157"/>
                      <a:pt x="4941" y="4949"/>
                    </a:cubicBezTo>
                    <a:cubicBezTo>
                      <a:pt x="4152" y="5379"/>
                      <a:pt x="2983" y="6044"/>
                      <a:pt x="1940" y="6044"/>
                    </a:cubicBezTo>
                    <a:cubicBezTo>
                      <a:pt x="1602" y="6044"/>
                      <a:pt x="1277" y="5974"/>
                      <a:pt x="982" y="5804"/>
                    </a:cubicBezTo>
                    <a:cubicBezTo>
                      <a:pt x="2027" y="4094"/>
                      <a:pt x="4212" y="3523"/>
                      <a:pt x="5954" y="2763"/>
                    </a:cubicBezTo>
                    <a:cubicBezTo>
                      <a:pt x="6461" y="2510"/>
                      <a:pt x="6936" y="2257"/>
                      <a:pt x="7411" y="1972"/>
                    </a:cubicBezTo>
                    <a:cubicBezTo>
                      <a:pt x="7759" y="1718"/>
                      <a:pt x="8361" y="1370"/>
                      <a:pt x="8456" y="927"/>
                    </a:cubicBezTo>
                    <a:cubicBezTo>
                      <a:pt x="8551" y="420"/>
                      <a:pt x="8076" y="135"/>
                      <a:pt x="7664" y="40"/>
                    </a:cubicBezTo>
                    <a:cubicBezTo>
                      <a:pt x="7519" y="14"/>
                      <a:pt x="7373" y="0"/>
                      <a:pt x="7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4891875" y="2193375"/>
                <a:ext cx="181975" cy="118225"/>
              </a:xfrm>
              <a:custGeom>
                <a:rect b="b" l="l" r="r" t="t"/>
                <a:pathLst>
                  <a:path extrusionOk="0" h="4729" w="7279">
                    <a:moveTo>
                      <a:pt x="4408" y="0"/>
                    </a:moveTo>
                    <a:cubicBezTo>
                      <a:pt x="3985" y="0"/>
                      <a:pt x="3567" y="217"/>
                      <a:pt x="3199" y="358"/>
                    </a:cubicBezTo>
                    <a:cubicBezTo>
                      <a:pt x="2756" y="549"/>
                      <a:pt x="2344" y="802"/>
                      <a:pt x="1964" y="1055"/>
                    </a:cubicBezTo>
                    <a:cubicBezTo>
                      <a:pt x="1268" y="1530"/>
                      <a:pt x="317" y="2259"/>
                      <a:pt x="96" y="3114"/>
                    </a:cubicBezTo>
                    <a:cubicBezTo>
                      <a:pt x="1" y="3525"/>
                      <a:pt x="96" y="4000"/>
                      <a:pt x="381" y="4317"/>
                    </a:cubicBezTo>
                    <a:cubicBezTo>
                      <a:pt x="729" y="4634"/>
                      <a:pt x="1236" y="4697"/>
                      <a:pt x="1711" y="4729"/>
                    </a:cubicBezTo>
                    <a:cubicBezTo>
                      <a:pt x="2788" y="4729"/>
                      <a:pt x="3769" y="4317"/>
                      <a:pt x="4751" y="3905"/>
                    </a:cubicBezTo>
                    <a:cubicBezTo>
                      <a:pt x="5290" y="3684"/>
                      <a:pt x="5860" y="3462"/>
                      <a:pt x="6398" y="3209"/>
                    </a:cubicBezTo>
                    <a:cubicBezTo>
                      <a:pt x="6841" y="3019"/>
                      <a:pt x="7190" y="2734"/>
                      <a:pt x="7253" y="2227"/>
                    </a:cubicBezTo>
                    <a:cubicBezTo>
                      <a:pt x="7279" y="2124"/>
                      <a:pt x="7199" y="2020"/>
                      <a:pt x="7100" y="2020"/>
                    </a:cubicBezTo>
                    <a:cubicBezTo>
                      <a:pt x="7078" y="2020"/>
                      <a:pt x="7055" y="2025"/>
                      <a:pt x="7031" y="2037"/>
                    </a:cubicBezTo>
                    <a:cubicBezTo>
                      <a:pt x="6683" y="2227"/>
                      <a:pt x="6271" y="2354"/>
                      <a:pt x="5891" y="2512"/>
                    </a:cubicBezTo>
                    <a:cubicBezTo>
                      <a:pt x="5385" y="2702"/>
                      <a:pt x="4878" y="2924"/>
                      <a:pt x="4371" y="3145"/>
                    </a:cubicBezTo>
                    <a:cubicBezTo>
                      <a:pt x="3563" y="3469"/>
                      <a:pt x="2664" y="3883"/>
                      <a:pt x="1770" y="3883"/>
                    </a:cubicBezTo>
                    <a:cubicBezTo>
                      <a:pt x="1613" y="3883"/>
                      <a:pt x="1456" y="3870"/>
                      <a:pt x="1299" y="3842"/>
                    </a:cubicBezTo>
                    <a:cubicBezTo>
                      <a:pt x="159" y="3589"/>
                      <a:pt x="1806" y="2227"/>
                      <a:pt x="2154" y="1942"/>
                    </a:cubicBezTo>
                    <a:cubicBezTo>
                      <a:pt x="2534" y="1657"/>
                      <a:pt x="2946" y="1404"/>
                      <a:pt x="3358" y="1182"/>
                    </a:cubicBezTo>
                    <a:cubicBezTo>
                      <a:pt x="3801" y="992"/>
                      <a:pt x="4339" y="865"/>
                      <a:pt x="4688" y="580"/>
                    </a:cubicBezTo>
                    <a:cubicBezTo>
                      <a:pt x="4909" y="422"/>
                      <a:pt x="4814" y="42"/>
                      <a:pt x="4561" y="10"/>
                    </a:cubicBezTo>
                    <a:cubicBezTo>
                      <a:pt x="4510" y="3"/>
                      <a:pt x="4459" y="0"/>
                      <a:pt x="44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5032025" y="2152925"/>
                <a:ext cx="298500" cy="240375"/>
              </a:xfrm>
              <a:custGeom>
                <a:rect b="b" l="l" r="r" t="t"/>
                <a:pathLst>
                  <a:path extrusionOk="0" h="9615" w="11940">
                    <a:moveTo>
                      <a:pt x="10818" y="1"/>
                    </a:moveTo>
                    <a:cubicBezTo>
                      <a:pt x="10312" y="1"/>
                      <a:pt x="9772" y="161"/>
                      <a:pt x="9279" y="298"/>
                    </a:cubicBezTo>
                    <a:cubicBezTo>
                      <a:pt x="8709" y="425"/>
                      <a:pt x="8107" y="615"/>
                      <a:pt x="7537" y="836"/>
                    </a:cubicBezTo>
                    <a:cubicBezTo>
                      <a:pt x="7252" y="963"/>
                      <a:pt x="6967" y="1058"/>
                      <a:pt x="6682" y="1216"/>
                    </a:cubicBezTo>
                    <a:cubicBezTo>
                      <a:pt x="6397" y="1406"/>
                      <a:pt x="6176" y="1628"/>
                      <a:pt x="5922" y="1850"/>
                    </a:cubicBezTo>
                    <a:cubicBezTo>
                      <a:pt x="5836" y="1936"/>
                      <a:pt x="5907" y="2076"/>
                      <a:pt x="6016" y="2076"/>
                    </a:cubicBezTo>
                    <a:cubicBezTo>
                      <a:pt x="6027" y="2076"/>
                      <a:pt x="6038" y="2074"/>
                      <a:pt x="6049" y="2072"/>
                    </a:cubicBezTo>
                    <a:cubicBezTo>
                      <a:pt x="6334" y="2008"/>
                      <a:pt x="6587" y="1976"/>
                      <a:pt x="6841" y="1913"/>
                    </a:cubicBezTo>
                    <a:cubicBezTo>
                      <a:pt x="7126" y="1818"/>
                      <a:pt x="7379" y="1691"/>
                      <a:pt x="7664" y="1596"/>
                    </a:cubicBezTo>
                    <a:cubicBezTo>
                      <a:pt x="8171" y="1375"/>
                      <a:pt x="8709" y="1216"/>
                      <a:pt x="9279" y="1090"/>
                    </a:cubicBezTo>
                    <a:cubicBezTo>
                      <a:pt x="9786" y="963"/>
                      <a:pt x="10324" y="836"/>
                      <a:pt x="10863" y="805"/>
                    </a:cubicBezTo>
                    <a:cubicBezTo>
                      <a:pt x="11433" y="805"/>
                      <a:pt x="10863" y="1470"/>
                      <a:pt x="10673" y="1596"/>
                    </a:cubicBezTo>
                    <a:cubicBezTo>
                      <a:pt x="9026" y="2958"/>
                      <a:pt x="7126" y="4003"/>
                      <a:pt x="5131" y="4763"/>
                    </a:cubicBezTo>
                    <a:cubicBezTo>
                      <a:pt x="3547" y="5397"/>
                      <a:pt x="1647" y="5808"/>
                      <a:pt x="570" y="7265"/>
                    </a:cubicBezTo>
                    <a:cubicBezTo>
                      <a:pt x="285" y="7645"/>
                      <a:pt x="0" y="8120"/>
                      <a:pt x="64" y="8595"/>
                    </a:cubicBezTo>
                    <a:cubicBezTo>
                      <a:pt x="127" y="9070"/>
                      <a:pt x="539" y="9324"/>
                      <a:pt x="982" y="9450"/>
                    </a:cubicBezTo>
                    <a:cubicBezTo>
                      <a:pt x="1439" y="9565"/>
                      <a:pt x="1928" y="9614"/>
                      <a:pt x="2417" y="9614"/>
                    </a:cubicBezTo>
                    <a:cubicBezTo>
                      <a:pt x="3013" y="9614"/>
                      <a:pt x="3610" y="9540"/>
                      <a:pt x="4149" y="9419"/>
                    </a:cubicBezTo>
                    <a:cubicBezTo>
                      <a:pt x="5384" y="9165"/>
                      <a:pt x="6429" y="8595"/>
                      <a:pt x="7506" y="8025"/>
                    </a:cubicBezTo>
                    <a:cubicBezTo>
                      <a:pt x="8012" y="7772"/>
                      <a:pt x="8551" y="7519"/>
                      <a:pt x="9089" y="7329"/>
                    </a:cubicBezTo>
                    <a:cubicBezTo>
                      <a:pt x="9628" y="7139"/>
                      <a:pt x="10198" y="7139"/>
                      <a:pt x="10736" y="7044"/>
                    </a:cubicBezTo>
                    <a:cubicBezTo>
                      <a:pt x="11116" y="6980"/>
                      <a:pt x="11243" y="6442"/>
                      <a:pt x="10863" y="6283"/>
                    </a:cubicBezTo>
                    <a:cubicBezTo>
                      <a:pt x="10622" y="6195"/>
                      <a:pt x="10367" y="6158"/>
                      <a:pt x="10107" y="6158"/>
                    </a:cubicBezTo>
                    <a:cubicBezTo>
                      <a:pt x="9339" y="6158"/>
                      <a:pt x="8524" y="6483"/>
                      <a:pt x="7886" y="6790"/>
                    </a:cubicBezTo>
                    <a:cubicBezTo>
                      <a:pt x="6904" y="7234"/>
                      <a:pt x="5986" y="7835"/>
                      <a:pt x="5004" y="8215"/>
                    </a:cubicBezTo>
                    <a:cubicBezTo>
                      <a:pt x="4220" y="8500"/>
                      <a:pt x="3383" y="8643"/>
                      <a:pt x="2546" y="8643"/>
                    </a:cubicBezTo>
                    <a:cubicBezTo>
                      <a:pt x="2267" y="8643"/>
                      <a:pt x="1987" y="8627"/>
                      <a:pt x="1710" y="8595"/>
                    </a:cubicBezTo>
                    <a:cubicBezTo>
                      <a:pt x="1552" y="8595"/>
                      <a:pt x="1172" y="8595"/>
                      <a:pt x="1045" y="8469"/>
                    </a:cubicBezTo>
                    <a:cubicBezTo>
                      <a:pt x="950" y="8374"/>
                      <a:pt x="1109" y="8152"/>
                      <a:pt x="1172" y="8057"/>
                    </a:cubicBezTo>
                    <a:cubicBezTo>
                      <a:pt x="1394" y="7709"/>
                      <a:pt x="1679" y="7392"/>
                      <a:pt x="1995" y="7170"/>
                    </a:cubicBezTo>
                    <a:cubicBezTo>
                      <a:pt x="2692" y="6632"/>
                      <a:pt x="3547" y="6347"/>
                      <a:pt x="4371" y="6030"/>
                    </a:cubicBezTo>
                    <a:cubicBezTo>
                      <a:pt x="5352" y="5682"/>
                      <a:pt x="6302" y="5333"/>
                      <a:pt x="7252" y="4858"/>
                    </a:cubicBezTo>
                    <a:cubicBezTo>
                      <a:pt x="8234" y="4352"/>
                      <a:pt x="9153" y="3782"/>
                      <a:pt x="10071" y="3148"/>
                    </a:cubicBezTo>
                    <a:cubicBezTo>
                      <a:pt x="10483" y="2863"/>
                      <a:pt x="10926" y="2547"/>
                      <a:pt x="11306" y="2198"/>
                    </a:cubicBezTo>
                    <a:cubicBezTo>
                      <a:pt x="11654" y="1881"/>
                      <a:pt x="11939" y="1501"/>
                      <a:pt x="11939" y="995"/>
                    </a:cubicBezTo>
                    <a:cubicBezTo>
                      <a:pt x="11908" y="488"/>
                      <a:pt x="11591" y="45"/>
                      <a:pt x="11053" y="13"/>
                    </a:cubicBezTo>
                    <a:cubicBezTo>
                      <a:pt x="10976" y="4"/>
                      <a:pt x="10897" y="1"/>
                      <a:pt x="10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4926725" y="1922550"/>
                <a:ext cx="49900" cy="50800"/>
              </a:xfrm>
              <a:custGeom>
                <a:rect b="b" l="l" r="r" t="t"/>
                <a:pathLst>
                  <a:path extrusionOk="0" h="2032" w="1996">
                    <a:moveTo>
                      <a:pt x="560" y="1"/>
                    </a:moveTo>
                    <a:cubicBezTo>
                      <a:pt x="430" y="1"/>
                      <a:pt x="317" y="36"/>
                      <a:pt x="222" y="107"/>
                    </a:cubicBezTo>
                    <a:cubicBezTo>
                      <a:pt x="95" y="202"/>
                      <a:pt x="0" y="361"/>
                      <a:pt x="0" y="519"/>
                    </a:cubicBezTo>
                    <a:cubicBezTo>
                      <a:pt x="32" y="677"/>
                      <a:pt x="32" y="836"/>
                      <a:pt x="127" y="962"/>
                    </a:cubicBezTo>
                    <a:cubicBezTo>
                      <a:pt x="159" y="1057"/>
                      <a:pt x="254" y="1152"/>
                      <a:pt x="317" y="1247"/>
                    </a:cubicBezTo>
                    <a:cubicBezTo>
                      <a:pt x="412" y="1342"/>
                      <a:pt x="507" y="1437"/>
                      <a:pt x="570" y="1532"/>
                    </a:cubicBezTo>
                    <a:cubicBezTo>
                      <a:pt x="697" y="1659"/>
                      <a:pt x="855" y="1754"/>
                      <a:pt x="982" y="1881"/>
                    </a:cubicBezTo>
                    <a:cubicBezTo>
                      <a:pt x="1077" y="1913"/>
                      <a:pt x="1172" y="1976"/>
                      <a:pt x="1267" y="2008"/>
                    </a:cubicBezTo>
                    <a:cubicBezTo>
                      <a:pt x="1330" y="2023"/>
                      <a:pt x="1386" y="2031"/>
                      <a:pt x="1441" y="2031"/>
                    </a:cubicBezTo>
                    <a:cubicBezTo>
                      <a:pt x="1497" y="2031"/>
                      <a:pt x="1552" y="2023"/>
                      <a:pt x="1615" y="2008"/>
                    </a:cubicBezTo>
                    <a:cubicBezTo>
                      <a:pt x="1710" y="1976"/>
                      <a:pt x="1869" y="1881"/>
                      <a:pt x="1932" y="1786"/>
                    </a:cubicBezTo>
                    <a:cubicBezTo>
                      <a:pt x="1964" y="1659"/>
                      <a:pt x="1995" y="1596"/>
                      <a:pt x="1995" y="1501"/>
                    </a:cubicBezTo>
                    <a:cubicBezTo>
                      <a:pt x="1995" y="1374"/>
                      <a:pt x="1964" y="1279"/>
                      <a:pt x="1900" y="1152"/>
                    </a:cubicBezTo>
                    <a:cubicBezTo>
                      <a:pt x="1900" y="1121"/>
                      <a:pt x="1869" y="1057"/>
                      <a:pt x="1837" y="994"/>
                    </a:cubicBezTo>
                    <a:cubicBezTo>
                      <a:pt x="1742" y="867"/>
                      <a:pt x="1615" y="709"/>
                      <a:pt x="1520" y="582"/>
                    </a:cubicBezTo>
                    <a:cubicBezTo>
                      <a:pt x="1425" y="487"/>
                      <a:pt x="1330" y="392"/>
                      <a:pt x="1235" y="329"/>
                    </a:cubicBezTo>
                    <a:cubicBezTo>
                      <a:pt x="1172" y="234"/>
                      <a:pt x="1077" y="171"/>
                      <a:pt x="982" y="107"/>
                    </a:cubicBezTo>
                    <a:cubicBezTo>
                      <a:pt x="887" y="44"/>
                      <a:pt x="792" y="44"/>
                      <a:pt x="697" y="12"/>
                    </a:cubicBezTo>
                    <a:cubicBezTo>
                      <a:pt x="649" y="4"/>
                      <a:pt x="604" y="1"/>
                      <a:pt x="5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5035975" y="1835050"/>
                <a:ext cx="46750" cy="94550"/>
              </a:xfrm>
              <a:custGeom>
                <a:rect b="b" l="l" r="r" t="t"/>
                <a:pathLst>
                  <a:path extrusionOk="0" h="3782" w="1870">
                    <a:moveTo>
                      <a:pt x="789" y="1"/>
                    </a:moveTo>
                    <a:cubicBezTo>
                      <a:pt x="697" y="1"/>
                      <a:pt x="608" y="26"/>
                      <a:pt x="539" y="60"/>
                    </a:cubicBezTo>
                    <a:cubicBezTo>
                      <a:pt x="444" y="92"/>
                      <a:pt x="381" y="155"/>
                      <a:pt x="317" y="219"/>
                    </a:cubicBezTo>
                    <a:cubicBezTo>
                      <a:pt x="290" y="273"/>
                      <a:pt x="264" y="326"/>
                      <a:pt x="217" y="361"/>
                    </a:cubicBezTo>
                    <a:lnTo>
                      <a:pt x="217" y="361"/>
                    </a:lnTo>
                    <a:cubicBezTo>
                      <a:pt x="237" y="336"/>
                      <a:pt x="247" y="324"/>
                      <a:pt x="246" y="324"/>
                    </a:cubicBezTo>
                    <a:lnTo>
                      <a:pt x="246" y="324"/>
                    </a:lnTo>
                    <a:cubicBezTo>
                      <a:pt x="244" y="324"/>
                      <a:pt x="226" y="342"/>
                      <a:pt x="191" y="377"/>
                    </a:cubicBezTo>
                    <a:cubicBezTo>
                      <a:pt x="200" y="372"/>
                      <a:pt x="209" y="367"/>
                      <a:pt x="217" y="361"/>
                    </a:cubicBezTo>
                    <a:lnTo>
                      <a:pt x="217" y="361"/>
                    </a:lnTo>
                    <a:cubicBezTo>
                      <a:pt x="197" y="385"/>
                      <a:pt x="167" y="423"/>
                      <a:pt x="127" y="472"/>
                    </a:cubicBezTo>
                    <a:cubicBezTo>
                      <a:pt x="32" y="662"/>
                      <a:pt x="1" y="916"/>
                      <a:pt x="1" y="1137"/>
                    </a:cubicBezTo>
                    <a:cubicBezTo>
                      <a:pt x="1" y="1486"/>
                      <a:pt x="32" y="1802"/>
                      <a:pt x="96" y="2119"/>
                    </a:cubicBezTo>
                    <a:cubicBezTo>
                      <a:pt x="191" y="2436"/>
                      <a:pt x="286" y="2721"/>
                      <a:pt x="444" y="3006"/>
                    </a:cubicBezTo>
                    <a:cubicBezTo>
                      <a:pt x="602" y="3322"/>
                      <a:pt x="824" y="3702"/>
                      <a:pt x="1172" y="3766"/>
                    </a:cubicBezTo>
                    <a:cubicBezTo>
                      <a:pt x="1221" y="3777"/>
                      <a:pt x="1267" y="3782"/>
                      <a:pt x="1311" y="3782"/>
                    </a:cubicBezTo>
                    <a:cubicBezTo>
                      <a:pt x="1520" y="3782"/>
                      <a:pt x="1664" y="3659"/>
                      <a:pt x="1742" y="3449"/>
                    </a:cubicBezTo>
                    <a:cubicBezTo>
                      <a:pt x="1869" y="3164"/>
                      <a:pt x="1711" y="2784"/>
                      <a:pt x="1647" y="2499"/>
                    </a:cubicBezTo>
                    <a:cubicBezTo>
                      <a:pt x="1647" y="2372"/>
                      <a:pt x="1616" y="2246"/>
                      <a:pt x="1584" y="2119"/>
                    </a:cubicBezTo>
                    <a:cubicBezTo>
                      <a:pt x="1552" y="2056"/>
                      <a:pt x="1552" y="1992"/>
                      <a:pt x="1552" y="1961"/>
                    </a:cubicBezTo>
                    <a:cubicBezTo>
                      <a:pt x="1552" y="1929"/>
                      <a:pt x="1521" y="1897"/>
                      <a:pt x="1521" y="1866"/>
                    </a:cubicBezTo>
                    <a:cubicBezTo>
                      <a:pt x="1489" y="1612"/>
                      <a:pt x="1489" y="1359"/>
                      <a:pt x="1457" y="1106"/>
                    </a:cubicBezTo>
                    <a:cubicBezTo>
                      <a:pt x="1457" y="694"/>
                      <a:pt x="1331" y="314"/>
                      <a:pt x="1014" y="60"/>
                    </a:cubicBezTo>
                    <a:cubicBezTo>
                      <a:pt x="942" y="18"/>
                      <a:pt x="865" y="1"/>
                      <a:pt x="7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5137325" y="1859500"/>
                <a:ext cx="44350" cy="69700"/>
              </a:xfrm>
              <a:custGeom>
                <a:rect b="b" l="l" r="r" t="t"/>
                <a:pathLst>
                  <a:path extrusionOk="0" h="2788" w="1774">
                    <a:moveTo>
                      <a:pt x="1362" y="1"/>
                    </a:moveTo>
                    <a:cubicBezTo>
                      <a:pt x="1235" y="33"/>
                      <a:pt x="1077" y="33"/>
                      <a:pt x="950" y="96"/>
                    </a:cubicBezTo>
                    <a:cubicBezTo>
                      <a:pt x="792" y="191"/>
                      <a:pt x="729" y="349"/>
                      <a:pt x="602" y="476"/>
                    </a:cubicBezTo>
                    <a:cubicBezTo>
                      <a:pt x="444" y="666"/>
                      <a:pt x="349" y="919"/>
                      <a:pt x="254" y="1141"/>
                    </a:cubicBezTo>
                    <a:cubicBezTo>
                      <a:pt x="159" y="1394"/>
                      <a:pt x="32" y="1679"/>
                      <a:pt x="0" y="1933"/>
                    </a:cubicBezTo>
                    <a:cubicBezTo>
                      <a:pt x="0" y="2154"/>
                      <a:pt x="0" y="2439"/>
                      <a:pt x="127" y="2598"/>
                    </a:cubicBezTo>
                    <a:cubicBezTo>
                      <a:pt x="127" y="2629"/>
                      <a:pt x="127" y="2661"/>
                      <a:pt x="159" y="2693"/>
                    </a:cubicBezTo>
                    <a:cubicBezTo>
                      <a:pt x="190" y="2756"/>
                      <a:pt x="222" y="2788"/>
                      <a:pt x="285" y="2788"/>
                    </a:cubicBezTo>
                    <a:cubicBezTo>
                      <a:pt x="349" y="2756"/>
                      <a:pt x="380" y="2756"/>
                      <a:pt x="444" y="2724"/>
                    </a:cubicBezTo>
                    <a:lnTo>
                      <a:pt x="507" y="2724"/>
                    </a:lnTo>
                    <a:cubicBezTo>
                      <a:pt x="634" y="2661"/>
                      <a:pt x="792" y="2566"/>
                      <a:pt x="887" y="2471"/>
                    </a:cubicBezTo>
                    <a:cubicBezTo>
                      <a:pt x="1077" y="2249"/>
                      <a:pt x="1204" y="2028"/>
                      <a:pt x="1330" y="1774"/>
                    </a:cubicBezTo>
                    <a:cubicBezTo>
                      <a:pt x="1457" y="1553"/>
                      <a:pt x="1615" y="1299"/>
                      <a:pt x="1679" y="1014"/>
                    </a:cubicBezTo>
                    <a:cubicBezTo>
                      <a:pt x="1742" y="888"/>
                      <a:pt x="1774" y="729"/>
                      <a:pt x="1774" y="571"/>
                    </a:cubicBezTo>
                    <a:cubicBezTo>
                      <a:pt x="1774" y="444"/>
                      <a:pt x="1710" y="286"/>
                      <a:pt x="1679" y="159"/>
                    </a:cubicBezTo>
                    <a:cubicBezTo>
                      <a:pt x="1615" y="64"/>
                      <a:pt x="1489" y="1"/>
                      <a:pt x="1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2833400" y="2188750"/>
                <a:ext cx="346800" cy="154575"/>
              </a:xfrm>
              <a:custGeom>
                <a:rect b="b" l="l" r="r" t="t"/>
                <a:pathLst>
                  <a:path extrusionOk="0" h="6183" w="13872">
                    <a:moveTo>
                      <a:pt x="11123" y="1"/>
                    </a:moveTo>
                    <a:cubicBezTo>
                      <a:pt x="10742" y="1"/>
                      <a:pt x="10439" y="313"/>
                      <a:pt x="10514" y="765"/>
                    </a:cubicBezTo>
                    <a:cubicBezTo>
                      <a:pt x="10578" y="1050"/>
                      <a:pt x="10736" y="1272"/>
                      <a:pt x="10926" y="1525"/>
                    </a:cubicBezTo>
                    <a:cubicBezTo>
                      <a:pt x="11084" y="1747"/>
                      <a:pt x="11243" y="1969"/>
                      <a:pt x="11433" y="2190"/>
                    </a:cubicBezTo>
                    <a:cubicBezTo>
                      <a:pt x="11496" y="2254"/>
                      <a:pt x="11559" y="2349"/>
                      <a:pt x="11623" y="2444"/>
                    </a:cubicBezTo>
                    <a:cubicBezTo>
                      <a:pt x="11433" y="2380"/>
                      <a:pt x="11211" y="2349"/>
                      <a:pt x="11021" y="2317"/>
                    </a:cubicBezTo>
                    <a:lnTo>
                      <a:pt x="9564" y="2064"/>
                    </a:lnTo>
                    <a:lnTo>
                      <a:pt x="6556" y="1494"/>
                    </a:lnTo>
                    <a:cubicBezTo>
                      <a:pt x="5574" y="1304"/>
                      <a:pt x="4592" y="1114"/>
                      <a:pt x="3610" y="955"/>
                    </a:cubicBezTo>
                    <a:lnTo>
                      <a:pt x="2122" y="702"/>
                    </a:lnTo>
                    <a:cubicBezTo>
                      <a:pt x="1750" y="632"/>
                      <a:pt x="1360" y="528"/>
                      <a:pt x="966" y="528"/>
                    </a:cubicBezTo>
                    <a:cubicBezTo>
                      <a:pt x="824" y="528"/>
                      <a:pt x="681" y="542"/>
                      <a:pt x="539" y="575"/>
                    </a:cubicBezTo>
                    <a:cubicBezTo>
                      <a:pt x="0" y="702"/>
                      <a:pt x="0" y="1399"/>
                      <a:pt x="412" y="1684"/>
                    </a:cubicBezTo>
                    <a:cubicBezTo>
                      <a:pt x="824" y="1969"/>
                      <a:pt x="1394" y="2032"/>
                      <a:pt x="1900" y="2127"/>
                    </a:cubicBezTo>
                    <a:lnTo>
                      <a:pt x="3420" y="2475"/>
                    </a:lnTo>
                    <a:cubicBezTo>
                      <a:pt x="4466" y="2697"/>
                      <a:pt x="5542" y="2887"/>
                      <a:pt x="6587" y="3109"/>
                    </a:cubicBezTo>
                    <a:cubicBezTo>
                      <a:pt x="7601" y="3330"/>
                      <a:pt x="8646" y="3520"/>
                      <a:pt x="9659" y="3742"/>
                    </a:cubicBezTo>
                    <a:cubicBezTo>
                      <a:pt x="10134" y="3837"/>
                      <a:pt x="10641" y="3932"/>
                      <a:pt x="11116" y="4027"/>
                    </a:cubicBezTo>
                    <a:cubicBezTo>
                      <a:pt x="10704" y="4439"/>
                      <a:pt x="10293" y="4850"/>
                      <a:pt x="10229" y="5452"/>
                    </a:cubicBezTo>
                    <a:cubicBezTo>
                      <a:pt x="10229" y="5817"/>
                      <a:pt x="10580" y="6182"/>
                      <a:pt x="10917" y="6182"/>
                    </a:cubicBezTo>
                    <a:cubicBezTo>
                      <a:pt x="10930" y="6182"/>
                      <a:pt x="10944" y="6182"/>
                      <a:pt x="10958" y="6181"/>
                    </a:cubicBezTo>
                    <a:cubicBezTo>
                      <a:pt x="11718" y="6149"/>
                      <a:pt x="12224" y="5484"/>
                      <a:pt x="12700" y="4977"/>
                    </a:cubicBezTo>
                    <a:cubicBezTo>
                      <a:pt x="12921" y="4724"/>
                      <a:pt x="13143" y="4502"/>
                      <a:pt x="13365" y="4249"/>
                    </a:cubicBezTo>
                    <a:cubicBezTo>
                      <a:pt x="13618" y="3964"/>
                      <a:pt x="13871" y="3647"/>
                      <a:pt x="13871" y="3235"/>
                    </a:cubicBezTo>
                    <a:cubicBezTo>
                      <a:pt x="13840" y="2539"/>
                      <a:pt x="13206" y="2000"/>
                      <a:pt x="12795" y="1494"/>
                    </a:cubicBezTo>
                    <a:cubicBezTo>
                      <a:pt x="12604" y="1272"/>
                      <a:pt x="12383" y="1019"/>
                      <a:pt x="12193" y="797"/>
                    </a:cubicBezTo>
                    <a:cubicBezTo>
                      <a:pt x="11971" y="512"/>
                      <a:pt x="11749" y="195"/>
                      <a:pt x="11433" y="68"/>
                    </a:cubicBezTo>
                    <a:cubicBezTo>
                      <a:pt x="11328" y="22"/>
                      <a:pt x="11222" y="1"/>
                      <a:pt x="11123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2864275" y="3210450"/>
                <a:ext cx="242300" cy="212825"/>
              </a:xfrm>
              <a:custGeom>
                <a:rect b="b" l="l" r="r" t="t"/>
                <a:pathLst>
                  <a:path extrusionOk="0" h="8513" w="9692">
                    <a:moveTo>
                      <a:pt x="6261" y="0"/>
                    </a:moveTo>
                    <a:cubicBezTo>
                      <a:pt x="5980" y="0"/>
                      <a:pt x="5698" y="24"/>
                      <a:pt x="5416" y="85"/>
                    </a:cubicBezTo>
                    <a:cubicBezTo>
                      <a:pt x="5162" y="148"/>
                      <a:pt x="4972" y="433"/>
                      <a:pt x="4972" y="718"/>
                    </a:cubicBezTo>
                    <a:cubicBezTo>
                      <a:pt x="4972" y="1003"/>
                      <a:pt x="5162" y="1193"/>
                      <a:pt x="5416" y="1320"/>
                    </a:cubicBezTo>
                    <a:cubicBezTo>
                      <a:pt x="5986" y="1542"/>
                      <a:pt x="6429" y="1542"/>
                      <a:pt x="6999" y="1637"/>
                    </a:cubicBezTo>
                    <a:cubicBezTo>
                      <a:pt x="5764" y="2428"/>
                      <a:pt x="4624" y="3315"/>
                      <a:pt x="3516" y="4297"/>
                    </a:cubicBezTo>
                    <a:cubicBezTo>
                      <a:pt x="2851" y="4899"/>
                      <a:pt x="2249" y="5564"/>
                      <a:pt x="1584" y="6197"/>
                    </a:cubicBezTo>
                    <a:cubicBezTo>
                      <a:pt x="1267" y="6514"/>
                      <a:pt x="919" y="6830"/>
                      <a:pt x="602" y="7179"/>
                    </a:cubicBezTo>
                    <a:cubicBezTo>
                      <a:pt x="317" y="7464"/>
                      <a:pt x="32" y="7781"/>
                      <a:pt x="0" y="8224"/>
                    </a:cubicBezTo>
                    <a:cubicBezTo>
                      <a:pt x="0" y="8351"/>
                      <a:pt x="64" y="8414"/>
                      <a:pt x="159" y="8446"/>
                    </a:cubicBezTo>
                    <a:cubicBezTo>
                      <a:pt x="278" y="8492"/>
                      <a:pt x="401" y="8512"/>
                      <a:pt x="524" y="8512"/>
                    </a:cubicBezTo>
                    <a:cubicBezTo>
                      <a:pt x="1250" y="8512"/>
                      <a:pt x="2010" y="7802"/>
                      <a:pt x="2470" y="7369"/>
                    </a:cubicBezTo>
                    <a:cubicBezTo>
                      <a:pt x="3167" y="6799"/>
                      <a:pt x="3832" y="6197"/>
                      <a:pt x="4497" y="5564"/>
                    </a:cubicBezTo>
                    <a:cubicBezTo>
                      <a:pt x="5352" y="4835"/>
                      <a:pt x="6239" y="4139"/>
                      <a:pt x="7158" y="3505"/>
                    </a:cubicBezTo>
                    <a:lnTo>
                      <a:pt x="7158" y="3505"/>
                    </a:lnTo>
                    <a:cubicBezTo>
                      <a:pt x="6999" y="3980"/>
                      <a:pt x="6872" y="4455"/>
                      <a:pt x="7031" y="4899"/>
                    </a:cubicBezTo>
                    <a:cubicBezTo>
                      <a:pt x="7145" y="5219"/>
                      <a:pt x="7441" y="5456"/>
                      <a:pt x="7764" y="5456"/>
                    </a:cubicBezTo>
                    <a:cubicBezTo>
                      <a:pt x="7888" y="5456"/>
                      <a:pt x="8016" y="5421"/>
                      <a:pt x="8139" y="5342"/>
                    </a:cubicBezTo>
                    <a:cubicBezTo>
                      <a:pt x="8804" y="4899"/>
                      <a:pt x="8963" y="3949"/>
                      <a:pt x="9184" y="3220"/>
                    </a:cubicBezTo>
                    <a:cubicBezTo>
                      <a:pt x="9406" y="2555"/>
                      <a:pt x="9691" y="1858"/>
                      <a:pt x="9501" y="1162"/>
                    </a:cubicBezTo>
                    <a:cubicBezTo>
                      <a:pt x="9279" y="275"/>
                      <a:pt x="8361" y="212"/>
                      <a:pt x="7569" y="117"/>
                    </a:cubicBezTo>
                    <a:cubicBezTo>
                      <a:pt x="7143" y="58"/>
                      <a:pt x="6704" y="0"/>
                      <a:pt x="6261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3754975" y="3654975"/>
                <a:ext cx="137775" cy="188000"/>
              </a:xfrm>
              <a:custGeom>
                <a:rect b="b" l="l" r="r" t="t"/>
                <a:pathLst>
                  <a:path extrusionOk="0" h="7520" w="5511">
                    <a:moveTo>
                      <a:pt x="2265" y="1"/>
                    </a:moveTo>
                    <a:cubicBezTo>
                      <a:pt x="2053" y="1"/>
                      <a:pt x="1845" y="57"/>
                      <a:pt x="1647" y="165"/>
                    </a:cubicBezTo>
                    <a:cubicBezTo>
                      <a:pt x="1362" y="355"/>
                      <a:pt x="1172" y="640"/>
                      <a:pt x="982" y="925"/>
                    </a:cubicBezTo>
                    <a:cubicBezTo>
                      <a:pt x="792" y="1210"/>
                      <a:pt x="602" y="1464"/>
                      <a:pt x="412" y="1749"/>
                    </a:cubicBezTo>
                    <a:cubicBezTo>
                      <a:pt x="222" y="2065"/>
                      <a:pt x="0" y="2477"/>
                      <a:pt x="127" y="2857"/>
                    </a:cubicBezTo>
                    <a:cubicBezTo>
                      <a:pt x="185" y="3033"/>
                      <a:pt x="353" y="3209"/>
                      <a:pt x="528" y="3209"/>
                    </a:cubicBezTo>
                    <a:cubicBezTo>
                      <a:pt x="542" y="3209"/>
                      <a:pt x="556" y="3208"/>
                      <a:pt x="570" y="3205"/>
                    </a:cubicBezTo>
                    <a:cubicBezTo>
                      <a:pt x="950" y="3174"/>
                      <a:pt x="1235" y="2952"/>
                      <a:pt x="1488" y="2635"/>
                    </a:cubicBezTo>
                    <a:cubicBezTo>
                      <a:pt x="1552" y="3300"/>
                      <a:pt x="1647" y="3966"/>
                      <a:pt x="1710" y="4631"/>
                    </a:cubicBezTo>
                    <a:cubicBezTo>
                      <a:pt x="1773" y="5074"/>
                      <a:pt x="1805" y="5517"/>
                      <a:pt x="1868" y="5961"/>
                    </a:cubicBezTo>
                    <a:cubicBezTo>
                      <a:pt x="1900" y="6214"/>
                      <a:pt x="1932" y="6467"/>
                      <a:pt x="1995" y="6721"/>
                    </a:cubicBezTo>
                    <a:cubicBezTo>
                      <a:pt x="2058" y="7006"/>
                      <a:pt x="2185" y="7164"/>
                      <a:pt x="2375" y="7386"/>
                    </a:cubicBezTo>
                    <a:cubicBezTo>
                      <a:pt x="2453" y="7476"/>
                      <a:pt x="2572" y="7519"/>
                      <a:pt x="2695" y="7519"/>
                    </a:cubicBezTo>
                    <a:cubicBezTo>
                      <a:pt x="2874" y="7519"/>
                      <a:pt x="3060" y="7428"/>
                      <a:pt x="3135" y="7259"/>
                    </a:cubicBezTo>
                    <a:cubicBezTo>
                      <a:pt x="3262" y="7037"/>
                      <a:pt x="3325" y="6847"/>
                      <a:pt x="3357" y="6594"/>
                    </a:cubicBezTo>
                    <a:cubicBezTo>
                      <a:pt x="3357" y="6372"/>
                      <a:pt x="3357" y="6151"/>
                      <a:pt x="3357" y="5929"/>
                    </a:cubicBezTo>
                    <a:cubicBezTo>
                      <a:pt x="3294" y="5486"/>
                      <a:pt x="3262" y="5042"/>
                      <a:pt x="3230" y="4599"/>
                    </a:cubicBezTo>
                    <a:cubicBezTo>
                      <a:pt x="3167" y="3839"/>
                      <a:pt x="3104" y="3079"/>
                      <a:pt x="3009" y="2319"/>
                    </a:cubicBezTo>
                    <a:lnTo>
                      <a:pt x="3009" y="2319"/>
                    </a:lnTo>
                    <a:cubicBezTo>
                      <a:pt x="3135" y="2414"/>
                      <a:pt x="3262" y="2540"/>
                      <a:pt x="3420" y="2635"/>
                    </a:cubicBezTo>
                    <a:cubicBezTo>
                      <a:pt x="3756" y="2882"/>
                      <a:pt x="4187" y="3128"/>
                      <a:pt x="4623" y="3128"/>
                    </a:cubicBezTo>
                    <a:cubicBezTo>
                      <a:pt x="4804" y="3128"/>
                      <a:pt x="4986" y="3086"/>
                      <a:pt x="5162" y="2984"/>
                    </a:cubicBezTo>
                    <a:cubicBezTo>
                      <a:pt x="5352" y="2889"/>
                      <a:pt x="5510" y="2604"/>
                      <a:pt x="5415" y="2382"/>
                    </a:cubicBezTo>
                    <a:cubicBezTo>
                      <a:pt x="5289" y="2034"/>
                      <a:pt x="5004" y="1812"/>
                      <a:pt x="4687" y="1622"/>
                    </a:cubicBezTo>
                    <a:cubicBezTo>
                      <a:pt x="4465" y="1464"/>
                      <a:pt x="4212" y="1337"/>
                      <a:pt x="3990" y="1179"/>
                    </a:cubicBezTo>
                    <a:cubicBezTo>
                      <a:pt x="3990" y="1179"/>
                      <a:pt x="3959" y="1147"/>
                      <a:pt x="3927" y="1147"/>
                    </a:cubicBezTo>
                    <a:cubicBezTo>
                      <a:pt x="3895" y="1084"/>
                      <a:pt x="3832" y="1052"/>
                      <a:pt x="3769" y="989"/>
                    </a:cubicBezTo>
                    <a:cubicBezTo>
                      <a:pt x="3674" y="894"/>
                      <a:pt x="3579" y="799"/>
                      <a:pt x="3484" y="704"/>
                    </a:cubicBezTo>
                    <a:cubicBezTo>
                      <a:pt x="3262" y="450"/>
                      <a:pt x="3040" y="229"/>
                      <a:pt x="2755" y="102"/>
                    </a:cubicBezTo>
                    <a:cubicBezTo>
                      <a:pt x="2591" y="33"/>
                      <a:pt x="2427" y="1"/>
                      <a:pt x="2265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4481775" y="3225700"/>
                <a:ext cx="209025" cy="133650"/>
              </a:xfrm>
              <a:custGeom>
                <a:rect b="b" l="l" r="r" t="t"/>
                <a:pathLst>
                  <a:path extrusionOk="0" h="5346" w="8361">
                    <a:moveTo>
                      <a:pt x="4291" y="0"/>
                    </a:moveTo>
                    <a:cubicBezTo>
                      <a:pt x="4146" y="0"/>
                      <a:pt x="3989" y="23"/>
                      <a:pt x="3832" y="45"/>
                    </a:cubicBezTo>
                    <a:cubicBezTo>
                      <a:pt x="3484" y="77"/>
                      <a:pt x="3135" y="203"/>
                      <a:pt x="2787" y="267"/>
                    </a:cubicBezTo>
                    <a:cubicBezTo>
                      <a:pt x="2439" y="362"/>
                      <a:pt x="2090" y="457"/>
                      <a:pt x="1742" y="520"/>
                    </a:cubicBezTo>
                    <a:cubicBezTo>
                      <a:pt x="1362" y="615"/>
                      <a:pt x="919" y="647"/>
                      <a:pt x="634" y="932"/>
                    </a:cubicBezTo>
                    <a:cubicBezTo>
                      <a:pt x="0" y="1597"/>
                      <a:pt x="444" y="2515"/>
                      <a:pt x="760" y="3212"/>
                    </a:cubicBezTo>
                    <a:cubicBezTo>
                      <a:pt x="887" y="3529"/>
                      <a:pt x="1045" y="3877"/>
                      <a:pt x="1204" y="4162"/>
                    </a:cubicBezTo>
                    <a:cubicBezTo>
                      <a:pt x="1394" y="4510"/>
                      <a:pt x="1647" y="4922"/>
                      <a:pt x="2059" y="5017"/>
                    </a:cubicBezTo>
                    <a:cubicBezTo>
                      <a:pt x="2098" y="5022"/>
                      <a:pt x="2139" y="5025"/>
                      <a:pt x="2180" y="5025"/>
                    </a:cubicBezTo>
                    <a:cubicBezTo>
                      <a:pt x="2405" y="5025"/>
                      <a:pt x="2648" y="4946"/>
                      <a:pt x="2755" y="4732"/>
                    </a:cubicBezTo>
                    <a:cubicBezTo>
                      <a:pt x="2882" y="4510"/>
                      <a:pt x="2850" y="4289"/>
                      <a:pt x="2755" y="4099"/>
                    </a:cubicBezTo>
                    <a:cubicBezTo>
                      <a:pt x="2755" y="4067"/>
                      <a:pt x="2755" y="4035"/>
                      <a:pt x="2724" y="4035"/>
                    </a:cubicBezTo>
                    <a:cubicBezTo>
                      <a:pt x="2692" y="3909"/>
                      <a:pt x="2660" y="3814"/>
                      <a:pt x="2597" y="3719"/>
                    </a:cubicBezTo>
                    <a:cubicBezTo>
                      <a:pt x="2534" y="3592"/>
                      <a:pt x="2470" y="3465"/>
                      <a:pt x="2407" y="3339"/>
                    </a:cubicBezTo>
                    <a:cubicBezTo>
                      <a:pt x="2344" y="3212"/>
                      <a:pt x="2280" y="3085"/>
                      <a:pt x="2217" y="2959"/>
                    </a:cubicBezTo>
                    <a:cubicBezTo>
                      <a:pt x="2185" y="2895"/>
                      <a:pt x="2185" y="2864"/>
                      <a:pt x="2154" y="2800"/>
                    </a:cubicBezTo>
                    <a:cubicBezTo>
                      <a:pt x="2154" y="2800"/>
                      <a:pt x="2090" y="2705"/>
                      <a:pt x="2090" y="2674"/>
                    </a:cubicBezTo>
                    <a:cubicBezTo>
                      <a:pt x="2059" y="2547"/>
                      <a:pt x="1995" y="2420"/>
                      <a:pt x="1964" y="2294"/>
                    </a:cubicBezTo>
                    <a:lnTo>
                      <a:pt x="1964" y="2294"/>
                    </a:lnTo>
                    <a:cubicBezTo>
                      <a:pt x="2059" y="2357"/>
                      <a:pt x="2154" y="2420"/>
                      <a:pt x="2280" y="2484"/>
                    </a:cubicBezTo>
                    <a:cubicBezTo>
                      <a:pt x="2565" y="2642"/>
                      <a:pt x="2850" y="2832"/>
                      <a:pt x="3135" y="2990"/>
                    </a:cubicBezTo>
                    <a:cubicBezTo>
                      <a:pt x="3674" y="3339"/>
                      <a:pt x="4244" y="3655"/>
                      <a:pt x="4814" y="3972"/>
                    </a:cubicBezTo>
                    <a:cubicBezTo>
                      <a:pt x="5352" y="4289"/>
                      <a:pt x="5891" y="4574"/>
                      <a:pt x="6461" y="4859"/>
                    </a:cubicBezTo>
                    <a:cubicBezTo>
                      <a:pt x="6746" y="5049"/>
                      <a:pt x="7062" y="5239"/>
                      <a:pt x="7411" y="5334"/>
                    </a:cubicBezTo>
                    <a:cubicBezTo>
                      <a:pt x="7462" y="5342"/>
                      <a:pt x="7514" y="5346"/>
                      <a:pt x="7567" y="5346"/>
                    </a:cubicBezTo>
                    <a:cubicBezTo>
                      <a:pt x="7940" y="5346"/>
                      <a:pt x="8329" y="5148"/>
                      <a:pt x="8329" y="4732"/>
                    </a:cubicBezTo>
                    <a:cubicBezTo>
                      <a:pt x="8361" y="4004"/>
                      <a:pt x="7442" y="3687"/>
                      <a:pt x="6904" y="3402"/>
                    </a:cubicBezTo>
                    <a:cubicBezTo>
                      <a:pt x="6397" y="3117"/>
                      <a:pt x="5891" y="2800"/>
                      <a:pt x="5384" y="2515"/>
                    </a:cubicBezTo>
                    <a:cubicBezTo>
                      <a:pt x="4877" y="2230"/>
                      <a:pt x="4371" y="1945"/>
                      <a:pt x="3864" y="1628"/>
                    </a:cubicBezTo>
                    <a:cubicBezTo>
                      <a:pt x="3801" y="1628"/>
                      <a:pt x="3769" y="1597"/>
                      <a:pt x="3737" y="1565"/>
                    </a:cubicBezTo>
                    <a:cubicBezTo>
                      <a:pt x="3991" y="1502"/>
                      <a:pt x="4212" y="1407"/>
                      <a:pt x="4466" y="1312"/>
                    </a:cubicBezTo>
                    <a:cubicBezTo>
                      <a:pt x="4751" y="1153"/>
                      <a:pt x="4972" y="932"/>
                      <a:pt x="5194" y="710"/>
                    </a:cubicBezTo>
                    <a:cubicBezTo>
                      <a:pt x="5352" y="520"/>
                      <a:pt x="5289" y="172"/>
                      <a:pt x="5036" y="108"/>
                    </a:cubicBezTo>
                    <a:cubicBezTo>
                      <a:pt x="4846" y="45"/>
                      <a:pt x="4656" y="13"/>
                      <a:pt x="4466" y="13"/>
                    </a:cubicBezTo>
                    <a:cubicBezTo>
                      <a:pt x="4410" y="4"/>
                      <a:pt x="4352" y="0"/>
                      <a:pt x="4291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4399425" y="2160800"/>
                <a:ext cx="367400" cy="143675"/>
              </a:xfrm>
              <a:custGeom>
                <a:rect b="b" l="l" r="r" t="t"/>
                <a:pathLst>
                  <a:path extrusionOk="0" h="5747" w="14696">
                    <a:moveTo>
                      <a:pt x="13682" y="0"/>
                    </a:moveTo>
                    <a:cubicBezTo>
                      <a:pt x="13281" y="0"/>
                      <a:pt x="12880" y="118"/>
                      <a:pt x="12478" y="236"/>
                    </a:cubicBezTo>
                    <a:cubicBezTo>
                      <a:pt x="12003" y="363"/>
                      <a:pt x="11528" y="490"/>
                      <a:pt x="11021" y="616"/>
                    </a:cubicBezTo>
                    <a:cubicBezTo>
                      <a:pt x="10040" y="870"/>
                      <a:pt x="9058" y="1123"/>
                      <a:pt x="8045" y="1376"/>
                    </a:cubicBezTo>
                    <a:cubicBezTo>
                      <a:pt x="7063" y="1630"/>
                      <a:pt x="6113" y="1915"/>
                      <a:pt x="5131" y="2168"/>
                    </a:cubicBezTo>
                    <a:cubicBezTo>
                      <a:pt x="4244" y="2390"/>
                      <a:pt x="3326" y="2580"/>
                      <a:pt x="2439" y="2865"/>
                    </a:cubicBezTo>
                    <a:cubicBezTo>
                      <a:pt x="2471" y="2833"/>
                      <a:pt x="2534" y="2802"/>
                      <a:pt x="2566" y="2738"/>
                    </a:cubicBezTo>
                    <a:cubicBezTo>
                      <a:pt x="2756" y="2485"/>
                      <a:pt x="2978" y="2232"/>
                      <a:pt x="3168" y="1978"/>
                    </a:cubicBezTo>
                    <a:cubicBezTo>
                      <a:pt x="3358" y="1693"/>
                      <a:pt x="3548" y="1440"/>
                      <a:pt x="3611" y="1091"/>
                    </a:cubicBezTo>
                    <a:cubicBezTo>
                      <a:pt x="3686" y="767"/>
                      <a:pt x="3407" y="403"/>
                      <a:pt x="3083" y="403"/>
                    </a:cubicBezTo>
                    <a:cubicBezTo>
                      <a:pt x="2996" y="403"/>
                      <a:pt x="2906" y="429"/>
                      <a:pt x="2819" y="490"/>
                    </a:cubicBezTo>
                    <a:cubicBezTo>
                      <a:pt x="2661" y="616"/>
                      <a:pt x="2502" y="711"/>
                      <a:pt x="2376" y="901"/>
                    </a:cubicBezTo>
                    <a:cubicBezTo>
                      <a:pt x="2312" y="965"/>
                      <a:pt x="2249" y="1060"/>
                      <a:pt x="2154" y="1155"/>
                    </a:cubicBezTo>
                    <a:cubicBezTo>
                      <a:pt x="1964" y="1376"/>
                      <a:pt x="1774" y="1598"/>
                      <a:pt x="1584" y="1820"/>
                    </a:cubicBezTo>
                    <a:cubicBezTo>
                      <a:pt x="1204" y="2295"/>
                      <a:pt x="792" y="2707"/>
                      <a:pt x="349" y="3087"/>
                    </a:cubicBezTo>
                    <a:cubicBezTo>
                      <a:pt x="1" y="3372"/>
                      <a:pt x="96" y="3973"/>
                      <a:pt x="476" y="4163"/>
                    </a:cubicBezTo>
                    <a:cubicBezTo>
                      <a:pt x="1046" y="4480"/>
                      <a:pt x="1616" y="4765"/>
                      <a:pt x="2217" y="5050"/>
                    </a:cubicBezTo>
                    <a:cubicBezTo>
                      <a:pt x="2502" y="5177"/>
                      <a:pt x="2788" y="5303"/>
                      <a:pt x="3073" y="5430"/>
                    </a:cubicBezTo>
                    <a:cubicBezTo>
                      <a:pt x="3453" y="5588"/>
                      <a:pt x="3801" y="5683"/>
                      <a:pt x="4213" y="5747"/>
                    </a:cubicBezTo>
                    <a:cubicBezTo>
                      <a:pt x="4339" y="5747"/>
                      <a:pt x="4498" y="5683"/>
                      <a:pt x="4593" y="5588"/>
                    </a:cubicBezTo>
                    <a:cubicBezTo>
                      <a:pt x="4814" y="5462"/>
                      <a:pt x="4878" y="5208"/>
                      <a:pt x="4783" y="4987"/>
                    </a:cubicBezTo>
                    <a:cubicBezTo>
                      <a:pt x="4751" y="4828"/>
                      <a:pt x="4688" y="4702"/>
                      <a:pt x="4529" y="4575"/>
                    </a:cubicBezTo>
                    <a:cubicBezTo>
                      <a:pt x="4308" y="4417"/>
                      <a:pt x="4054" y="4290"/>
                      <a:pt x="3801" y="4195"/>
                    </a:cubicBezTo>
                    <a:cubicBezTo>
                      <a:pt x="4371" y="4037"/>
                      <a:pt x="4941" y="3847"/>
                      <a:pt x="5479" y="3720"/>
                    </a:cubicBezTo>
                    <a:cubicBezTo>
                      <a:pt x="6493" y="3435"/>
                      <a:pt x="7475" y="3182"/>
                      <a:pt x="8488" y="2928"/>
                    </a:cubicBezTo>
                    <a:cubicBezTo>
                      <a:pt x="9438" y="2675"/>
                      <a:pt x="10420" y="2390"/>
                      <a:pt x="11370" y="2137"/>
                    </a:cubicBezTo>
                    <a:cubicBezTo>
                      <a:pt x="11877" y="2010"/>
                      <a:pt x="12383" y="1852"/>
                      <a:pt x="12890" y="1725"/>
                    </a:cubicBezTo>
                    <a:cubicBezTo>
                      <a:pt x="13428" y="1566"/>
                      <a:pt x="13967" y="1471"/>
                      <a:pt x="14378" y="1091"/>
                    </a:cubicBezTo>
                    <a:cubicBezTo>
                      <a:pt x="14695" y="775"/>
                      <a:pt x="14537" y="141"/>
                      <a:pt x="14093" y="46"/>
                    </a:cubicBezTo>
                    <a:cubicBezTo>
                      <a:pt x="13956" y="14"/>
                      <a:pt x="13819" y="0"/>
                      <a:pt x="13682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1" name="Google Shape;681;p14"/>
          <p:cNvSpPr/>
          <p:nvPr/>
        </p:nvSpPr>
        <p:spPr>
          <a:xfrm>
            <a:off x="45975" y="3787303"/>
            <a:ext cx="8894824" cy="1255527"/>
          </a:xfrm>
          <a:custGeom>
            <a:rect b="b" l="l" r="r" t="t"/>
            <a:pathLst>
              <a:path extrusionOk="0" h="74138" w="285022">
                <a:moveTo>
                  <a:pt x="0" y="0"/>
                </a:moveTo>
                <a:lnTo>
                  <a:pt x="0" y="74137"/>
                </a:lnTo>
                <a:lnTo>
                  <a:pt x="285022" y="74137"/>
                </a:lnTo>
                <a:lnTo>
                  <a:pt x="285022" y="0"/>
                </a:lnTo>
                <a:close/>
              </a:path>
            </a:pathLst>
          </a:cu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4"/>
          <p:cNvSpPr txBox="1"/>
          <p:nvPr/>
        </p:nvSpPr>
        <p:spPr>
          <a:xfrm>
            <a:off x="157844" y="4217949"/>
            <a:ext cx="784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Hence, identification of the skin type is of utmost need.</a:t>
            </a:r>
            <a:endParaRPr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83" name="Google Shape;683;p14"/>
          <p:cNvGrpSpPr/>
          <p:nvPr/>
        </p:nvGrpSpPr>
        <p:grpSpPr>
          <a:xfrm>
            <a:off x="5890995" y="3866756"/>
            <a:ext cx="2788745" cy="1115970"/>
            <a:chOff x="3744100" y="1267085"/>
            <a:chExt cx="3647326" cy="1565615"/>
          </a:xfrm>
        </p:grpSpPr>
        <p:grpSp>
          <p:nvGrpSpPr>
            <p:cNvPr id="684" name="Google Shape;684;p14"/>
            <p:cNvGrpSpPr/>
            <p:nvPr/>
          </p:nvGrpSpPr>
          <p:grpSpPr>
            <a:xfrm>
              <a:off x="6386543" y="1267085"/>
              <a:ext cx="1004883" cy="1258862"/>
              <a:chOff x="6386543" y="1267085"/>
              <a:chExt cx="1004883" cy="1258862"/>
            </a:xfrm>
          </p:grpSpPr>
          <p:sp>
            <p:nvSpPr>
              <p:cNvPr id="685" name="Google Shape;685;p14"/>
              <p:cNvSpPr/>
              <p:nvPr/>
            </p:nvSpPr>
            <p:spPr>
              <a:xfrm>
                <a:off x="6482050" y="2242434"/>
                <a:ext cx="708189" cy="283513"/>
              </a:xfrm>
              <a:custGeom>
                <a:rect b="b" l="l" r="r" t="t"/>
                <a:pathLst>
                  <a:path extrusionOk="0" h="8837" w="22074">
                    <a:moveTo>
                      <a:pt x="9026" y="1"/>
                    </a:moveTo>
                    <a:cubicBezTo>
                      <a:pt x="8995" y="824"/>
                      <a:pt x="8900" y="1711"/>
                      <a:pt x="8298" y="2249"/>
                    </a:cubicBezTo>
                    <a:cubicBezTo>
                      <a:pt x="8045" y="2471"/>
                      <a:pt x="7728" y="2598"/>
                      <a:pt x="7411" y="2693"/>
                    </a:cubicBezTo>
                    <a:cubicBezTo>
                      <a:pt x="6556" y="2978"/>
                      <a:pt x="5638" y="3010"/>
                      <a:pt x="4751" y="3073"/>
                    </a:cubicBezTo>
                    <a:cubicBezTo>
                      <a:pt x="3864" y="3136"/>
                      <a:pt x="2946" y="3295"/>
                      <a:pt x="2154" y="3706"/>
                    </a:cubicBezTo>
                    <a:cubicBezTo>
                      <a:pt x="1362" y="4150"/>
                      <a:pt x="1" y="5575"/>
                      <a:pt x="1" y="8837"/>
                    </a:cubicBezTo>
                    <a:lnTo>
                      <a:pt x="22074" y="8837"/>
                    </a:lnTo>
                    <a:cubicBezTo>
                      <a:pt x="22074" y="5796"/>
                      <a:pt x="21124" y="4150"/>
                      <a:pt x="20364" y="3706"/>
                    </a:cubicBezTo>
                    <a:cubicBezTo>
                      <a:pt x="19572" y="3263"/>
                      <a:pt x="18654" y="3136"/>
                      <a:pt x="17735" y="3073"/>
                    </a:cubicBezTo>
                    <a:cubicBezTo>
                      <a:pt x="16849" y="3010"/>
                      <a:pt x="15930" y="2978"/>
                      <a:pt x="15075" y="2693"/>
                    </a:cubicBezTo>
                    <a:cubicBezTo>
                      <a:pt x="14758" y="2598"/>
                      <a:pt x="14442" y="2471"/>
                      <a:pt x="14188" y="2249"/>
                    </a:cubicBezTo>
                    <a:cubicBezTo>
                      <a:pt x="13587" y="1711"/>
                      <a:pt x="13523" y="824"/>
                      <a:pt x="134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6482050" y="2242434"/>
                <a:ext cx="708189" cy="283513"/>
              </a:xfrm>
              <a:custGeom>
                <a:rect b="b" l="l" r="r" t="t"/>
                <a:pathLst>
                  <a:path extrusionOk="0" fill="none" h="8837" w="22074">
                    <a:moveTo>
                      <a:pt x="22074" y="8837"/>
                    </a:moveTo>
                    <a:cubicBezTo>
                      <a:pt x="22074" y="5796"/>
                      <a:pt x="21124" y="4150"/>
                      <a:pt x="20364" y="3706"/>
                    </a:cubicBezTo>
                    <a:cubicBezTo>
                      <a:pt x="19572" y="3263"/>
                      <a:pt x="18654" y="3136"/>
                      <a:pt x="17735" y="3073"/>
                    </a:cubicBezTo>
                    <a:cubicBezTo>
                      <a:pt x="16849" y="3010"/>
                      <a:pt x="15930" y="2978"/>
                      <a:pt x="15075" y="2693"/>
                    </a:cubicBezTo>
                    <a:cubicBezTo>
                      <a:pt x="14758" y="2598"/>
                      <a:pt x="14442" y="2471"/>
                      <a:pt x="14188" y="2249"/>
                    </a:cubicBezTo>
                    <a:cubicBezTo>
                      <a:pt x="13587" y="1711"/>
                      <a:pt x="13523" y="824"/>
                      <a:pt x="13460" y="1"/>
                    </a:cubicBezTo>
                    <a:lnTo>
                      <a:pt x="9026" y="1"/>
                    </a:lnTo>
                    <a:cubicBezTo>
                      <a:pt x="8995" y="824"/>
                      <a:pt x="8900" y="1711"/>
                      <a:pt x="8298" y="2249"/>
                    </a:cubicBezTo>
                    <a:cubicBezTo>
                      <a:pt x="8045" y="2471"/>
                      <a:pt x="7728" y="2598"/>
                      <a:pt x="7411" y="2693"/>
                    </a:cubicBezTo>
                    <a:cubicBezTo>
                      <a:pt x="6556" y="2978"/>
                      <a:pt x="5638" y="3010"/>
                      <a:pt x="4751" y="3073"/>
                    </a:cubicBezTo>
                    <a:cubicBezTo>
                      <a:pt x="3864" y="3136"/>
                      <a:pt x="2946" y="3295"/>
                      <a:pt x="2154" y="3706"/>
                    </a:cubicBezTo>
                    <a:cubicBezTo>
                      <a:pt x="1362" y="4150"/>
                      <a:pt x="1" y="5575"/>
                      <a:pt x="1" y="883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6612110" y="2330851"/>
                <a:ext cx="462309" cy="195094"/>
              </a:xfrm>
              <a:custGeom>
                <a:rect b="b" l="l" r="r" t="t"/>
                <a:pathLst>
                  <a:path extrusionOk="0" h="6081" w="14410">
                    <a:moveTo>
                      <a:pt x="3231" y="0"/>
                    </a:moveTo>
                    <a:cubicBezTo>
                      <a:pt x="3231" y="0"/>
                      <a:pt x="1647" y="127"/>
                      <a:pt x="824" y="317"/>
                    </a:cubicBezTo>
                    <a:cubicBezTo>
                      <a:pt x="824" y="317"/>
                      <a:pt x="1014" y="4307"/>
                      <a:pt x="0" y="6081"/>
                    </a:cubicBezTo>
                    <a:lnTo>
                      <a:pt x="14410" y="6081"/>
                    </a:lnTo>
                    <a:cubicBezTo>
                      <a:pt x="13365" y="4307"/>
                      <a:pt x="13586" y="317"/>
                      <a:pt x="13586" y="317"/>
                    </a:cubicBezTo>
                    <a:cubicBezTo>
                      <a:pt x="12763" y="127"/>
                      <a:pt x="11179" y="0"/>
                      <a:pt x="11179" y="0"/>
                    </a:cubicBezTo>
                    <a:cubicBezTo>
                      <a:pt x="10831" y="1869"/>
                      <a:pt x="9184" y="3325"/>
                      <a:pt x="7189" y="3325"/>
                    </a:cubicBezTo>
                    <a:cubicBezTo>
                      <a:pt x="5194" y="3325"/>
                      <a:pt x="3547" y="1869"/>
                      <a:pt x="3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6612110" y="2330851"/>
                <a:ext cx="462309" cy="195094"/>
              </a:xfrm>
              <a:custGeom>
                <a:rect b="b" l="l" r="r" t="t"/>
                <a:pathLst>
                  <a:path extrusionOk="0" fill="none" h="6081" w="14410">
                    <a:moveTo>
                      <a:pt x="0" y="6081"/>
                    </a:moveTo>
                    <a:cubicBezTo>
                      <a:pt x="1014" y="4307"/>
                      <a:pt x="824" y="317"/>
                      <a:pt x="824" y="317"/>
                    </a:cubicBezTo>
                    <a:cubicBezTo>
                      <a:pt x="1647" y="127"/>
                      <a:pt x="3231" y="0"/>
                      <a:pt x="3231" y="0"/>
                    </a:cubicBezTo>
                    <a:cubicBezTo>
                      <a:pt x="3547" y="1869"/>
                      <a:pt x="5194" y="3325"/>
                      <a:pt x="7189" y="3325"/>
                    </a:cubicBezTo>
                    <a:cubicBezTo>
                      <a:pt x="9184" y="3325"/>
                      <a:pt x="10831" y="1869"/>
                      <a:pt x="11179" y="0"/>
                    </a:cubicBezTo>
                    <a:cubicBezTo>
                      <a:pt x="11179" y="0"/>
                      <a:pt x="12763" y="127"/>
                      <a:pt x="13586" y="317"/>
                    </a:cubicBezTo>
                    <a:cubicBezTo>
                      <a:pt x="13586" y="317"/>
                      <a:pt x="13365" y="4307"/>
                      <a:pt x="14410" y="608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6387569" y="1267085"/>
                <a:ext cx="873799" cy="653328"/>
              </a:xfrm>
              <a:custGeom>
                <a:rect b="b" l="l" r="r" t="t"/>
                <a:pathLst>
                  <a:path extrusionOk="0" fill="none" h="20364" w="27236">
                    <a:moveTo>
                      <a:pt x="792" y="12985"/>
                    </a:moveTo>
                    <a:cubicBezTo>
                      <a:pt x="760" y="13523"/>
                      <a:pt x="760" y="14062"/>
                      <a:pt x="792" y="14632"/>
                    </a:cubicBezTo>
                    <a:cubicBezTo>
                      <a:pt x="792" y="14632"/>
                      <a:pt x="792" y="18084"/>
                      <a:pt x="2249" y="20364"/>
                    </a:cubicBezTo>
                    <a:lnTo>
                      <a:pt x="25937" y="19921"/>
                    </a:lnTo>
                    <a:cubicBezTo>
                      <a:pt x="27236" y="17292"/>
                      <a:pt x="27236" y="13618"/>
                      <a:pt x="27236" y="13618"/>
                    </a:cubicBezTo>
                    <a:cubicBezTo>
                      <a:pt x="27236" y="6493"/>
                      <a:pt x="22517" y="698"/>
                      <a:pt x="14093" y="698"/>
                    </a:cubicBezTo>
                    <a:cubicBezTo>
                      <a:pt x="12256" y="698"/>
                      <a:pt x="10578" y="983"/>
                      <a:pt x="9058" y="1553"/>
                    </a:cubicBezTo>
                    <a:cubicBezTo>
                      <a:pt x="9058" y="1553"/>
                      <a:pt x="8709" y="666"/>
                      <a:pt x="9184" y="1"/>
                    </a:cubicBezTo>
                    <a:cubicBezTo>
                      <a:pt x="9184" y="1"/>
                      <a:pt x="8013" y="666"/>
                      <a:pt x="7569" y="2313"/>
                    </a:cubicBezTo>
                    <a:cubicBezTo>
                      <a:pt x="7569" y="2313"/>
                      <a:pt x="6683" y="1743"/>
                      <a:pt x="5701" y="1964"/>
                    </a:cubicBezTo>
                    <a:cubicBezTo>
                      <a:pt x="5701" y="1964"/>
                      <a:pt x="6303" y="2503"/>
                      <a:pt x="6144" y="3041"/>
                    </a:cubicBezTo>
                    <a:cubicBezTo>
                      <a:pt x="3357" y="4656"/>
                      <a:pt x="254" y="7696"/>
                      <a:pt x="0" y="14062"/>
                    </a:cubicBezTo>
                    <a:cubicBezTo>
                      <a:pt x="0" y="14062"/>
                      <a:pt x="317" y="13270"/>
                      <a:pt x="792" y="12985"/>
                    </a:cubicBezTo>
                    <a:close/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6482050" y="1650141"/>
                <a:ext cx="714317" cy="592339"/>
              </a:xfrm>
              <a:custGeom>
                <a:rect b="b" l="l" r="r" t="t"/>
                <a:pathLst>
                  <a:path extrusionOk="0" h="18463" w="22265">
                    <a:moveTo>
                      <a:pt x="3928" y="0"/>
                    </a:moveTo>
                    <a:cubicBezTo>
                      <a:pt x="1" y="2534"/>
                      <a:pt x="1" y="7062"/>
                      <a:pt x="1" y="7062"/>
                    </a:cubicBezTo>
                    <a:lnTo>
                      <a:pt x="1" y="10736"/>
                    </a:lnTo>
                    <a:cubicBezTo>
                      <a:pt x="1" y="14979"/>
                      <a:pt x="3484" y="18463"/>
                      <a:pt x="7728" y="18463"/>
                    </a:cubicBezTo>
                    <a:lnTo>
                      <a:pt x="14537" y="18463"/>
                    </a:lnTo>
                    <a:cubicBezTo>
                      <a:pt x="18780" y="18463"/>
                      <a:pt x="22264" y="14979"/>
                      <a:pt x="22264" y="10736"/>
                    </a:cubicBezTo>
                    <a:lnTo>
                      <a:pt x="22264" y="7062"/>
                    </a:lnTo>
                    <a:cubicBezTo>
                      <a:pt x="22264" y="7062"/>
                      <a:pt x="22264" y="5447"/>
                      <a:pt x="21441" y="3642"/>
                    </a:cubicBezTo>
                    <a:cubicBezTo>
                      <a:pt x="21112" y="3650"/>
                      <a:pt x="20788" y="3654"/>
                      <a:pt x="20466" y="3654"/>
                    </a:cubicBezTo>
                    <a:cubicBezTo>
                      <a:pt x="10582" y="3654"/>
                      <a:pt x="3928" y="0"/>
                      <a:pt x="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6972772" y="2033967"/>
                <a:ext cx="161600" cy="95734"/>
              </a:xfrm>
              <a:custGeom>
                <a:rect b="b" l="l" r="r" t="t"/>
                <a:pathLst>
                  <a:path extrusionOk="0" h="2984" w="5037">
                    <a:moveTo>
                      <a:pt x="3790" y="0"/>
                    </a:moveTo>
                    <a:cubicBezTo>
                      <a:pt x="3573" y="0"/>
                      <a:pt x="3358" y="75"/>
                      <a:pt x="3168" y="102"/>
                    </a:cubicBezTo>
                    <a:cubicBezTo>
                      <a:pt x="2756" y="197"/>
                      <a:pt x="2376" y="197"/>
                      <a:pt x="1996" y="197"/>
                    </a:cubicBezTo>
                    <a:cubicBezTo>
                      <a:pt x="1893" y="197"/>
                      <a:pt x="1790" y="195"/>
                      <a:pt x="1688" y="195"/>
                    </a:cubicBezTo>
                    <a:cubicBezTo>
                      <a:pt x="1380" y="195"/>
                      <a:pt x="1078" y="213"/>
                      <a:pt x="793" y="355"/>
                    </a:cubicBezTo>
                    <a:cubicBezTo>
                      <a:pt x="381" y="545"/>
                      <a:pt x="96" y="957"/>
                      <a:pt x="32" y="1400"/>
                    </a:cubicBezTo>
                    <a:cubicBezTo>
                      <a:pt x="1" y="1844"/>
                      <a:pt x="191" y="2319"/>
                      <a:pt x="539" y="2604"/>
                    </a:cubicBezTo>
                    <a:cubicBezTo>
                      <a:pt x="888" y="2889"/>
                      <a:pt x="1394" y="2952"/>
                      <a:pt x="1869" y="2984"/>
                    </a:cubicBezTo>
                    <a:cubicBezTo>
                      <a:pt x="2503" y="2984"/>
                      <a:pt x="3199" y="2920"/>
                      <a:pt x="3769" y="2635"/>
                    </a:cubicBezTo>
                    <a:cubicBezTo>
                      <a:pt x="4371" y="2382"/>
                      <a:pt x="4878" y="1812"/>
                      <a:pt x="4973" y="1179"/>
                    </a:cubicBezTo>
                    <a:cubicBezTo>
                      <a:pt x="5036" y="894"/>
                      <a:pt x="4973" y="545"/>
                      <a:pt x="4783" y="324"/>
                    </a:cubicBezTo>
                    <a:cubicBezTo>
                      <a:pt x="4561" y="70"/>
                      <a:pt x="4213" y="7"/>
                      <a:pt x="3896" y="7"/>
                    </a:cubicBezTo>
                    <a:cubicBezTo>
                      <a:pt x="3861" y="2"/>
                      <a:pt x="3825" y="0"/>
                      <a:pt x="3790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6969725" y="2060595"/>
                <a:ext cx="71159" cy="79276"/>
              </a:xfrm>
              <a:custGeom>
                <a:rect b="b" l="l" r="r" t="t"/>
                <a:pathLst>
                  <a:path extrusionOk="0" fill="none" h="2471" w="2218">
                    <a:moveTo>
                      <a:pt x="1" y="0"/>
                    </a:moveTo>
                    <a:cubicBezTo>
                      <a:pt x="159" y="0"/>
                      <a:pt x="349" y="32"/>
                      <a:pt x="476" y="95"/>
                    </a:cubicBezTo>
                    <a:cubicBezTo>
                      <a:pt x="603" y="159"/>
                      <a:pt x="698" y="222"/>
                      <a:pt x="793" y="317"/>
                    </a:cubicBezTo>
                    <a:cubicBezTo>
                      <a:pt x="1078" y="539"/>
                      <a:pt x="1394" y="792"/>
                      <a:pt x="1711" y="1045"/>
                    </a:cubicBezTo>
                    <a:cubicBezTo>
                      <a:pt x="1774" y="1077"/>
                      <a:pt x="1806" y="1109"/>
                      <a:pt x="1838" y="1140"/>
                    </a:cubicBezTo>
                    <a:cubicBezTo>
                      <a:pt x="1869" y="1235"/>
                      <a:pt x="1869" y="1330"/>
                      <a:pt x="1869" y="1457"/>
                    </a:cubicBezTo>
                    <a:cubicBezTo>
                      <a:pt x="1838" y="1805"/>
                      <a:pt x="1964" y="2185"/>
                      <a:pt x="2218" y="247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7028659" y="2097168"/>
                <a:ext cx="33558" cy="9176"/>
              </a:xfrm>
              <a:custGeom>
                <a:rect b="b" l="l" r="r" t="t"/>
                <a:pathLst>
                  <a:path extrusionOk="0" fill="none" h="286" w="1046">
                    <a:moveTo>
                      <a:pt x="1" y="0"/>
                    </a:moveTo>
                    <a:cubicBezTo>
                      <a:pt x="127" y="64"/>
                      <a:pt x="254" y="127"/>
                      <a:pt x="381" y="95"/>
                    </a:cubicBezTo>
                    <a:cubicBezTo>
                      <a:pt x="476" y="64"/>
                      <a:pt x="539" y="32"/>
                      <a:pt x="634" y="32"/>
                    </a:cubicBezTo>
                    <a:cubicBezTo>
                      <a:pt x="792" y="32"/>
                      <a:pt x="951" y="159"/>
                      <a:pt x="1046" y="285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7007324" y="2064637"/>
                <a:ext cx="24415" cy="17325"/>
              </a:xfrm>
              <a:custGeom>
                <a:rect b="b" l="l" r="r" t="t"/>
                <a:pathLst>
                  <a:path extrusionOk="0" fill="none" h="540" w="761">
                    <a:moveTo>
                      <a:pt x="1" y="539"/>
                    </a:moveTo>
                    <a:cubicBezTo>
                      <a:pt x="159" y="539"/>
                      <a:pt x="286" y="381"/>
                      <a:pt x="381" y="254"/>
                    </a:cubicBezTo>
                    <a:cubicBezTo>
                      <a:pt x="476" y="128"/>
                      <a:pt x="602" y="1"/>
                      <a:pt x="761" y="33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7067285" y="2031112"/>
                <a:ext cx="39654" cy="44755"/>
              </a:xfrm>
              <a:custGeom>
                <a:rect b="b" l="l" r="r" t="t"/>
                <a:pathLst>
                  <a:path extrusionOk="0" fill="none" h="1395" w="1236">
                    <a:moveTo>
                      <a:pt x="1235" y="1"/>
                    </a:moveTo>
                    <a:cubicBezTo>
                      <a:pt x="1045" y="128"/>
                      <a:pt x="855" y="254"/>
                      <a:pt x="792" y="444"/>
                    </a:cubicBezTo>
                    <a:cubicBezTo>
                      <a:pt x="697" y="634"/>
                      <a:pt x="728" y="856"/>
                      <a:pt x="633" y="1014"/>
                    </a:cubicBezTo>
                    <a:cubicBezTo>
                      <a:pt x="475" y="1204"/>
                      <a:pt x="158" y="1236"/>
                      <a:pt x="0" y="1394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7086566" y="2065664"/>
                <a:ext cx="16298" cy="41707"/>
              </a:xfrm>
              <a:custGeom>
                <a:rect b="b" l="l" r="r" t="t"/>
                <a:pathLst>
                  <a:path extrusionOk="0" fill="none" h="1300" w="508">
                    <a:moveTo>
                      <a:pt x="1" y="1"/>
                    </a:moveTo>
                    <a:cubicBezTo>
                      <a:pt x="286" y="191"/>
                      <a:pt x="507" y="507"/>
                      <a:pt x="412" y="824"/>
                    </a:cubicBezTo>
                    <a:cubicBezTo>
                      <a:pt x="381" y="982"/>
                      <a:pt x="254" y="1172"/>
                      <a:pt x="349" y="1299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6545059" y="2033967"/>
                <a:ext cx="161567" cy="95734"/>
              </a:xfrm>
              <a:custGeom>
                <a:rect b="b" l="l" r="r" t="t"/>
                <a:pathLst>
                  <a:path extrusionOk="0" h="2984" w="5036">
                    <a:moveTo>
                      <a:pt x="1215" y="0"/>
                    </a:moveTo>
                    <a:cubicBezTo>
                      <a:pt x="1179" y="0"/>
                      <a:pt x="1144" y="2"/>
                      <a:pt x="1109" y="7"/>
                    </a:cubicBezTo>
                    <a:cubicBezTo>
                      <a:pt x="824" y="7"/>
                      <a:pt x="444" y="70"/>
                      <a:pt x="222" y="324"/>
                    </a:cubicBezTo>
                    <a:cubicBezTo>
                      <a:pt x="32" y="545"/>
                      <a:pt x="0" y="894"/>
                      <a:pt x="32" y="1179"/>
                    </a:cubicBezTo>
                    <a:cubicBezTo>
                      <a:pt x="158" y="1812"/>
                      <a:pt x="634" y="2382"/>
                      <a:pt x="1235" y="2635"/>
                    </a:cubicBezTo>
                    <a:cubicBezTo>
                      <a:pt x="1837" y="2920"/>
                      <a:pt x="2502" y="2984"/>
                      <a:pt x="3167" y="2984"/>
                    </a:cubicBezTo>
                    <a:cubicBezTo>
                      <a:pt x="3642" y="2952"/>
                      <a:pt x="4117" y="2889"/>
                      <a:pt x="4465" y="2604"/>
                    </a:cubicBezTo>
                    <a:cubicBezTo>
                      <a:pt x="4814" y="2319"/>
                      <a:pt x="5036" y="1844"/>
                      <a:pt x="4972" y="1400"/>
                    </a:cubicBezTo>
                    <a:cubicBezTo>
                      <a:pt x="4941" y="957"/>
                      <a:pt x="4624" y="545"/>
                      <a:pt x="4244" y="355"/>
                    </a:cubicBezTo>
                    <a:cubicBezTo>
                      <a:pt x="3959" y="213"/>
                      <a:pt x="3638" y="195"/>
                      <a:pt x="3335" y="195"/>
                    </a:cubicBezTo>
                    <a:cubicBezTo>
                      <a:pt x="3234" y="195"/>
                      <a:pt x="3135" y="197"/>
                      <a:pt x="3040" y="197"/>
                    </a:cubicBezTo>
                    <a:cubicBezTo>
                      <a:pt x="2629" y="197"/>
                      <a:pt x="2249" y="197"/>
                      <a:pt x="1869" y="102"/>
                    </a:cubicBezTo>
                    <a:cubicBezTo>
                      <a:pt x="1651" y="75"/>
                      <a:pt x="1433" y="0"/>
                      <a:pt x="1215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6589749" y="2033165"/>
                <a:ext cx="64037" cy="38627"/>
              </a:xfrm>
              <a:custGeom>
                <a:rect b="b" l="l" r="r" t="t"/>
                <a:pathLst>
                  <a:path extrusionOk="0" fill="none" h="1204" w="1996">
                    <a:moveTo>
                      <a:pt x="1" y="0"/>
                    </a:moveTo>
                    <a:cubicBezTo>
                      <a:pt x="159" y="380"/>
                      <a:pt x="444" y="697"/>
                      <a:pt x="697" y="1014"/>
                    </a:cubicBezTo>
                    <a:cubicBezTo>
                      <a:pt x="729" y="1077"/>
                      <a:pt x="792" y="1140"/>
                      <a:pt x="887" y="1172"/>
                    </a:cubicBezTo>
                    <a:cubicBezTo>
                      <a:pt x="982" y="1204"/>
                      <a:pt x="1109" y="1109"/>
                      <a:pt x="1204" y="1045"/>
                    </a:cubicBezTo>
                    <a:cubicBezTo>
                      <a:pt x="1426" y="887"/>
                      <a:pt x="1711" y="855"/>
                      <a:pt x="1996" y="88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6595844" y="2060595"/>
                <a:ext cx="10202" cy="16266"/>
              </a:xfrm>
              <a:custGeom>
                <a:rect b="b" l="l" r="r" t="t"/>
                <a:pathLst>
                  <a:path extrusionOk="0" fill="none" h="507" w="318">
                    <a:moveTo>
                      <a:pt x="317" y="0"/>
                    </a:moveTo>
                    <a:cubicBezTo>
                      <a:pt x="127" y="95"/>
                      <a:pt x="1" y="317"/>
                      <a:pt x="1" y="50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6557250" y="2090046"/>
                <a:ext cx="116877" cy="21367"/>
              </a:xfrm>
              <a:custGeom>
                <a:rect b="b" l="l" r="r" t="t"/>
                <a:pathLst>
                  <a:path extrusionOk="0" fill="none" h="666" w="3643">
                    <a:moveTo>
                      <a:pt x="0" y="571"/>
                    </a:moveTo>
                    <a:cubicBezTo>
                      <a:pt x="317" y="507"/>
                      <a:pt x="634" y="444"/>
                      <a:pt x="919" y="381"/>
                    </a:cubicBezTo>
                    <a:cubicBezTo>
                      <a:pt x="1045" y="349"/>
                      <a:pt x="1140" y="317"/>
                      <a:pt x="1267" y="349"/>
                    </a:cubicBezTo>
                    <a:cubicBezTo>
                      <a:pt x="1394" y="381"/>
                      <a:pt x="1457" y="444"/>
                      <a:pt x="1584" y="507"/>
                    </a:cubicBezTo>
                    <a:cubicBezTo>
                      <a:pt x="1774" y="634"/>
                      <a:pt x="2027" y="666"/>
                      <a:pt x="2280" y="602"/>
                    </a:cubicBezTo>
                    <a:cubicBezTo>
                      <a:pt x="2502" y="571"/>
                      <a:pt x="2724" y="444"/>
                      <a:pt x="2945" y="349"/>
                    </a:cubicBezTo>
                    <a:cubicBezTo>
                      <a:pt x="3167" y="222"/>
                      <a:pt x="3420" y="127"/>
                      <a:pt x="3642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6648683" y="2102237"/>
                <a:ext cx="6128" cy="37633"/>
              </a:xfrm>
              <a:custGeom>
                <a:rect b="b" l="l" r="r" t="t"/>
                <a:pathLst>
                  <a:path extrusionOk="0" fill="none" h="1173" w="191">
                    <a:moveTo>
                      <a:pt x="159" y="1"/>
                    </a:moveTo>
                    <a:cubicBezTo>
                      <a:pt x="64" y="64"/>
                      <a:pt x="0" y="222"/>
                      <a:pt x="0" y="349"/>
                    </a:cubicBezTo>
                    <a:cubicBezTo>
                      <a:pt x="0" y="444"/>
                      <a:pt x="32" y="571"/>
                      <a:pt x="64" y="697"/>
                    </a:cubicBezTo>
                    <a:cubicBezTo>
                      <a:pt x="95" y="856"/>
                      <a:pt x="159" y="1014"/>
                      <a:pt x="190" y="117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6598892" y="2108332"/>
                <a:ext cx="12223" cy="20372"/>
              </a:xfrm>
              <a:custGeom>
                <a:rect b="b" l="l" r="r" t="t"/>
                <a:pathLst>
                  <a:path extrusionOk="0" fill="none" h="635" w="381">
                    <a:moveTo>
                      <a:pt x="381" y="1"/>
                    </a:moveTo>
                    <a:cubicBezTo>
                      <a:pt x="286" y="1"/>
                      <a:pt x="191" y="64"/>
                      <a:pt x="159" y="127"/>
                    </a:cubicBezTo>
                    <a:cubicBezTo>
                      <a:pt x="96" y="222"/>
                      <a:pt x="64" y="317"/>
                      <a:pt x="64" y="412"/>
                    </a:cubicBezTo>
                    <a:cubicBezTo>
                      <a:pt x="32" y="476"/>
                      <a:pt x="32" y="571"/>
                      <a:pt x="1" y="634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6570435" y="2085971"/>
                <a:ext cx="6128" cy="16298"/>
              </a:xfrm>
              <a:custGeom>
                <a:rect b="b" l="l" r="r" t="t"/>
                <a:pathLst>
                  <a:path extrusionOk="0" fill="none" h="508" w="191">
                    <a:moveTo>
                      <a:pt x="191" y="508"/>
                    </a:moveTo>
                    <a:cubicBezTo>
                      <a:pt x="191" y="318"/>
                      <a:pt x="128" y="128"/>
                      <a:pt x="1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6386543" y="1903106"/>
                <a:ext cx="101637" cy="150403"/>
              </a:xfrm>
              <a:custGeom>
                <a:rect b="b" l="l" r="r" t="t"/>
                <a:pathLst>
                  <a:path extrusionOk="0" h="4688" w="3168">
                    <a:moveTo>
                      <a:pt x="2376" y="1"/>
                    </a:moveTo>
                    <a:cubicBezTo>
                      <a:pt x="1078" y="1"/>
                      <a:pt x="1" y="1046"/>
                      <a:pt x="1" y="2344"/>
                    </a:cubicBezTo>
                    <a:cubicBezTo>
                      <a:pt x="1" y="3642"/>
                      <a:pt x="1078" y="4688"/>
                      <a:pt x="2376" y="4688"/>
                    </a:cubicBezTo>
                    <a:cubicBezTo>
                      <a:pt x="2661" y="4688"/>
                      <a:pt x="2914" y="4624"/>
                      <a:pt x="3168" y="4529"/>
                    </a:cubicBezTo>
                    <a:cubicBezTo>
                      <a:pt x="2914" y="4118"/>
                      <a:pt x="2978" y="96"/>
                      <a:pt x="2978" y="96"/>
                    </a:cubicBezTo>
                    <a:cubicBezTo>
                      <a:pt x="2788" y="32"/>
                      <a:pt x="2566" y="1"/>
                      <a:pt x="23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6440408" y="1969162"/>
                <a:ext cx="41675" cy="25409"/>
              </a:xfrm>
              <a:custGeom>
                <a:rect b="b" l="l" r="r" t="t"/>
                <a:pathLst>
                  <a:path extrusionOk="0" fill="none" h="792" w="1299">
                    <a:moveTo>
                      <a:pt x="0" y="127"/>
                    </a:moveTo>
                    <a:cubicBezTo>
                      <a:pt x="0" y="127"/>
                      <a:pt x="919" y="0"/>
                      <a:pt x="1299" y="79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7190222" y="1903106"/>
                <a:ext cx="101605" cy="150403"/>
              </a:xfrm>
              <a:custGeom>
                <a:rect b="b" l="l" r="r" t="t"/>
                <a:pathLst>
                  <a:path extrusionOk="0" h="4688" w="3167">
                    <a:moveTo>
                      <a:pt x="823" y="1"/>
                    </a:moveTo>
                    <a:cubicBezTo>
                      <a:pt x="602" y="1"/>
                      <a:pt x="380" y="32"/>
                      <a:pt x="190" y="96"/>
                    </a:cubicBezTo>
                    <a:cubicBezTo>
                      <a:pt x="190" y="96"/>
                      <a:pt x="253" y="4118"/>
                      <a:pt x="0" y="4529"/>
                    </a:cubicBezTo>
                    <a:cubicBezTo>
                      <a:pt x="253" y="4624"/>
                      <a:pt x="538" y="4688"/>
                      <a:pt x="823" y="4688"/>
                    </a:cubicBezTo>
                    <a:cubicBezTo>
                      <a:pt x="2090" y="4688"/>
                      <a:pt x="3167" y="3642"/>
                      <a:pt x="3167" y="2344"/>
                    </a:cubicBezTo>
                    <a:cubicBezTo>
                      <a:pt x="3167" y="1046"/>
                      <a:pt x="2090" y="1"/>
                      <a:pt x="8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7196318" y="1969162"/>
                <a:ext cx="42702" cy="25409"/>
              </a:xfrm>
              <a:custGeom>
                <a:rect b="b" l="l" r="r" t="t"/>
                <a:pathLst>
                  <a:path extrusionOk="0" fill="none" h="792" w="1331">
                    <a:moveTo>
                      <a:pt x="1330" y="127"/>
                    </a:moveTo>
                    <a:cubicBezTo>
                      <a:pt x="1330" y="127"/>
                      <a:pt x="380" y="0"/>
                      <a:pt x="0" y="79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6965682" y="1873655"/>
                <a:ext cx="134137" cy="134137"/>
              </a:xfrm>
              <a:custGeom>
                <a:rect b="b" l="l" r="r" t="t"/>
                <a:pathLst>
                  <a:path extrusionOk="0" h="4181" w="4181">
                    <a:moveTo>
                      <a:pt x="2090" y="0"/>
                    </a:moveTo>
                    <a:cubicBezTo>
                      <a:pt x="919" y="0"/>
                      <a:pt x="0" y="950"/>
                      <a:pt x="0" y="2090"/>
                    </a:cubicBezTo>
                    <a:cubicBezTo>
                      <a:pt x="0" y="3262"/>
                      <a:pt x="919" y="4180"/>
                      <a:pt x="2090" y="4180"/>
                    </a:cubicBezTo>
                    <a:cubicBezTo>
                      <a:pt x="3230" y="4180"/>
                      <a:pt x="4180" y="3262"/>
                      <a:pt x="4180" y="2090"/>
                    </a:cubicBezTo>
                    <a:cubicBezTo>
                      <a:pt x="4180" y="950"/>
                      <a:pt x="3230" y="0"/>
                      <a:pt x="2090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7035781" y="1904132"/>
                <a:ext cx="31537" cy="30510"/>
              </a:xfrm>
              <a:custGeom>
                <a:rect b="b" l="l" r="r" t="t"/>
                <a:pathLst>
                  <a:path extrusionOk="0" h="951" w="983">
                    <a:moveTo>
                      <a:pt x="475" y="0"/>
                    </a:moveTo>
                    <a:cubicBezTo>
                      <a:pt x="222" y="0"/>
                      <a:pt x="0" y="190"/>
                      <a:pt x="0" y="475"/>
                    </a:cubicBezTo>
                    <a:cubicBezTo>
                      <a:pt x="0" y="729"/>
                      <a:pt x="222" y="950"/>
                      <a:pt x="475" y="950"/>
                    </a:cubicBezTo>
                    <a:cubicBezTo>
                      <a:pt x="760" y="950"/>
                      <a:pt x="982" y="729"/>
                      <a:pt x="982" y="475"/>
                    </a:cubicBezTo>
                    <a:cubicBezTo>
                      <a:pt x="982" y="190"/>
                      <a:pt x="760" y="0"/>
                      <a:pt x="475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6578584" y="1873655"/>
                <a:ext cx="134137" cy="134137"/>
              </a:xfrm>
              <a:custGeom>
                <a:rect b="b" l="l" r="r" t="t"/>
                <a:pathLst>
                  <a:path extrusionOk="0" h="4181" w="4181">
                    <a:moveTo>
                      <a:pt x="2090" y="0"/>
                    </a:moveTo>
                    <a:cubicBezTo>
                      <a:pt x="950" y="0"/>
                      <a:pt x="0" y="950"/>
                      <a:pt x="0" y="2090"/>
                    </a:cubicBezTo>
                    <a:cubicBezTo>
                      <a:pt x="0" y="3262"/>
                      <a:pt x="950" y="4180"/>
                      <a:pt x="2090" y="4180"/>
                    </a:cubicBezTo>
                    <a:cubicBezTo>
                      <a:pt x="3262" y="4180"/>
                      <a:pt x="4181" y="3262"/>
                      <a:pt x="4181" y="2090"/>
                    </a:cubicBezTo>
                    <a:cubicBezTo>
                      <a:pt x="4181" y="950"/>
                      <a:pt x="3262" y="0"/>
                      <a:pt x="2090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6651730" y="1904132"/>
                <a:ext cx="31537" cy="30510"/>
              </a:xfrm>
              <a:custGeom>
                <a:rect b="b" l="l" r="r" t="t"/>
                <a:pathLst>
                  <a:path extrusionOk="0" h="951" w="983">
                    <a:moveTo>
                      <a:pt x="475" y="0"/>
                    </a:moveTo>
                    <a:cubicBezTo>
                      <a:pt x="222" y="0"/>
                      <a:pt x="0" y="190"/>
                      <a:pt x="0" y="475"/>
                    </a:cubicBezTo>
                    <a:cubicBezTo>
                      <a:pt x="0" y="729"/>
                      <a:pt x="222" y="950"/>
                      <a:pt x="475" y="950"/>
                    </a:cubicBezTo>
                    <a:cubicBezTo>
                      <a:pt x="760" y="950"/>
                      <a:pt x="982" y="729"/>
                      <a:pt x="982" y="475"/>
                    </a:cubicBezTo>
                    <a:cubicBezTo>
                      <a:pt x="982" y="190"/>
                      <a:pt x="760" y="0"/>
                      <a:pt x="475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6822405" y="2031112"/>
                <a:ext cx="33558" cy="8181"/>
              </a:xfrm>
              <a:custGeom>
                <a:rect b="b" l="l" r="r" t="t"/>
                <a:pathLst>
                  <a:path extrusionOk="0" fill="none" h="255" w="1046">
                    <a:moveTo>
                      <a:pt x="1" y="1"/>
                    </a:moveTo>
                    <a:cubicBezTo>
                      <a:pt x="127" y="159"/>
                      <a:pt x="317" y="254"/>
                      <a:pt x="539" y="254"/>
                    </a:cubicBezTo>
                    <a:cubicBezTo>
                      <a:pt x="729" y="254"/>
                      <a:pt x="919" y="159"/>
                      <a:pt x="1046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6769599" y="2120524"/>
                <a:ext cx="147355" cy="31537"/>
              </a:xfrm>
              <a:custGeom>
                <a:rect b="b" l="l" r="r" t="t"/>
                <a:pathLst>
                  <a:path extrusionOk="0" fill="none" h="983" w="4593">
                    <a:moveTo>
                      <a:pt x="0" y="982"/>
                    </a:moveTo>
                    <a:cubicBezTo>
                      <a:pt x="1330" y="32"/>
                      <a:pt x="3230" y="1"/>
                      <a:pt x="4592" y="88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6576531" y="1771025"/>
                <a:ext cx="97595" cy="55920"/>
              </a:xfrm>
              <a:custGeom>
                <a:rect b="b" l="l" r="r" t="t"/>
                <a:pathLst>
                  <a:path extrusionOk="0" fill="none" h="1743" w="3042">
                    <a:moveTo>
                      <a:pt x="3041" y="1"/>
                    </a:moveTo>
                    <a:cubicBezTo>
                      <a:pt x="2629" y="919"/>
                      <a:pt x="1774" y="1616"/>
                      <a:pt x="666" y="1742"/>
                    </a:cubicBezTo>
                    <a:cubicBezTo>
                      <a:pt x="444" y="1742"/>
                      <a:pt x="223" y="1742"/>
                      <a:pt x="1" y="171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7004277" y="1771025"/>
                <a:ext cx="97563" cy="55920"/>
              </a:xfrm>
              <a:custGeom>
                <a:rect b="b" l="l" r="r" t="t"/>
                <a:pathLst>
                  <a:path extrusionOk="0" fill="none" h="1743" w="3041">
                    <a:moveTo>
                      <a:pt x="1" y="1"/>
                    </a:moveTo>
                    <a:cubicBezTo>
                      <a:pt x="412" y="919"/>
                      <a:pt x="1267" y="1616"/>
                      <a:pt x="2344" y="1742"/>
                    </a:cubicBezTo>
                    <a:cubicBezTo>
                      <a:pt x="2597" y="1742"/>
                      <a:pt x="2819" y="1742"/>
                      <a:pt x="3041" y="171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6608035" y="1288740"/>
                <a:ext cx="783390" cy="488296"/>
              </a:xfrm>
              <a:custGeom>
                <a:rect b="b" l="l" r="r" t="t"/>
                <a:pathLst>
                  <a:path extrusionOk="0" h="15220" w="24418">
                    <a:moveTo>
                      <a:pt x="7446" y="0"/>
                    </a:moveTo>
                    <a:cubicBezTo>
                      <a:pt x="7190" y="0"/>
                      <a:pt x="6936" y="7"/>
                      <a:pt x="6683" y="23"/>
                    </a:cubicBezTo>
                    <a:lnTo>
                      <a:pt x="1" y="11265"/>
                    </a:lnTo>
                    <a:cubicBezTo>
                      <a:pt x="1" y="11265"/>
                      <a:pt x="2312" y="14464"/>
                      <a:pt x="6493" y="14559"/>
                    </a:cubicBezTo>
                    <a:cubicBezTo>
                      <a:pt x="6493" y="14559"/>
                      <a:pt x="5733" y="13704"/>
                      <a:pt x="5638" y="13419"/>
                    </a:cubicBezTo>
                    <a:lnTo>
                      <a:pt x="5638" y="13419"/>
                    </a:lnTo>
                    <a:cubicBezTo>
                      <a:pt x="5638" y="13419"/>
                      <a:pt x="9433" y="15219"/>
                      <a:pt x="14769" y="15219"/>
                    </a:cubicBezTo>
                    <a:cubicBezTo>
                      <a:pt x="17216" y="15219"/>
                      <a:pt x="19988" y="14841"/>
                      <a:pt x="22866" y="13735"/>
                    </a:cubicBezTo>
                    <a:cubicBezTo>
                      <a:pt x="22866" y="13735"/>
                      <a:pt x="21884" y="13450"/>
                      <a:pt x="21314" y="13133"/>
                    </a:cubicBezTo>
                    <a:cubicBezTo>
                      <a:pt x="21314" y="13133"/>
                      <a:pt x="22644" y="13038"/>
                      <a:pt x="24417" y="12500"/>
                    </a:cubicBezTo>
                    <a:cubicBezTo>
                      <a:pt x="24417" y="12500"/>
                      <a:pt x="20617" y="10188"/>
                      <a:pt x="18685" y="6198"/>
                    </a:cubicBezTo>
                    <a:cubicBezTo>
                      <a:pt x="16886" y="2389"/>
                      <a:pt x="12018" y="0"/>
                      <a:pt x="7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608035" y="1280303"/>
                <a:ext cx="783390" cy="561893"/>
              </a:xfrm>
              <a:custGeom>
                <a:rect b="b" l="l" r="r" t="t"/>
                <a:pathLst>
                  <a:path extrusionOk="0" fill="none" h="17514" w="24418">
                    <a:moveTo>
                      <a:pt x="1" y="11528"/>
                    </a:moveTo>
                    <a:cubicBezTo>
                      <a:pt x="1" y="11528"/>
                      <a:pt x="2312" y="14727"/>
                      <a:pt x="6493" y="14822"/>
                    </a:cubicBezTo>
                    <a:cubicBezTo>
                      <a:pt x="6493" y="14822"/>
                      <a:pt x="5733" y="13967"/>
                      <a:pt x="5638" y="13682"/>
                    </a:cubicBezTo>
                    <a:cubicBezTo>
                      <a:pt x="5638" y="13682"/>
                      <a:pt x="13713" y="17513"/>
                      <a:pt x="22866" y="13998"/>
                    </a:cubicBezTo>
                    <a:cubicBezTo>
                      <a:pt x="22866" y="13998"/>
                      <a:pt x="21884" y="13713"/>
                      <a:pt x="21314" y="13396"/>
                    </a:cubicBezTo>
                    <a:cubicBezTo>
                      <a:pt x="21314" y="13396"/>
                      <a:pt x="22644" y="13301"/>
                      <a:pt x="24417" y="12763"/>
                    </a:cubicBezTo>
                    <a:cubicBezTo>
                      <a:pt x="24417" y="12763"/>
                      <a:pt x="20617" y="10451"/>
                      <a:pt x="18685" y="6461"/>
                    </a:cubicBezTo>
                    <a:cubicBezTo>
                      <a:pt x="16785" y="2439"/>
                      <a:pt x="11465" y="1"/>
                      <a:pt x="6683" y="286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6959587" y="1547512"/>
                <a:ext cx="332246" cy="170711"/>
              </a:xfrm>
              <a:custGeom>
                <a:rect b="b" l="l" r="r" t="t"/>
                <a:pathLst>
                  <a:path extrusionOk="0" fill="none" h="5321" w="10356">
                    <a:moveTo>
                      <a:pt x="10356" y="5067"/>
                    </a:moveTo>
                    <a:cubicBezTo>
                      <a:pt x="10356" y="5067"/>
                      <a:pt x="3325" y="5321"/>
                      <a:pt x="0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6916918" y="1628775"/>
                <a:ext cx="418612" cy="147355"/>
              </a:xfrm>
              <a:custGeom>
                <a:rect b="b" l="l" r="r" t="t"/>
                <a:pathLst>
                  <a:path extrusionOk="0" fill="none" h="4593" w="13048">
                    <a:moveTo>
                      <a:pt x="0" y="1"/>
                    </a:moveTo>
                    <a:cubicBezTo>
                      <a:pt x="0" y="1"/>
                      <a:pt x="4085" y="4593"/>
                      <a:pt x="13048" y="320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6409930" y="1644046"/>
                <a:ext cx="78249" cy="259098"/>
              </a:xfrm>
              <a:custGeom>
                <a:rect b="b" l="l" r="r" t="t"/>
                <a:pathLst>
                  <a:path extrusionOk="0" fill="none" h="8076" w="2439">
                    <a:moveTo>
                      <a:pt x="1235" y="8076"/>
                    </a:moveTo>
                    <a:cubicBezTo>
                      <a:pt x="1235" y="8076"/>
                      <a:pt x="0" y="3959"/>
                      <a:pt x="2439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6412978" y="1607440"/>
                <a:ext cx="24415" cy="76260"/>
              </a:xfrm>
              <a:custGeom>
                <a:rect b="b" l="l" r="r" t="t"/>
                <a:pathLst>
                  <a:path extrusionOk="0" fill="none" h="2377" w="761">
                    <a:moveTo>
                      <a:pt x="0" y="2376"/>
                    </a:moveTo>
                    <a:cubicBezTo>
                      <a:pt x="0" y="2376"/>
                      <a:pt x="190" y="1141"/>
                      <a:pt x="760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7156665" y="1547512"/>
                <a:ext cx="234748" cy="142286"/>
              </a:xfrm>
              <a:custGeom>
                <a:rect b="b" l="l" r="r" t="t"/>
                <a:pathLst>
                  <a:path extrusionOk="0" fill="none" h="4435" w="7317">
                    <a:moveTo>
                      <a:pt x="7316" y="4434"/>
                    </a:moveTo>
                    <a:cubicBezTo>
                      <a:pt x="7316" y="4434"/>
                      <a:pt x="2629" y="4086"/>
                      <a:pt x="1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14"/>
            <p:cNvGrpSpPr/>
            <p:nvPr/>
          </p:nvGrpSpPr>
          <p:grpSpPr>
            <a:xfrm>
              <a:off x="3833350" y="1267085"/>
              <a:ext cx="1003856" cy="1258862"/>
              <a:chOff x="3833350" y="1267085"/>
              <a:chExt cx="1003856" cy="1258862"/>
            </a:xfrm>
          </p:grpSpPr>
          <p:sp>
            <p:nvSpPr>
              <p:cNvPr id="724" name="Google Shape;724;p14"/>
              <p:cNvSpPr/>
              <p:nvPr/>
            </p:nvSpPr>
            <p:spPr>
              <a:xfrm>
                <a:off x="3927831" y="2242434"/>
                <a:ext cx="709216" cy="283513"/>
              </a:xfrm>
              <a:custGeom>
                <a:rect b="b" l="l" r="r" t="t"/>
                <a:pathLst>
                  <a:path extrusionOk="0" h="8837" w="22106">
                    <a:moveTo>
                      <a:pt x="9026" y="1"/>
                    </a:moveTo>
                    <a:cubicBezTo>
                      <a:pt x="8995" y="824"/>
                      <a:pt x="8900" y="1711"/>
                      <a:pt x="8298" y="2249"/>
                    </a:cubicBezTo>
                    <a:cubicBezTo>
                      <a:pt x="8045" y="2471"/>
                      <a:pt x="7728" y="2598"/>
                      <a:pt x="7411" y="2693"/>
                    </a:cubicBezTo>
                    <a:cubicBezTo>
                      <a:pt x="6556" y="2978"/>
                      <a:pt x="5669" y="3010"/>
                      <a:pt x="4751" y="3073"/>
                    </a:cubicBezTo>
                    <a:cubicBezTo>
                      <a:pt x="3864" y="3136"/>
                      <a:pt x="2946" y="3295"/>
                      <a:pt x="2154" y="3706"/>
                    </a:cubicBezTo>
                    <a:cubicBezTo>
                      <a:pt x="1362" y="4150"/>
                      <a:pt x="1" y="5575"/>
                      <a:pt x="1" y="8837"/>
                    </a:cubicBezTo>
                    <a:lnTo>
                      <a:pt x="22106" y="8837"/>
                    </a:lnTo>
                    <a:cubicBezTo>
                      <a:pt x="22106" y="5796"/>
                      <a:pt x="21156" y="4150"/>
                      <a:pt x="20364" y="3706"/>
                    </a:cubicBezTo>
                    <a:cubicBezTo>
                      <a:pt x="19572" y="3263"/>
                      <a:pt x="18654" y="3136"/>
                      <a:pt x="17767" y="3073"/>
                    </a:cubicBezTo>
                    <a:cubicBezTo>
                      <a:pt x="16880" y="3010"/>
                      <a:pt x="15962" y="2978"/>
                      <a:pt x="15107" y="2693"/>
                    </a:cubicBezTo>
                    <a:cubicBezTo>
                      <a:pt x="14790" y="2598"/>
                      <a:pt x="14473" y="2471"/>
                      <a:pt x="14220" y="2249"/>
                    </a:cubicBezTo>
                    <a:cubicBezTo>
                      <a:pt x="13618" y="1711"/>
                      <a:pt x="13523" y="824"/>
                      <a:pt x="134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3927831" y="2242434"/>
                <a:ext cx="709216" cy="283513"/>
              </a:xfrm>
              <a:custGeom>
                <a:rect b="b" l="l" r="r" t="t"/>
                <a:pathLst>
                  <a:path extrusionOk="0" fill="none" h="8837" w="22106">
                    <a:moveTo>
                      <a:pt x="22106" y="8837"/>
                    </a:moveTo>
                    <a:cubicBezTo>
                      <a:pt x="22106" y="5796"/>
                      <a:pt x="21156" y="4150"/>
                      <a:pt x="20364" y="3706"/>
                    </a:cubicBezTo>
                    <a:cubicBezTo>
                      <a:pt x="19572" y="3263"/>
                      <a:pt x="18654" y="3136"/>
                      <a:pt x="17767" y="3073"/>
                    </a:cubicBezTo>
                    <a:cubicBezTo>
                      <a:pt x="16880" y="3010"/>
                      <a:pt x="15962" y="2978"/>
                      <a:pt x="15107" y="2693"/>
                    </a:cubicBezTo>
                    <a:cubicBezTo>
                      <a:pt x="14790" y="2598"/>
                      <a:pt x="14473" y="2471"/>
                      <a:pt x="14220" y="2249"/>
                    </a:cubicBezTo>
                    <a:cubicBezTo>
                      <a:pt x="13618" y="1711"/>
                      <a:pt x="13523" y="824"/>
                      <a:pt x="13492" y="1"/>
                    </a:cubicBezTo>
                    <a:lnTo>
                      <a:pt x="9026" y="1"/>
                    </a:lnTo>
                    <a:cubicBezTo>
                      <a:pt x="8995" y="824"/>
                      <a:pt x="8900" y="1711"/>
                      <a:pt x="8298" y="2249"/>
                    </a:cubicBezTo>
                    <a:cubicBezTo>
                      <a:pt x="8045" y="2471"/>
                      <a:pt x="7728" y="2598"/>
                      <a:pt x="7411" y="2693"/>
                    </a:cubicBezTo>
                    <a:cubicBezTo>
                      <a:pt x="6556" y="2978"/>
                      <a:pt x="5669" y="3010"/>
                      <a:pt x="4751" y="3073"/>
                    </a:cubicBezTo>
                    <a:cubicBezTo>
                      <a:pt x="3864" y="3136"/>
                      <a:pt x="2946" y="3295"/>
                      <a:pt x="2154" y="3706"/>
                    </a:cubicBezTo>
                    <a:cubicBezTo>
                      <a:pt x="1362" y="4150"/>
                      <a:pt x="1" y="5575"/>
                      <a:pt x="1" y="883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4057890" y="2330851"/>
                <a:ext cx="462309" cy="195094"/>
              </a:xfrm>
              <a:custGeom>
                <a:rect b="b" l="l" r="r" t="t"/>
                <a:pathLst>
                  <a:path extrusionOk="0" h="6081" w="14410">
                    <a:moveTo>
                      <a:pt x="3231" y="0"/>
                    </a:moveTo>
                    <a:cubicBezTo>
                      <a:pt x="3231" y="0"/>
                      <a:pt x="1647" y="127"/>
                      <a:pt x="824" y="317"/>
                    </a:cubicBezTo>
                    <a:cubicBezTo>
                      <a:pt x="824" y="317"/>
                      <a:pt x="1045" y="4307"/>
                      <a:pt x="0" y="6081"/>
                    </a:cubicBezTo>
                    <a:lnTo>
                      <a:pt x="14410" y="6081"/>
                    </a:lnTo>
                    <a:cubicBezTo>
                      <a:pt x="13396" y="4307"/>
                      <a:pt x="13586" y="317"/>
                      <a:pt x="13586" y="317"/>
                    </a:cubicBezTo>
                    <a:cubicBezTo>
                      <a:pt x="12763" y="127"/>
                      <a:pt x="11179" y="0"/>
                      <a:pt x="11179" y="0"/>
                    </a:cubicBezTo>
                    <a:cubicBezTo>
                      <a:pt x="10863" y="1869"/>
                      <a:pt x="9216" y="3325"/>
                      <a:pt x="7221" y="3325"/>
                    </a:cubicBezTo>
                    <a:cubicBezTo>
                      <a:pt x="5226" y="3325"/>
                      <a:pt x="3579" y="1869"/>
                      <a:pt x="3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4057890" y="2330851"/>
                <a:ext cx="462309" cy="195094"/>
              </a:xfrm>
              <a:custGeom>
                <a:rect b="b" l="l" r="r" t="t"/>
                <a:pathLst>
                  <a:path extrusionOk="0" fill="none" h="6081" w="14410">
                    <a:moveTo>
                      <a:pt x="0" y="6081"/>
                    </a:moveTo>
                    <a:cubicBezTo>
                      <a:pt x="1045" y="4307"/>
                      <a:pt x="824" y="317"/>
                      <a:pt x="824" y="317"/>
                    </a:cubicBezTo>
                    <a:cubicBezTo>
                      <a:pt x="1647" y="127"/>
                      <a:pt x="3231" y="0"/>
                      <a:pt x="3231" y="0"/>
                    </a:cubicBezTo>
                    <a:cubicBezTo>
                      <a:pt x="3579" y="1869"/>
                      <a:pt x="5226" y="3325"/>
                      <a:pt x="7221" y="3325"/>
                    </a:cubicBezTo>
                    <a:cubicBezTo>
                      <a:pt x="9216" y="3325"/>
                      <a:pt x="10863" y="1869"/>
                      <a:pt x="11179" y="0"/>
                    </a:cubicBezTo>
                    <a:cubicBezTo>
                      <a:pt x="11179" y="0"/>
                      <a:pt x="12763" y="127"/>
                      <a:pt x="13586" y="317"/>
                    </a:cubicBezTo>
                    <a:cubicBezTo>
                      <a:pt x="13586" y="317"/>
                      <a:pt x="13396" y="4307"/>
                      <a:pt x="14410" y="608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3833350" y="1267085"/>
                <a:ext cx="874826" cy="653328"/>
              </a:xfrm>
              <a:custGeom>
                <a:rect b="b" l="l" r="r" t="t"/>
                <a:pathLst>
                  <a:path extrusionOk="0" fill="none" h="20364" w="27268">
                    <a:moveTo>
                      <a:pt x="792" y="12985"/>
                    </a:moveTo>
                    <a:cubicBezTo>
                      <a:pt x="792" y="13523"/>
                      <a:pt x="760" y="14062"/>
                      <a:pt x="792" y="14632"/>
                    </a:cubicBezTo>
                    <a:cubicBezTo>
                      <a:pt x="792" y="14632"/>
                      <a:pt x="792" y="18084"/>
                      <a:pt x="2249" y="20364"/>
                    </a:cubicBezTo>
                    <a:lnTo>
                      <a:pt x="25969" y="19921"/>
                    </a:lnTo>
                    <a:cubicBezTo>
                      <a:pt x="27267" y="17292"/>
                      <a:pt x="27267" y="13618"/>
                      <a:pt x="27267" y="13618"/>
                    </a:cubicBezTo>
                    <a:cubicBezTo>
                      <a:pt x="27267" y="6493"/>
                      <a:pt x="22517" y="698"/>
                      <a:pt x="14093" y="698"/>
                    </a:cubicBezTo>
                    <a:cubicBezTo>
                      <a:pt x="12256" y="698"/>
                      <a:pt x="10578" y="983"/>
                      <a:pt x="9089" y="1553"/>
                    </a:cubicBezTo>
                    <a:cubicBezTo>
                      <a:pt x="9089" y="1553"/>
                      <a:pt x="8709" y="666"/>
                      <a:pt x="9216" y="1"/>
                    </a:cubicBezTo>
                    <a:cubicBezTo>
                      <a:pt x="9216" y="1"/>
                      <a:pt x="8013" y="666"/>
                      <a:pt x="7601" y="2313"/>
                    </a:cubicBezTo>
                    <a:cubicBezTo>
                      <a:pt x="7601" y="2313"/>
                      <a:pt x="6683" y="1743"/>
                      <a:pt x="5701" y="1964"/>
                    </a:cubicBezTo>
                    <a:cubicBezTo>
                      <a:pt x="5701" y="1964"/>
                      <a:pt x="6334" y="2503"/>
                      <a:pt x="6176" y="3041"/>
                    </a:cubicBezTo>
                    <a:cubicBezTo>
                      <a:pt x="3357" y="4656"/>
                      <a:pt x="285" y="7696"/>
                      <a:pt x="0" y="14062"/>
                    </a:cubicBezTo>
                    <a:cubicBezTo>
                      <a:pt x="0" y="14062"/>
                      <a:pt x="349" y="13270"/>
                      <a:pt x="792" y="12985"/>
                    </a:cubicBezTo>
                    <a:close/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3928857" y="1650141"/>
                <a:ext cx="713258" cy="592339"/>
              </a:xfrm>
              <a:custGeom>
                <a:rect b="b" l="l" r="r" t="t"/>
                <a:pathLst>
                  <a:path extrusionOk="0" h="18463" w="22232">
                    <a:moveTo>
                      <a:pt x="3927" y="0"/>
                    </a:moveTo>
                    <a:cubicBezTo>
                      <a:pt x="0" y="2534"/>
                      <a:pt x="0" y="7062"/>
                      <a:pt x="0" y="7062"/>
                    </a:cubicBezTo>
                    <a:lnTo>
                      <a:pt x="0" y="10736"/>
                    </a:lnTo>
                    <a:cubicBezTo>
                      <a:pt x="0" y="14979"/>
                      <a:pt x="3484" y="18463"/>
                      <a:pt x="7728" y="18463"/>
                    </a:cubicBezTo>
                    <a:lnTo>
                      <a:pt x="14505" y="18463"/>
                    </a:lnTo>
                    <a:cubicBezTo>
                      <a:pt x="18748" y="18463"/>
                      <a:pt x="22232" y="14979"/>
                      <a:pt x="22232" y="10736"/>
                    </a:cubicBezTo>
                    <a:lnTo>
                      <a:pt x="22232" y="7062"/>
                    </a:lnTo>
                    <a:cubicBezTo>
                      <a:pt x="22232" y="7062"/>
                      <a:pt x="22232" y="5447"/>
                      <a:pt x="21440" y="3642"/>
                    </a:cubicBezTo>
                    <a:cubicBezTo>
                      <a:pt x="21112" y="3650"/>
                      <a:pt x="20787" y="3654"/>
                      <a:pt x="20466" y="3654"/>
                    </a:cubicBezTo>
                    <a:cubicBezTo>
                      <a:pt x="10581" y="3654"/>
                      <a:pt x="3927" y="0"/>
                      <a:pt x="39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3833350" y="1903106"/>
                <a:ext cx="100611" cy="150403"/>
              </a:xfrm>
              <a:custGeom>
                <a:rect b="b" l="l" r="r" t="t"/>
                <a:pathLst>
                  <a:path extrusionOk="0" h="4688" w="3136">
                    <a:moveTo>
                      <a:pt x="2344" y="1"/>
                    </a:moveTo>
                    <a:cubicBezTo>
                      <a:pt x="1045" y="1"/>
                      <a:pt x="0" y="1046"/>
                      <a:pt x="0" y="2344"/>
                    </a:cubicBezTo>
                    <a:cubicBezTo>
                      <a:pt x="0" y="3642"/>
                      <a:pt x="1045" y="4688"/>
                      <a:pt x="2344" y="4688"/>
                    </a:cubicBezTo>
                    <a:cubicBezTo>
                      <a:pt x="2629" y="4688"/>
                      <a:pt x="2882" y="4624"/>
                      <a:pt x="3136" y="4529"/>
                    </a:cubicBezTo>
                    <a:cubicBezTo>
                      <a:pt x="2882" y="4118"/>
                      <a:pt x="2977" y="96"/>
                      <a:pt x="2977" y="96"/>
                    </a:cubicBezTo>
                    <a:cubicBezTo>
                      <a:pt x="2756" y="32"/>
                      <a:pt x="2566" y="1"/>
                      <a:pt x="2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3886189" y="1969162"/>
                <a:ext cx="42702" cy="25409"/>
              </a:xfrm>
              <a:custGeom>
                <a:rect b="b" l="l" r="r" t="t"/>
                <a:pathLst>
                  <a:path extrusionOk="0" fill="none" h="792" w="1331">
                    <a:moveTo>
                      <a:pt x="0" y="127"/>
                    </a:moveTo>
                    <a:cubicBezTo>
                      <a:pt x="0" y="127"/>
                      <a:pt x="919" y="0"/>
                      <a:pt x="1330" y="79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4636998" y="1903106"/>
                <a:ext cx="100611" cy="150403"/>
              </a:xfrm>
              <a:custGeom>
                <a:rect b="b" l="l" r="r" t="t"/>
                <a:pathLst>
                  <a:path extrusionOk="0" h="4688" w="3136">
                    <a:moveTo>
                      <a:pt x="792" y="1"/>
                    </a:moveTo>
                    <a:cubicBezTo>
                      <a:pt x="571" y="1"/>
                      <a:pt x="381" y="32"/>
                      <a:pt x="159" y="96"/>
                    </a:cubicBezTo>
                    <a:cubicBezTo>
                      <a:pt x="191" y="96"/>
                      <a:pt x="254" y="4118"/>
                      <a:pt x="1" y="4529"/>
                    </a:cubicBezTo>
                    <a:cubicBezTo>
                      <a:pt x="254" y="4624"/>
                      <a:pt x="507" y="4688"/>
                      <a:pt x="792" y="4688"/>
                    </a:cubicBezTo>
                    <a:cubicBezTo>
                      <a:pt x="2091" y="4688"/>
                      <a:pt x="3136" y="3642"/>
                      <a:pt x="3136" y="2344"/>
                    </a:cubicBezTo>
                    <a:cubicBezTo>
                      <a:pt x="3136" y="1046"/>
                      <a:pt x="2091" y="1"/>
                      <a:pt x="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4642067" y="1969162"/>
                <a:ext cx="42734" cy="25409"/>
              </a:xfrm>
              <a:custGeom>
                <a:rect b="b" l="l" r="r" t="t"/>
                <a:pathLst>
                  <a:path extrusionOk="0" fill="none" h="792" w="1332">
                    <a:moveTo>
                      <a:pt x="1331" y="127"/>
                    </a:moveTo>
                    <a:cubicBezTo>
                      <a:pt x="1331" y="127"/>
                      <a:pt x="413" y="0"/>
                      <a:pt x="1" y="79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4411463" y="1873655"/>
                <a:ext cx="134137" cy="134137"/>
              </a:xfrm>
              <a:custGeom>
                <a:rect b="b" l="l" r="r" t="t"/>
                <a:pathLst>
                  <a:path extrusionOk="0" h="4181" w="4181">
                    <a:moveTo>
                      <a:pt x="2090" y="0"/>
                    </a:moveTo>
                    <a:cubicBezTo>
                      <a:pt x="950" y="0"/>
                      <a:pt x="0" y="950"/>
                      <a:pt x="0" y="2090"/>
                    </a:cubicBezTo>
                    <a:cubicBezTo>
                      <a:pt x="0" y="3262"/>
                      <a:pt x="950" y="4180"/>
                      <a:pt x="2090" y="4180"/>
                    </a:cubicBezTo>
                    <a:cubicBezTo>
                      <a:pt x="3262" y="4180"/>
                      <a:pt x="4180" y="3262"/>
                      <a:pt x="4180" y="2090"/>
                    </a:cubicBezTo>
                    <a:cubicBezTo>
                      <a:pt x="4180" y="950"/>
                      <a:pt x="3262" y="0"/>
                      <a:pt x="2090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4482556" y="1904132"/>
                <a:ext cx="30510" cy="30510"/>
              </a:xfrm>
              <a:custGeom>
                <a:rect b="b" l="l" r="r" t="t"/>
                <a:pathLst>
                  <a:path extrusionOk="0" h="951" w="951">
                    <a:moveTo>
                      <a:pt x="476" y="0"/>
                    </a:moveTo>
                    <a:cubicBezTo>
                      <a:pt x="223" y="0"/>
                      <a:pt x="1" y="190"/>
                      <a:pt x="1" y="475"/>
                    </a:cubicBezTo>
                    <a:cubicBezTo>
                      <a:pt x="1" y="729"/>
                      <a:pt x="223" y="950"/>
                      <a:pt x="476" y="950"/>
                    </a:cubicBezTo>
                    <a:cubicBezTo>
                      <a:pt x="729" y="950"/>
                      <a:pt x="951" y="729"/>
                      <a:pt x="951" y="475"/>
                    </a:cubicBezTo>
                    <a:cubicBezTo>
                      <a:pt x="951" y="190"/>
                      <a:pt x="729" y="0"/>
                      <a:pt x="476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4025359" y="1873655"/>
                <a:ext cx="134169" cy="134137"/>
              </a:xfrm>
              <a:custGeom>
                <a:rect b="b" l="l" r="r" t="t"/>
                <a:pathLst>
                  <a:path extrusionOk="0" h="4181" w="4182">
                    <a:moveTo>
                      <a:pt x="2091" y="0"/>
                    </a:moveTo>
                    <a:cubicBezTo>
                      <a:pt x="919" y="0"/>
                      <a:pt x="1" y="950"/>
                      <a:pt x="1" y="2090"/>
                    </a:cubicBezTo>
                    <a:cubicBezTo>
                      <a:pt x="1" y="3262"/>
                      <a:pt x="919" y="4180"/>
                      <a:pt x="2091" y="4180"/>
                    </a:cubicBezTo>
                    <a:cubicBezTo>
                      <a:pt x="3231" y="4180"/>
                      <a:pt x="4181" y="3262"/>
                      <a:pt x="4181" y="2090"/>
                    </a:cubicBezTo>
                    <a:cubicBezTo>
                      <a:pt x="4181" y="950"/>
                      <a:pt x="3231" y="0"/>
                      <a:pt x="2091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4098538" y="1904132"/>
                <a:ext cx="30510" cy="30510"/>
              </a:xfrm>
              <a:custGeom>
                <a:rect b="b" l="l" r="r" t="t"/>
                <a:pathLst>
                  <a:path extrusionOk="0" h="951" w="951">
                    <a:moveTo>
                      <a:pt x="475" y="0"/>
                    </a:moveTo>
                    <a:cubicBezTo>
                      <a:pt x="190" y="0"/>
                      <a:pt x="0" y="190"/>
                      <a:pt x="0" y="475"/>
                    </a:cubicBezTo>
                    <a:cubicBezTo>
                      <a:pt x="0" y="729"/>
                      <a:pt x="222" y="950"/>
                      <a:pt x="475" y="950"/>
                    </a:cubicBezTo>
                    <a:cubicBezTo>
                      <a:pt x="728" y="950"/>
                      <a:pt x="950" y="729"/>
                      <a:pt x="950" y="475"/>
                    </a:cubicBezTo>
                    <a:cubicBezTo>
                      <a:pt x="950" y="190"/>
                      <a:pt x="728" y="0"/>
                      <a:pt x="475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4269213" y="2031112"/>
                <a:ext cx="32532" cy="8181"/>
              </a:xfrm>
              <a:custGeom>
                <a:rect b="b" l="l" r="r" t="t"/>
                <a:pathLst>
                  <a:path extrusionOk="0" fill="none" h="255" w="1014">
                    <a:moveTo>
                      <a:pt x="0" y="1"/>
                    </a:moveTo>
                    <a:cubicBezTo>
                      <a:pt x="95" y="159"/>
                      <a:pt x="285" y="254"/>
                      <a:pt x="507" y="254"/>
                    </a:cubicBezTo>
                    <a:cubicBezTo>
                      <a:pt x="729" y="254"/>
                      <a:pt x="919" y="159"/>
                      <a:pt x="1014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4215347" y="2136789"/>
                <a:ext cx="147355" cy="31537"/>
              </a:xfrm>
              <a:custGeom>
                <a:rect b="b" l="l" r="r" t="t"/>
                <a:pathLst>
                  <a:path extrusionOk="0" fill="none" h="983" w="4593">
                    <a:moveTo>
                      <a:pt x="4593" y="0"/>
                    </a:moveTo>
                    <a:cubicBezTo>
                      <a:pt x="3263" y="950"/>
                      <a:pt x="1363" y="982"/>
                      <a:pt x="1" y="64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4017243" y="1791333"/>
                <a:ext cx="105712" cy="43728"/>
              </a:xfrm>
              <a:custGeom>
                <a:rect b="b" l="l" r="r" t="t"/>
                <a:pathLst>
                  <a:path extrusionOk="0" fill="none" h="1363" w="3295">
                    <a:moveTo>
                      <a:pt x="1" y="1363"/>
                    </a:moveTo>
                    <a:cubicBezTo>
                      <a:pt x="571" y="508"/>
                      <a:pt x="1552" y="1"/>
                      <a:pt x="2629" y="96"/>
                    </a:cubicBezTo>
                    <a:cubicBezTo>
                      <a:pt x="2882" y="128"/>
                      <a:pt x="3104" y="159"/>
                      <a:pt x="3294" y="223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4448036" y="1791333"/>
                <a:ext cx="105680" cy="43728"/>
              </a:xfrm>
              <a:custGeom>
                <a:rect b="b" l="l" r="r" t="t"/>
                <a:pathLst>
                  <a:path extrusionOk="0" fill="none" h="1363" w="3294">
                    <a:moveTo>
                      <a:pt x="3294" y="1363"/>
                    </a:moveTo>
                    <a:cubicBezTo>
                      <a:pt x="2724" y="508"/>
                      <a:pt x="1742" y="1"/>
                      <a:pt x="665" y="96"/>
                    </a:cubicBezTo>
                    <a:cubicBezTo>
                      <a:pt x="412" y="128"/>
                      <a:pt x="190" y="159"/>
                      <a:pt x="0" y="223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4054842" y="1288740"/>
                <a:ext cx="782364" cy="488296"/>
              </a:xfrm>
              <a:custGeom>
                <a:rect b="b" l="l" r="r" t="t"/>
                <a:pathLst>
                  <a:path extrusionOk="0" h="15220" w="24386">
                    <a:moveTo>
                      <a:pt x="7441" y="0"/>
                    </a:moveTo>
                    <a:cubicBezTo>
                      <a:pt x="7187" y="0"/>
                      <a:pt x="6934" y="7"/>
                      <a:pt x="6682" y="23"/>
                    </a:cubicBezTo>
                    <a:lnTo>
                      <a:pt x="0" y="11265"/>
                    </a:lnTo>
                    <a:cubicBezTo>
                      <a:pt x="0" y="11265"/>
                      <a:pt x="2312" y="14464"/>
                      <a:pt x="6492" y="14559"/>
                    </a:cubicBezTo>
                    <a:cubicBezTo>
                      <a:pt x="6492" y="14559"/>
                      <a:pt x="5732" y="13704"/>
                      <a:pt x="5637" y="13419"/>
                    </a:cubicBezTo>
                    <a:lnTo>
                      <a:pt x="5637" y="13419"/>
                    </a:lnTo>
                    <a:cubicBezTo>
                      <a:pt x="5638" y="13419"/>
                      <a:pt x="9418" y="15219"/>
                      <a:pt x="14744" y="15219"/>
                    </a:cubicBezTo>
                    <a:cubicBezTo>
                      <a:pt x="17187" y="15219"/>
                      <a:pt x="19956" y="14841"/>
                      <a:pt x="22834" y="13735"/>
                    </a:cubicBezTo>
                    <a:cubicBezTo>
                      <a:pt x="22834" y="13735"/>
                      <a:pt x="21852" y="13450"/>
                      <a:pt x="21282" y="13133"/>
                    </a:cubicBezTo>
                    <a:cubicBezTo>
                      <a:pt x="21282" y="13133"/>
                      <a:pt x="22612" y="13038"/>
                      <a:pt x="24385" y="12500"/>
                    </a:cubicBezTo>
                    <a:cubicBezTo>
                      <a:pt x="24385" y="12500"/>
                      <a:pt x="20585" y="10188"/>
                      <a:pt x="18685" y="6198"/>
                    </a:cubicBezTo>
                    <a:cubicBezTo>
                      <a:pt x="16855" y="2389"/>
                      <a:pt x="11986" y="0"/>
                      <a:pt x="74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4054842" y="1280303"/>
                <a:ext cx="782364" cy="561893"/>
              </a:xfrm>
              <a:custGeom>
                <a:rect b="b" l="l" r="r" t="t"/>
                <a:pathLst>
                  <a:path extrusionOk="0" fill="none" h="17514" w="24386">
                    <a:moveTo>
                      <a:pt x="0" y="11528"/>
                    </a:moveTo>
                    <a:cubicBezTo>
                      <a:pt x="0" y="11528"/>
                      <a:pt x="2312" y="14727"/>
                      <a:pt x="6492" y="14822"/>
                    </a:cubicBezTo>
                    <a:cubicBezTo>
                      <a:pt x="6492" y="14822"/>
                      <a:pt x="5732" y="13967"/>
                      <a:pt x="5637" y="13682"/>
                    </a:cubicBezTo>
                    <a:cubicBezTo>
                      <a:pt x="5637" y="13682"/>
                      <a:pt x="13681" y="17513"/>
                      <a:pt x="22834" y="13998"/>
                    </a:cubicBezTo>
                    <a:cubicBezTo>
                      <a:pt x="22834" y="13998"/>
                      <a:pt x="21852" y="13713"/>
                      <a:pt x="21282" y="13396"/>
                    </a:cubicBezTo>
                    <a:cubicBezTo>
                      <a:pt x="21282" y="13396"/>
                      <a:pt x="22612" y="13301"/>
                      <a:pt x="24385" y="12763"/>
                    </a:cubicBezTo>
                    <a:cubicBezTo>
                      <a:pt x="24385" y="12763"/>
                      <a:pt x="20585" y="10451"/>
                      <a:pt x="18685" y="6461"/>
                    </a:cubicBezTo>
                    <a:cubicBezTo>
                      <a:pt x="16753" y="2439"/>
                      <a:pt x="11433" y="1"/>
                      <a:pt x="6682" y="286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4406362" y="1547512"/>
                <a:ext cx="331252" cy="170711"/>
              </a:xfrm>
              <a:custGeom>
                <a:rect b="b" l="l" r="r" t="t"/>
                <a:pathLst>
                  <a:path extrusionOk="0" fill="none" h="5321" w="10325">
                    <a:moveTo>
                      <a:pt x="10325" y="5067"/>
                    </a:moveTo>
                    <a:cubicBezTo>
                      <a:pt x="10325" y="5067"/>
                      <a:pt x="3326" y="5321"/>
                      <a:pt x="1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4363693" y="1628775"/>
                <a:ext cx="418645" cy="147355"/>
              </a:xfrm>
              <a:custGeom>
                <a:rect b="b" l="l" r="r" t="t"/>
                <a:pathLst>
                  <a:path extrusionOk="0" fill="none" h="4593" w="13049">
                    <a:moveTo>
                      <a:pt x="1" y="1"/>
                    </a:moveTo>
                    <a:cubicBezTo>
                      <a:pt x="1" y="1"/>
                      <a:pt x="4054" y="4593"/>
                      <a:pt x="13048" y="320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3856706" y="1644046"/>
                <a:ext cx="78281" cy="259098"/>
              </a:xfrm>
              <a:custGeom>
                <a:rect b="b" l="l" r="r" t="t"/>
                <a:pathLst>
                  <a:path extrusionOk="0" fill="none" h="8076" w="2440">
                    <a:moveTo>
                      <a:pt x="1204" y="8076"/>
                    </a:moveTo>
                    <a:cubicBezTo>
                      <a:pt x="1204" y="8076"/>
                      <a:pt x="1" y="3959"/>
                      <a:pt x="2439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3858759" y="1607440"/>
                <a:ext cx="25409" cy="76260"/>
              </a:xfrm>
              <a:custGeom>
                <a:rect b="b" l="l" r="r" t="t"/>
                <a:pathLst>
                  <a:path extrusionOk="0" fill="none" h="2377" w="792">
                    <a:moveTo>
                      <a:pt x="0" y="2376"/>
                    </a:moveTo>
                    <a:cubicBezTo>
                      <a:pt x="0" y="2376"/>
                      <a:pt x="190" y="1141"/>
                      <a:pt x="792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4602446" y="1547512"/>
                <a:ext cx="234748" cy="142286"/>
              </a:xfrm>
              <a:custGeom>
                <a:rect b="b" l="l" r="r" t="t"/>
                <a:pathLst>
                  <a:path extrusionOk="0" fill="none" h="4435" w="7317">
                    <a:moveTo>
                      <a:pt x="7316" y="4434"/>
                    </a:moveTo>
                    <a:cubicBezTo>
                      <a:pt x="7316" y="4434"/>
                      <a:pt x="2629" y="4086"/>
                      <a:pt x="1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14"/>
            <p:cNvGrpSpPr/>
            <p:nvPr/>
          </p:nvGrpSpPr>
          <p:grpSpPr>
            <a:xfrm>
              <a:off x="5109433" y="1267085"/>
              <a:ext cx="1003856" cy="1258862"/>
              <a:chOff x="5109433" y="1267085"/>
              <a:chExt cx="1003856" cy="1258862"/>
            </a:xfrm>
          </p:grpSpPr>
          <p:sp>
            <p:nvSpPr>
              <p:cNvPr id="750" name="Google Shape;750;p14"/>
              <p:cNvSpPr/>
              <p:nvPr/>
            </p:nvSpPr>
            <p:spPr>
              <a:xfrm>
                <a:off x="5203914" y="2242434"/>
                <a:ext cx="708221" cy="283513"/>
              </a:xfrm>
              <a:custGeom>
                <a:rect b="b" l="l" r="r" t="t"/>
                <a:pathLst>
                  <a:path extrusionOk="0" h="8837" w="22075">
                    <a:moveTo>
                      <a:pt x="9027" y="1"/>
                    </a:moveTo>
                    <a:cubicBezTo>
                      <a:pt x="8995" y="824"/>
                      <a:pt x="8900" y="1711"/>
                      <a:pt x="8298" y="2249"/>
                    </a:cubicBezTo>
                    <a:cubicBezTo>
                      <a:pt x="8045" y="2471"/>
                      <a:pt x="7728" y="2598"/>
                      <a:pt x="7412" y="2693"/>
                    </a:cubicBezTo>
                    <a:cubicBezTo>
                      <a:pt x="6556" y="2978"/>
                      <a:pt x="5638" y="3010"/>
                      <a:pt x="4751" y="3073"/>
                    </a:cubicBezTo>
                    <a:cubicBezTo>
                      <a:pt x="3865" y="3136"/>
                      <a:pt x="2946" y="3295"/>
                      <a:pt x="2154" y="3706"/>
                    </a:cubicBezTo>
                    <a:cubicBezTo>
                      <a:pt x="1363" y="4150"/>
                      <a:pt x="1" y="5575"/>
                      <a:pt x="1" y="8837"/>
                    </a:cubicBezTo>
                    <a:lnTo>
                      <a:pt x="22074" y="8837"/>
                    </a:lnTo>
                    <a:cubicBezTo>
                      <a:pt x="22074" y="5796"/>
                      <a:pt x="21156" y="4150"/>
                      <a:pt x="20364" y="3706"/>
                    </a:cubicBezTo>
                    <a:cubicBezTo>
                      <a:pt x="19572" y="3263"/>
                      <a:pt x="18654" y="3136"/>
                      <a:pt x="17767" y="3073"/>
                    </a:cubicBezTo>
                    <a:cubicBezTo>
                      <a:pt x="16849" y="3010"/>
                      <a:pt x="15962" y="2978"/>
                      <a:pt x="15075" y="2693"/>
                    </a:cubicBezTo>
                    <a:cubicBezTo>
                      <a:pt x="14759" y="2598"/>
                      <a:pt x="14442" y="2471"/>
                      <a:pt x="14189" y="2249"/>
                    </a:cubicBezTo>
                    <a:cubicBezTo>
                      <a:pt x="13587" y="1711"/>
                      <a:pt x="13524" y="824"/>
                      <a:pt x="134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5203914" y="2242434"/>
                <a:ext cx="708221" cy="283513"/>
              </a:xfrm>
              <a:custGeom>
                <a:rect b="b" l="l" r="r" t="t"/>
                <a:pathLst>
                  <a:path extrusionOk="0" fill="none" h="8837" w="22075">
                    <a:moveTo>
                      <a:pt x="22074" y="8837"/>
                    </a:moveTo>
                    <a:cubicBezTo>
                      <a:pt x="22074" y="5796"/>
                      <a:pt x="21156" y="4150"/>
                      <a:pt x="20364" y="3706"/>
                    </a:cubicBezTo>
                    <a:cubicBezTo>
                      <a:pt x="19572" y="3263"/>
                      <a:pt x="18654" y="3136"/>
                      <a:pt x="17767" y="3073"/>
                    </a:cubicBezTo>
                    <a:cubicBezTo>
                      <a:pt x="16849" y="3010"/>
                      <a:pt x="15962" y="2978"/>
                      <a:pt x="15075" y="2693"/>
                    </a:cubicBezTo>
                    <a:cubicBezTo>
                      <a:pt x="14759" y="2598"/>
                      <a:pt x="14442" y="2471"/>
                      <a:pt x="14189" y="2249"/>
                    </a:cubicBezTo>
                    <a:cubicBezTo>
                      <a:pt x="13587" y="1711"/>
                      <a:pt x="13524" y="824"/>
                      <a:pt x="13460" y="1"/>
                    </a:cubicBezTo>
                    <a:lnTo>
                      <a:pt x="9027" y="1"/>
                    </a:lnTo>
                    <a:cubicBezTo>
                      <a:pt x="8995" y="824"/>
                      <a:pt x="8900" y="1711"/>
                      <a:pt x="8298" y="2249"/>
                    </a:cubicBezTo>
                    <a:cubicBezTo>
                      <a:pt x="8045" y="2471"/>
                      <a:pt x="7728" y="2598"/>
                      <a:pt x="7412" y="2693"/>
                    </a:cubicBezTo>
                    <a:cubicBezTo>
                      <a:pt x="6556" y="2978"/>
                      <a:pt x="5638" y="3010"/>
                      <a:pt x="4751" y="3073"/>
                    </a:cubicBezTo>
                    <a:cubicBezTo>
                      <a:pt x="3865" y="3136"/>
                      <a:pt x="2946" y="3295"/>
                      <a:pt x="2154" y="3706"/>
                    </a:cubicBezTo>
                    <a:cubicBezTo>
                      <a:pt x="1363" y="4150"/>
                      <a:pt x="1" y="5575"/>
                      <a:pt x="1" y="883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5333973" y="2330851"/>
                <a:ext cx="462341" cy="195094"/>
              </a:xfrm>
              <a:custGeom>
                <a:rect b="b" l="l" r="r" t="t"/>
                <a:pathLst>
                  <a:path extrusionOk="0" h="6081" w="14411">
                    <a:moveTo>
                      <a:pt x="3231" y="0"/>
                    </a:moveTo>
                    <a:cubicBezTo>
                      <a:pt x="3231" y="0"/>
                      <a:pt x="1647" y="127"/>
                      <a:pt x="824" y="317"/>
                    </a:cubicBezTo>
                    <a:cubicBezTo>
                      <a:pt x="824" y="317"/>
                      <a:pt x="1014" y="4307"/>
                      <a:pt x="1" y="6081"/>
                    </a:cubicBezTo>
                    <a:lnTo>
                      <a:pt x="14410" y="6081"/>
                    </a:lnTo>
                    <a:cubicBezTo>
                      <a:pt x="13365" y="4307"/>
                      <a:pt x="13587" y="317"/>
                      <a:pt x="13587" y="317"/>
                    </a:cubicBezTo>
                    <a:cubicBezTo>
                      <a:pt x="12763" y="127"/>
                      <a:pt x="11180" y="0"/>
                      <a:pt x="11180" y="0"/>
                    </a:cubicBezTo>
                    <a:cubicBezTo>
                      <a:pt x="10831" y="1869"/>
                      <a:pt x="9185" y="3325"/>
                      <a:pt x="7189" y="3325"/>
                    </a:cubicBezTo>
                    <a:cubicBezTo>
                      <a:pt x="5194" y="3325"/>
                      <a:pt x="3548" y="1869"/>
                      <a:pt x="3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5333973" y="2330851"/>
                <a:ext cx="462341" cy="195094"/>
              </a:xfrm>
              <a:custGeom>
                <a:rect b="b" l="l" r="r" t="t"/>
                <a:pathLst>
                  <a:path extrusionOk="0" fill="none" h="6081" w="14411">
                    <a:moveTo>
                      <a:pt x="1" y="6081"/>
                    </a:moveTo>
                    <a:cubicBezTo>
                      <a:pt x="1014" y="4307"/>
                      <a:pt x="824" y="317"/>
                      <a:pt x="824" y="317"/>
                    </a:cubicBezTo>
                    <a:cubicBezTo>
                      <a:pt x="1647" y="127"/>
                      <a:pt x="3231" y="0"/>
                      <a:pt x="3231" y="0"/>
                    </a:cubicBezTo>
                    <a:cubicBezTo>
                      <a:pt x="3548" y="1869"/>
                      <a:pt x="5194" y="3325"/>
                      <a:pt x="7189" y="3325"/>
                    </a:cubicBezTo>
                    <a:cubicBezTo>
                      <a:pt x="9185" y="3325"/>
                      <a:pt x="10831" y="1869"/>
                      <a:pt x="11180" y="0"/>
                    </a:cubicBezTo>
                    <a:cubicBezTo>
                      <a:pt x="11180" y="0"/>
                      <a:pt x="12763" y="127"/>
                      <a:pt x="13587" y="317"/>
                    </a:cubicBezTo>
                    <a:cubicBezTo>
                      <a:pt x="13587" y="317"/>
                      <a:pt x="13365" y="4307"/>
                      <a:pt x="14410" y="608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5109433" y="1267085"/>
                <a:ext cx="874826" cy="653328"/>
              </a:xfrm>
              <a:custGeom>
                <a:rect b="b" l="l" r="r" t="t"/>
                <a:pathLst>
                  <a:path extrusionOk="0" fill="none" h="20364" w="27268">
                    <a:moveTo>
                      <a:pt x="792" y="12985"/>
                    </a:moveTo>
                    <a:cubicBezTo>
                      <a:pt x="761" y="13523"/>
                      <a:pt x="761" y="14062"/>
                      <a:pt x="792" y="14632"/>
                    </a:cubicBezTo>
                    <a:cubicBezTo>
                      <a:pt x="792" y="14632"/>
                      <a:pt x="792" y="18084"/>
                      <a:pt x="2249" y="20364"/>
                    </a:cubicBezTo>
                    <a:lnTo>
                      <a:pt x="25969" y="19921"/>
                    </a:lnTo>
                    <a:cubicBezTo>
                      <a:pt x="27268" y="17292"/>
                      <a:pt x="27268" y="13618"/>
                      <a:pt x="27268" y="13618"/>
                    </a:cubicBezTo>
                    <a:cubicBezTo>
                      <a:pt x="27268" y="6493"/>
                      <a:pt x="22517" y="698"/>
                      <a:pt x="14093" y="698"/>
                    </a:cubicBezTo>
                    <a:cubicBezTo>
                      <a:pt x="12257" y="698"/>
                      <a:pt x="10578" y="983"/>
                      <a:pt x="9058" y="1553"/>
                    </a:cubicBezTo>
                    <a:cubicBezTo>
                      <a:pt x="9058" y="1553"/>
                      <a:pt x="8710" y="666"/>
                      <a:pt x="9185" y="1"/>
                    </a:cubicBezTo>
                    <a:cubicBezTo>
                      <a:pt x="9185" y="1"/>
                      <a:pt x="8013" y="666"/>
                      <a:pt x="7570" y="2313"/>
                    </a:cubicBezTo>
                    <a:cubicBezTo>
                      <a:pt x="7570" y="2313"/>
                      <a:pt x="6683" y="1743"/>
                      <a:pt x="5701" y="1964"/>
                    </a:cubicBezTo>
                    <a:cubicBezTo>
                      <a:pt x="5701" y="1964"/>
                      <a:pt x="6335" y="2503"/>
                      <a:pt x="6145" y="3041"/>
                    </a:cubicBezTo>
                    <a:cubicBezTo>
                      <a:pt x="3358" y="4656"/>
                      <a:pt x="254" y="7696"/>
                      <a:pt x="1" y="14062"/>
                    </a:cubicBezTo>
                    <a:cubicBezTo>
                      <a:pt x="1" y="14062"/>
                      <a:pt x="317" y="13270"/>
                      <a:pt x="792" y="12985"/>
                    </a:cubicBezTo>
                    <a:close/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5203914" y="1650141"/>
                <a:ext cx="714317" cy="592339"/>
              </a:xfrm>
              <a:custGeom>
                <a:rect b="b" l="l" r="r" t="t"/>
                <a:pathLst>
                  <a:path extrusionOk="0" h="18463" w="22265">
                    <a:moveTo>
                      <a:pt x="3928" y="0"/>
                    </a:moveTo>
                    <a:cubicBezTo>
                      <a:pt x="1" y="2534"/>
                      <a:pt x="1" y="7062"/>
                      <a:pt x="1" y="7062"/>
                    </a:cubicBezTo>
                    <a:lnTo>
                      <a:pt x="1" y="10736"/>
                    </a:lnTo>
                    <a:cubicBezTo>
                      <a:pt x="1" y="14979"/>
                      <a:pt x="3485" y="18463"/>
                      <a:pt x="7728" y="18463"/>
                    </a:cubicBezTo>
                    <a:lnTo>
                      <a:pt x="14537" y="18463"/>
                    </a:lnTo>
                    <a:cubicBezTo>
                      <a:pt x="18781" y="18463"/>
                      <a:pt x="22264" y="14979"/>
                      <a:pt x="22264" y="10736"/>
                    </a:cubicBezTo>
                    <a:lnTo>
                      <a:pt x="22264" y="7062"/>
                    </a:lnTo>
                    <a:cubicBezTo>
                      <a:pt x="22264" y="7062"/>
                      <a:pt x="22264" y="5447"/>
                      <a:pt x="21441" y="3642"/>
                    </a:cubicBezTo>
                    <a:cubicBezTo>
                      <a:pt x="21113" y="3650"/>
                      <a:pt x="20788" y="3654"/>
                      <a:pt x="20466" y="3654"/>
                    </a:cubicBezTo>
                    <a:cubicBezTo>
                      <a:pt x="10582" y="3654"/>
                      <a:pt x="3928" y="0"/>
                      <a:pt x="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5109433" y="1903106"/>
                <a:ext cx="100611" cy="150403"/>
              </a:xfrm>
              <a:custGeom>
                <a:rect b="b" l="l" r="r" t="t"/>
                <a:pathLst>
                  <a:path extrusionOk="0" h="4688" w="3136">
                    <a:moveTo>
                      <a:pt x="2344" y="1"/>
                    </a:moveTo>
                    <a:cubicBezTo>
                      <a:pt x="1046" y="1"/>
                      <a:pt x="1" y="1046"/>
                      <a:pt x="1" y="2344"/>
                    </a:cubicBezTo>
                    <a:cubicBezTo>
                      <a:pt x="1" y="3642"/>
                      <a:pt x="1046" y="4688"/>
                      <a:pt x="2344" y="4688"/>
                    </a:cubicBezTo>
                    <a:cubicBezTo>
                      <a:pt x="2629" y="4688"/>
                      <a:pt x="2883" y="4624"/>
                      <a:pt x="3136" y="4529"/>
                    </a:cubicBezTo>
                    <a:cubicBezTo>
                      <a:pt x="2883" y="4118"/>
                      <a:pt x="2946" y="96"/>
                      <a:pt x="2946" y="96"/>
                    </a:cubicBezTo>
                    <a:cubicBezTo>
                      <a:pt x="2756" y="32"/>
                      <a:pt x="2534" y="1"/>
                      <a:pt x="2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5162272" y="1969162"/>
                <a:ext cx="41675" cy="25409"/>
              </a:xfrm>
              <a:custGeom>
                <a:rect b="b" l="l" r="r" t="t"/>
                <a:pathLst>
                  <a:path extrusionOk="0" fill="none" h="792" w="1299">
                    <a:moveTo>
                      <a:pt x="1" y="127"/>
                    </a:moveTo>
                    <a:cubicBezTo>
                      <a:pt x="1" y="127"/>
                      <a:pt x="919" y="0"/>
                      <a:pt x="1299" y="79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5912086" y="1903106"/>
                <a:ext cx="101637" cy="150403"/>
              </a:xfrm>
              <a:custGeom>
                <a:rect b="b" l="l" r="r" t="t"/>
                <a:pathLst>
                  <a:path extrusionOk="0" h="4688" w="3168">
                    <a:moveTo>
                      <a:pt x="824" y="1"/>
                    </a:moveTo>
                    <a:cubicBezTo>
                      <a:pt x="602" y="1"/>
                      <a:pt x="380" y="32"/>
                      <a:pt x="190" y="96"/>
                    </a:cubicBezTo>
                    <a:cubicBezTo>
                      <a:pt x="190" y="96"/>
                      <a:pt x="254" y="4118"/>
                      <a:pt x="0" y="4529"/>
                    </a:cubicBezTo>
                    <a:cubicBezTo>
                      <a:pt x="254" y="4624"/>
                      <a:pt x="539" y="4688"/>
                      <a:pt x="824" y="4688"/>
                    </a:cubicBezTo>
                    <a:cubicBezTo>
                      <a:pt x="2122" y="4688"/>
                      <a:pt x="3167" y="3642"/>
                      <a:pt x="3167" y="2344"/>
                    </a:cubicBezTo>
                    <a:cubicBezTo>
                      <a:pt x="3167" y="1046"/>
                      <a:pt x="2122" y="1"/>
                      <a:pt x="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5918182" y="1969162"/>
                <a:ext cx="42702" cy="25409"/>
              </a:xfrm>
              <a:custGeom>
                <a:rect b="b" l="l" r="r" t="t"/>
                <a:pathLst>
                  <a:path extrusionOk="0" fill="none" h="792" w="1331">
                    <a:moveTo>
                      <a:pt x="1330" y="127"/>
                    </a:moveTo>
                    <a:cubicBezTo>
                      <a:pt x="1330" y="127"/>
                      <a:pt x="380" y="0"/>
                      <a:pt x="0" y="792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5687546" y="1873655"/>
                <a:ext cx="134137" cy="134137"/>
              </a:xfrm>
              <a:custGeom>
                <a:rect b="b" l="l" r="r" t="t"/>
                <a:pathLst>
                  <a:path extrusionOk="0" h="4181" w="4181">
                    <a:moveTo>
                      <a:pt x="2091" y="0"/>
                    </a:moveTo>
                    <a:cubicBezTo>
                      <a:pt x="919" y="0"/>
                      <a:pt x="0" y="950"/>
                      <a:pt x="0" y="2090"/>
                    </a:cubicBezTo>
                    <a:cubicBezTo>
                      <a:pt x="0" y="3262"/>
                      <a:pt x="919" y="4180"/>
                      <a:pt x="2091" y="4180"/>
                    </a:cubicBezTo>
                    <a:cubicBezTo>
                      <a:pt x="3231" y="4180"/>
                      <a:pt x="4181" y="3262"/>
                      <a:pt x="4181" y="2090"/>
                    </a:cubicBezTo>
                    <a:cubicBezTo>
                      <a:pt x="4181" y="950"/>
                      <a:pt x="3231" y="0"/>
                      <a:pt x="2091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757645" y="1904132"/>
                <a:ext cx="31537" cy="30510"/>
              </a:xfrm>
              <a:custGeom>
                <a:rect b="b" l="l" r="r" t="t"/>
                <a:pathLst>
                  <a:path extrusionOk="0" h="951" w="983">
                    <a:moveTo>
                      <a:pt x="507" y="0"/>
                    </a:moveTo>
                    <a:cubicBezTo>
                      <a:pt x="222" y="0"/>
                      <a:pt x="1" y="190"/>
                      <a:pt x="1" y="475"/>
                    </a:cubicBezTo>
                    <a:cubicBezTo>
                      <a:pt x="1" y="729"/>
                      <a:pt x="222" y="950"/>
                      <a:pt x="507" y="950"/>
                    </a:cubicBezTo>
                    <a:cubicBezTo>
                      <a:pt x="761" y="950"/>
                      <a:pt x="982" y="729"/>
                      <a:pt x="982" y="475"/>
                    </a:cubicBezTo>
                    <a:cubicBezTo>
                      <a:pt x="982" y="190"/>
                      <a:pt x="761" y="0"/>
                      <a:pt x="507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300448" y="1873655"/>
                <a:ext cx="134137" cy="134137"/>
              </a:xfrm>
              <a:custGeom>
                <a:rect b="b" l="l" r="r" t="t"/>
                <a:pathLst>
                  <a:path extrusionOk="0" h="4181" w="4181">
                    <a:moveTo>
                      <a:pt x="2091" y="0"/>
                    </a:moveTo>
                    <a:cubicBezTo>
                      <a:pt x="951" y="0"/>
                      <a:pt x="1" y="950"/>
                      <a:pt x="1" y="2090"/>
                    </a:cubicBezTo>
                    <a:cubicBezTo>
                      <a:pt x="1" y="3262"/>
                      <a:pt x="951" y="4180"/>
                      <a:pt x="2091" y="4180"/>
                    </a:cubicBezTo>
                    <a:cubicBezTo>
                      <a:pt x="3262" y="4180"/>
                      <a:pt x="4181" y="3262"/>
                      <a:pt x="4181" y="2090"/>
                    </a:cubicBezTo>
                    <a:cubicBezTo>
                      <a:pt x="4181" y="950"/>
                      <a:pt x="3262" y="0"/>
                      <a:pt x="2091" y="0"/>
                    </a:cubicBezTo>
                    <a:close/>
                  </a:path>
                </a:pathLst>
              </a:custGeom>
              <a:solidFill>
                <a:srgbClr val="8C3C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373594" y="1904132"/>
                <a:ext cx="30510" cy="30510"/>
              </a:xfrm>
              <a:custGeom>
                <a:rect b="b" l="l" r="r" t="t"/>
                <a:pathLst>
                  <a:path extrusionOk="0" h="951" w="951">
                    <a:moveTo>
                      <a:pt x="476" y="0"/>
                    </a:moveTo>
                    <a:cubicBezTo>
                      <a:pt x="222" y="0"/>
                      <a:pt x="1" y="190"/>
                      <a:pt x="1" y="475"/>
                    </a:cubicBezTo>
                    <a:cubicBezTo>
                      <a:pt x="1" y="729"/>
                      <a:pt x="222" y="950"/>
                      <a:pt x="476" y="950"/>
                    </a:cubicBezTo>
                    <a:cubicBezTo>
                      <a:pt x="761" y="950"/>
                      <a:pt x="951" y="729"/>
                      <a:pt x="951" y="475"/>
                    </a:cubicBezTo>
                    <a:cubicBezTo>
                      <a:pt x="951" y="190"/>
                      <a:pt x="761" y="0"/>
                      <a:pt x="476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5544301" y="2031112"/>
                <a:ext cx="33558" cy="8181"/>
              </a:xfrm>
              <a:custGeom>
                <a:rect b="b" l="l" r="r" t="t"/>
                <a:pathLst>
                  <a:path extrusionOk="0" fill="none" h="255" w="1046">
                    <a:moveTo>
                      <a:pt x="0" y="1"/>
                    </a:moveTo>
                    <a:cubicBezTo>
                      <a:pt x="127" y="159"/>
                      <a:pt x="317" y="254"/>
                      <a:pt x="538" y="254"/>
                    </a:cubicBezTo>
                    <a:cubicBezTo>
                      <a:pt x="729" y="254"/>
                      <a:pt x="919" y="159"/>
                      <a:pt x="1045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4"/>
              <p:cNvSpPr/>
              <p:nvPr/>
            </p:nvSpPr>
            <p:spPr>
              <a:xfrm>
                <a:off x="5491462" y="2120524"/>
                <a:ext cx="147355" cy="31537"/>
              </a:xfrm>
              <a:custGeom>
                <a:rect b="b" l="l" r="r" t="t"/>
                <a:pathLst>
                  <a:path extrusionOk="0" fill="none" h="983" w="4593">
                    <a:moveTo>
                      <a:pt x="0" y="982"/>
                    </a:moveTo>
                    <a:cubicBezTo>
                      <a:pt x="1330" y="32"/>
                      <a:pt x="3231" y="1"/>
                      <a:pt x="4592" y="887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5298427" y="1771025"/>
                <a:ext cx="97563" cy="55920"/>
              </a:xfrm>
              <a:custGeom>
                <a:rect b="b" l="l" r="r" t="t"/>
                <a:pathLst>
                  <a:path extrusionOk="0" fill="none" h="1743" w="3041">
                    <a:moveTo>
                      <a:pt x="3040" y="1"/>
                    </a:moveTo>
                    <a:cubicBezTo>
                      <a:pt x="2629" y="919"/>
                      <a:pt x="1774" y="1616"/>
                      <a:pt x="697" y="1742"/>
                    </a:cubicBezTo>
                    <a:cubicBezTo>
                      <a:pt x="444" y="1742"/>
                      <a:pt x="222" y="1742"/>
                      <a:pt x="0" y="171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5726140" y="1771025"/>
                <a:ext cx="97595" cy="55920"/>
              </a:xfrm>
              <a:custGeom>
                <a:rect b="b" l="l" r="r" t="t"/>
                <a:pathLst>
                  <a:path extrusionOk="0" fill="none" h="1743" w="3042">
                    <a:moveTo>
                      <a:pt x="1" y="1"/>
                    </a:moveTo>
                    <a:cubicBezTo>
                      <a:pt x="413" y="919"/>
                      <a:pt x="1268" y="1616"/>
                      <a:pt x="2344" y="1742"/>
                    </a:cubicBezTo>
                    <a:cubicBezTo>
                      <a:pt x="2598" y="1742"/>
                      <a:pt x="2819" y="1742"/>
                      <a:pt x="3041" y="171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5728194" y="2030759"/>
                <a:ext cx="106706" cy="127496"/>
              </a:xfrm>
              <a:custGeom>
                <a:rect b="b" l="l" r="r" t="t"/>
                <a:pathLst>
                  <a:path extrusionOk="0" h="3974" w="3326">
                    <a:moveTo>
                      <a:pt x="2390" y="1"/>
                    </a:moveTo>
                    <a:cubicBezTo>
                      <a:pt x="2124" y="1"/>
                      <a:pt x="1898" y="186"/>
                      <a:pt x="1647" y="297"/>
                    </a:cubicBezTo>
                    <a:cubicBezTo>
                      <a:pt x="1426" y="420"/>
                      <a:pt x="1186" y="466"/>
                      <a:pt x="942" y="466"/>
                    </a:cubicBezTo>
                    <a:cubicBezTo>
                      <a:pt x="871" y="466"/>
                      <a:pt x="800" y="462"/>
                      <a:pt x="729" y="455"/>
                    </a:cubicBezTo>
                    <a:cubicBezTo>
                      <a:pt x="658" y="441"/>
                      <a:pt x="574" y="427"/>
                      <a:pt x="492" y="427"/>
                    </a:cubicBezTo>
                    <a:cubicBezTo>
                      <a:pt x="391" y="427"/>
                      <a:pt x="292" y="449"/>
                      <a:pt x="222" y="519"/>
                    </a:cubicBezTo>
                    <a:cubicBezTo>
                      <a:pt x="95" y="645"/>
                      <a:pt x="32" y="867"/>
                      <a:pt x="0" y="1025"/>
                    </a:cubicBezTo>
                    <a:cubicBezTo>
                      <a:pt x="0" y="1152"/>
                      <a:pt x="0" y="1279"/>
                      <a:pt x="64" y="1405"/>
                    </a:cubicBezTo>
                    <a:cubicBezTo>
                      <a:pt x="159" y="1690"/>
                      <a:pt x="380" y="1944"/>
                      <a:pt x="602" y="2165"/>
                    </a:cubicBezTo>
                    <a:cubicBezTo>
                      <a:pt x="824" y="2387"/>
                      <a:pt x="1045" y="2609"/>
                      <a:pt x="1172" y="2925"/>
                    </a:cubicBezTo>
                    <a:cubicBezTo>
                      <a:pt x="1267" y="3115"/>
                      <a:pt x="1299" y="3337"/>
                      <a:pt x="1394" y="3527"/>
                    </a:cubicBezTo>
                    <a:cubicBezTo>
                      <a:pt x="1489" y="3749"/>
                      <a:pt x="1647" y="3939"/>
                      <a:pt x="1869" y="3970"/>
                    </a:cubicBezTo>
                    <a:cubicBezTo>
                      <a:pt x="1885" y="3973"/>
                      <a:pt x="1901" y="3974"/>
                      <a:pt x="1918" y="3974"/>
                    </a:cubicBezTo>
                    <a:cubicBezTo>
                      <a:pt x="2151" y="3974"/>
                      <a:pt x="2354" y="3768"/>
                      <a:pt x="2502" y="3590"/>
                    </a:cubicBezTo>
                    <a:cubicBezTo>
                      <a:pt x="3072" y="2799"/>
                      <a:pt x="3325" y="1785"/>
                      <a:pt x="3135" y="867"/>
                    </a:cubicBezTo>
                    <a:cubicBezTo>
                      <a:pt x="3104" y="677"/>
                      <a:pt x="3040" y="487"/>
                      <a:pt x="2945" y="329"/>
                    </a:cubicBezTo>
                    <a:cubicBezTo>
                      <a:pt x="2850" y="139"/>
                      <a:pt x="2692" y="12"/>
                      <a:pt x="2502" y="12"/>
                    </a:cubicBezTo>
                    <a:cubicBezTo>
                      <a:pt x="2464" y="4"/>
                      <a:pt x="2426" y="1"/>
                      <a:pt x="2390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5287230" y="2030759"/>
                <a:ext cx="106738" cy="127496"/>
              </a:xfrm>
              <a:custGeom>
                <a:rect b="b" l="l" r="r" t="t"/>
                <a:pathLst>
                  <a:path extrusionOk="0" h="3974" w="3327">
                    <a:moveTo>
                      <a:pt x="936" y="1"/>
                    </a:moveTo>
                    <a:cubicBezTo>
                      <a:pt x="900" y="1"/>
                      <a:pt x="863" y="4"/>
                      <a:pt x="824" y="12"/>
                    </a:cubicBezTo>
                    <a:cubicBezTo>
                      <a:pt x="634" y="12"/>
                      <a:pt x="476" y="139"/>
                      <a:pt x="381" y="329"/>
                    </a:cubicBezTo>
                    <a:cubicBezTo>
                      <a:pt x="286" y="487"/>
                      <a:pt x="223" y="677"/>
                      <a:pt x="191" y="867"/>
                    </a:cubicBezTo>
                    <a:cubicBezTo>
                      <a:pt x="1" y="1785"/>
                      <a:pt x="254" y="2799"/>
                      <a:pt x="824" y="3590"/>
                    </a:cubicBezTo>
                    <a:cubicBezTo>
                      <a:pt x="972" y="3768"/>
                      <a:pt x="1176" y="3974"/>
                      <a:pt x="1409" y="3974"/>
                    </a:cubicBezTo>
                    <a:cubicBezTo>
                      <a:pt x="1425" y="3974"/>
                      <a:pt x="1441" y="3973"/>
                      <a:pt x="1458" y="3970"/>
                    </a:cubicBezTo>
                    <a:cubicBezTo>
                      <a:pt x="1679" y="3939"/>
                      <a:pt x="1838" y="3749"/>
                      <a:pt x="1933" y="3527"/>
                    </a:cubicBezTo>
                    <a:cubicBezTo>
                      <a:pt x="2028" y="3337"/>
                      <a:pt x="2059" y="3115"/>
                      <a:pt x="2154" y="2925"/>
                    </a:cubicBezTo>
                    <a:cubicBezTo>
                      <a:pt x="2281" y="2609"/>
                      <a:pt x="2503" y="2387"/>
                      <a:pt x="2724" y="2165"/>
                    </a:cubicBezTo>
                    <a:cubicBezTo>
                      <a:pt x="2946" y="1944"/>
                      <a:pt x="3168" y="1690"/>
                      <a:pt x="3263" y="1405"/>
                    </a:cubicBezTo>
                    <a:cubicBezTo>
                      <a:pt x="3326" y="1279"/>
                      <a:pt x="3326" y="1152"/>
                      <a:pt x="3326" y="1025"/>
                    </a:cubicBezTo>
                    <a:cubicBezTo>
                      <a:pt x="3294" y="867"/>
                      <a:pt x="3231" y="645"/>
                      <a:pt x="3104" y="519"/>
                    </a:cubicBezTo>
                    <a:cubicBezTo>
                      <a:pt x="3034" y="449"/>
                      <a:pt x="2935" y="427"/>
                      <a:pt x="2834" y="427"/>
                    </a:cubicBezTo>
                    <a:cubicBezTo>
                      <a:pt x="2752" y="427"/>
                      <a:pt x="2669" y="441"/>
                      <a:pt x="2598" y="455"/>
                    </a:cubicBezTo>
                    <a:cubicBezTo>
                      <a:pt x="2527" y="462"/>
                      <a:pt x="2455" y="466"/>
                      <a:pt x="2385" y="466"/>
                    </a:cubicBezTo>
                    <a:cubicBezTo>
                      <a:pt x="2140" y="466"/>
                      <a:pt x="1900" y="420"/>
                      <a:pt x="1679" y="297"/>
                    </a:cubicBezTo>
                    <a:cubicBezTo>
                      <a:pt x="1429" y="186"/>
                      <a:pt x="1203" y="1"/>
                      <a:pt x="936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5512797" y="2192322"/>
                <a:ext cx="98590" cy="31409"/>
              </a:xfrm>
              <a:custGeom>
                <a:rect b="b" l="l" r="r" t="t"/>
                <a:pathLst>
                  <a:path extrusionOk="0" h="979" w="3073">
                    <a:moveTo>
                      <a:pt x="1708" y="1"/>
                    </a:moveTo>
                    <a:cubicBezTo>
                      <a:pt x="1211" y="1"/>
                      <a:pt x="760" y="43"/>
                      <a:pt x="760" y="43"/>
                    </a:cubicBezTo>
                    <a:cubicBezTo>
                      <a:pt x="570" y="75"/>
                      <a:pt x="412" y="75"/>
                      <a:pt x="254" y="170"/>
                    </a:cubicBezTo>
                    <a:cubicBezTo>
                      <a:pt x="127" y="233"/>
                      <a:pt x="32" y="328"/>
                      <a:pt x="0" y="455"/>
                    </a:cubicBezTo>
                    <a:cubicBezTo>
                      <a:pt x="0" y="645"/>
                      <a:pt x="127" y="803"/>
                      <a:pt x="285" y="866"/>
                    </a:cubicBezTo>
                    <a:cubicBezTo>
                      <a:pt x="444" y="961"/>
                      <a:pt x="634" y="961"/>
                      <a:pt x="792" y="961"/>
                    </a:cubicBezTo>
                    <a:lnTo>
                      <a:pt x="2091" y="961"/>
                    </a:lnTo>
                    <a:cubicBezTo>
                      <a:pt x="2164" y="972"/>
                      <a:pt x="2238" y="979"/>
                      <a:pt x="2311" y="979"/>
                    </a:cubicBezTo>
                    <a:cubicBezTo>
                      <a:pt x="2456" y="979"/>
                      <a:pt x="2597" y="951"/>
                      <a:pt x="2724" y="866"/>
                    </a:cubicBezTo>
                    <a:cubicBezTo>
                      <a:pt x="2914" y="771"/>
                      <a:pt x="3072" y="518"/>
                      <a:pt x="2946" y="328"/>
                    </a:cubicBezTo>
                    <a:cubicBezTo>
                      <a:pt x="2851" y="138"/>
                      <a:pt x="2629" y="75"/>
                      <a:pt x="2439" y="43"/>
                    </a:cubicBezTo>
                    <a:cubicBezTo>
                      <a:pt x="2217" y="11"/>
                      <a:pt x="1957" y="1"/>
                      <a:pt x="1708" y="1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5422358" y="1732687"/>
                <a:ext cx="273343" cy="241581"/>
              </a:xfrm>
              <a:custGeom>
                <a:rect b="b" l="l" r="r" t="t"/>
                <a:pathLst>
                  <a:path extrusionOk="0" h="7530" w="8520">
                    <a:moveTo>
                      <a:pt x="4158" y="0"/>
                    </a:moveTo>
                    <a:cubicBezTo>
                      <a:pt x="3832" y="0"/>
                      <a:pt x="3505" y="18"/>
                      <a:pt x="3168" y="56"/>
                    </a:cubicBezTo>
                    <a:cubicBezTo>
                      <a:pt x="2756" y="119"/>
                      <a:pt x="2281" y="214"/>
                      <a:pt x="1869" y="341"/>
                    </a:cubicBezTo>
                    <a:cubicBezTo>
                      <a:pt x="1489" y="467"/>
                      <a:pt x="1109" y="626"/>
                      <a:pt x="793" y="847"/>
                    </a:cubicBezTo>
                    <a:cubicBezTo>
                      <a:pt x="508" y="1069"/>
                      <a:pt x="191" y="1354"/>
                      <a:pt x="96" y="1671"/>
                    </a:cubicBezTo>
                    <a:cubicBezTo>
                      <a:pt x="1" y="2114"/>
                      <a:pt x="127" y="2621"/>
                      <a:pt x="508" y="2906"/>
                    </a:cubicBezTo>
                    <a:cubicBezTo>
                      <a:pt x="856" y="3127"/>
                      <a:pt x="1299" y="3191"/>
                      <a:pt x="1679" y="3317"/>
                    </a:cubicBezTo>
                    <a:cubicBezTo>
                      <a:pt x="2408" y="3571"/>
                      <a:pt x="2978" y="4141"/>
                      <a:pt x="3326" y="4806"/>
                    </a:cubicBezTo>
                    <a:cubicBezTo>
                      <a:pt x="3643" y="5471"/>
                      <a:pt x="3769" y="6168"/>
                      <a:pt x="3928" y="6896"/>
                    </a:cubicBezTo>
                    <a:cubicBezTo>
                      <a:pt x="3959" y="7149"/>
                      <a:pt x="4054" y="7466"/>
                      <a:pt x="4339" y="7529"/>
                    </a:cubicBezTo>
                    <a:cubicBezTo>
                      <a:pt x="4530" y="7529"/>
                      <a:pt x="4688" y="7466"/>
                      <a:pt x="4783" y="7339"/>
                    </a:cubicBezTo>
                    <a:cubicBezTo>
                      <a:pt x="4910" y="7213"/>
                      <a:pt x="4973" y="7086"/>
                      <a:pt x="5005" y="6928"/>
                    </a:cubicBezTo>
                    <a:cubicBezTo>
                      <a:pt x="5131" y="6421"/>
                      <a:pt x="5195" y="5883"/>
                      <a:pt x="5290" y="5376"/>
                    </a:cubicBezTo>
                    <a:cubicBezTo>
                      <a:pt x="5385" y="4838"/>
                      <a:pt x="5575" y="4299"/>
                      <a:pt x="5986" y="3919"/>
                    </a:cubicBezTo>
                    <a:cubicBezTo>
                      <a:pt x="6398" y="3507"/>
                      <a:pt x="7000" y="3286"/>
                      <a:pt x="7538" y="2969"/>
                    </a:cubicBezTo>
                    <a:cubicBezTo>
                      <a:pt x="8045" y="2621"/>
                      <a:pt x="8520" y="2082"/>
                      <a:pt x="8393" y="1544"/>
                    </a:cubicBezTo>
                    <a:cubicBezTo>
                      <a:pt x="8298" y="1164"/>
                      <a:pt x="7981" y="911"/>
                      <a:pt x="7633" y="689"/>
                    </a:cubicBezTo>
                    <a:cubicBezTo>
                      <a:pt x="7031" y="372"/>
                      <a:pt x="6366" y="182"/>
                      <a:pt x="5670" y="119"/>
                    </a:cubicBezTo>
                    <a:cubicBezTo>
                      <a:pt x="5152" y="42"/>
                      <a:pt x="4657" y="0"/>
                      <a:pt x="4158" y="0"/>
                    </a:cubicBez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5329899" y="1288740"/>
                <a:ext cx="783390" cy="488296"/>
              </a:xfrm>
              <a:custGeom>
                <a:rect b="b" l="l" r="r" t="t"/>
                <a:pathLst>
                  <a:path extrusionOk="0" h="15220" w="24418">
                    <a:moveTo>
                      <a:pt x="7446" y="0"/>
                    </a:moveTo>
                    <a:cubicBezTo>
                      <a:pt x="7191" y="0"/>
                      <a:pt x="6936" y="7"/>
                      <a:pt x="6683" y="23"/>
                    </a:cubicBezTo>
                    <a:lnTo>
                      <a:pt x="1" y="11265"/>
                    </a:lnTo>
                    <a:cubicBezTo>
                      <a:pt x="1" y="11265"/>
                      <a:pt x="2313" y="14464"/>
                      <a:pt x="6493" y="14559"/>
                    </a:cubicBezTo>
                    <a:cubicBezTo>
                      <a:pt x="6493" y="14559"/>
                      <a:pt x="5733" y="13704"/>
                      <a:pt x="5638" y="13419"/>
                    </a:cubicBezTo>
                    <a:lnTo>
                      <a:pt x="5638" y="13419"/>
                    </a:lnTo>
                    <a:cubicBezTo>
                      <a:pt x="5638" y="13419"/>
                      <a:pt x="9434" y="15219"/>
                      <a:pt x="14769" y="15219"/>
                    </a:cubicBezTo>
                    <a:cubicBezTo>
                      <a:pt x="17217" y="15219"/>
                      <a:pt x="19988" y="14841"/>
                      <a:pt x="22866" y="13735"/>
                    </a:cubicBezTo>
                    <a:cubicBezTo>
                      <a:pt x="22866" y="13735"/>
                      <a:pt x="21884" y="13450"/>
                      <a:pt x="21283" y="13133"/>
                    </a:cubicBezTo>
                    <a:cubicBezTo>
                      <a:pt x="21283" y="13133"/>
                      <a:pt x="22644" y="13038"/>
                      <a:pt x="24418" y="12500"/>
                    </a:cubicBezTo>
                    <a:cubicBezTo>
                      <a:pt x="24418" y="12500"/>
                      <a:pt x="20618" y="10188"/>
                      <a:pt x="18686" y="6198"/>
                    </a:cubicBezTo>
                    <a:cubicBezTo>
                      <a:pt x="16886" y="2389"/>
                      <a:pt x="12019" y="0"/>
                      <a:pt x="7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5329899" y="1280303"/>
                <a:ext cx="783390" cy="561893"/>
              </a:xfrm>
              <a:custGeom>
                <a:rect b="b" l="l" r="r" t="t"/>
                <a:pathLst>
                  <a:path extrusionOk="0" fill="none" h="17514" w="24418">
                    <a:moveTo>
                      <a:pt x="1" y="11528"/>
                    </a:moveTo>
                    <a:cubicBezTo>
                      <a:pt x="1" y="11528"/>
                      <a:pt x="2313" y="14727"/>
                      <a:pt x="6493" y="14822"/>
                    </a:cubicBezTo>
                    <a:cubicBezTo>
                      <a:pt x="6493" y="14822"/>
                      <a:pt x="5733" y="13967"/>
                      <a:pt x="5638" y="13682"/>
                    </a:cubicBezTo>
                    <a:cubicBezTo>
                      <a:pt x="5638" y="13682"/>
                      <a:pt x="13714" y="17513"/>
                      <a:pt x="22866" y="13998"/>
                    </a:cubicBezTo>
                    <a:cubicBezTo>
                      <a:pt x="22866" y="13998"/>
                      <a:pt x="21884" y="13713"/>
                      <a:pt x="21283" y="13396"/>
                    </a:cubicBezTo>
                    <a:cubicBezTo>
                      <a:pt x="21283" y="13396"/>
                      <a:pt x="22644" y="13301"/>
                      <a:pt x="24418" y="12763"/>
                    </a:cubicBezTo>
                    <a:cubicBezTo>
                      <a:pt x="24418" y="12763"/>
                      <a:pt x="20618" y="10451"/>
                      <a:pt x="18686" y="6461"/>
                    </a:cubicBezTo>
                    <a:cubicBezTo>
                      <a:pt x="16786" y="2439"/>
                      <a:pt x="11465" y="1"/>
                      <a:pt x="6683" y="286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5681451" y="1547512"/>
                <a:ext cx="332278" cy="170711"/>
              </a:xfrm>
              <a:custGeom>
                <a:rect b="b" l="l" r="r" t="t"/>
                <a:pathLst>
                  <a:path extrusionOk="0" fill="none" h="5321" w="10357">
                    <a:moveTo>
                      <a:pt x="10356" y="5067"/>
                    </a:moveTo>
                    <a:cubicBezTo>
                      <a:pt x="10356" y="5067"/>
                      <a:pt x="3357" y="5321"/>
                      <a:pt x="0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5638782" y="1628775"/>
                <a:ext cx="418612" cy="147355"/>
              </a:xfrm>
              <a:custGeom>
                <a:rect b="b" l="l" r="r" t="t"/>
                <a:pathLst>
                  <a:path extrusionOk="0" fill="none" h="4593" w="13048">
                    <a:moveTo>
                      <a:pt x="0" y="1"/>
                    </a:moveTo>
                    <a:cubicBezTo>
                      <a:pt x="0" y="1"/>
                      <a:pt x="4086" y="4593"/>
                      <a:pt x="13048" y="320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4"/>
              <p:cNvSpPr/>
              <p:nvPr/>
            </p:nvSpPr>
            <p:spPr>
              <a:xfrm>
                <a:off x="5131794" y="1644046"/>
                <a:ext cx="78249" cy="259098"/>
              </a:xfrm>
              <a:custGeom>
                <a:rect b="b" l="l" r="r" t="t"/>
                <a:pathLst>
                  <a:path extrusionOk="0" fill="none" h="8076" w="2439">
                    <a:moveTo>
                      <a:pt x="1236" y="8076"/>
                    </a:moveTo>
                    <a:cubicBezTo>
                      <a:pt x="1236" y="8076"/>
                      <a:pt x="0" y="3959"/>
                      <a:pt x="2439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4"/>
              <p:cNvSpPr/>
              <p:nvPr/>
            </p:nvSpPr>
            <p:spPr>
              <a:xfrm>
                <a:off x="5134842" y="1607440"/>
                <a:ext cx="24415" cy="76260"/>
              </a:xfrm>
              <a:custGeom>
                <a:rect b="b" l="l" r="r" t="t"/>
                <a:pathLst>
                  <a:path extrusionOk="0" fill="none" h="2377" w="761">
                    <a:moveTo>
                      <a:pt x="0" y="2376"/>
                    </a:moveTo>
                    <a:cubicBezTo>
                      <a:pt x="0" y="2376"/>
                      <a:pt x="190" y="1141"/>
                      <a:pt x="761" y="1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4"/>
              <p:cNvSpPr/>
              <p:nvPr/>
            </p:nvSpPr>
            <p:spPr>
              <a:xfrm>
                <a:off x="5878561" y="1547512"/>
                <a:ext cx="234716" cy="142286"/>
              </a:xfrm>
              <a:custGeom>
                <a:rect b="b" l="l" r="r" t="t"/>
                <a:pathLst>
                  <a:path extrusionOk="0" fill="none" h="4435" w="7316">
                    <a:moveTo>
                      <a:pt x="7316" y="4434"/>
                    </a:moveTo>
                    <a:cubicBezTo>
                      <a:pt x="7316" y="4434"/>
                      <a:pt x="2597" y="4086"/>
                      <a:pt x="0" y="0"/>
                    </a:cubicBezTo>
                  </a:path>
                </a:pathLst>
              </a:custGeom>
              <a:noFill/>
              <a:ln cap="rnd" cmpd="sng" w="10300">
                <a:solidFill>
                  <a:srgbClr val="D97E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9" name="Google Shape;779;p14"/>
            <p:cNvSpPr txBox="1"/>
            <p:nvPr/>
          </p:nvSpPr>
          <p:spPr>
            <a:xfrm>
              <a:off x="3744100" y="2593600"/>
              <a:ext cx="1059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Normal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0" name="Google Shape;780;p14"/>
            <p:cNvSpPr txBox="1"/>
            <p:nvPr/>
          </p:nvSpPr>
          <p:spPr>
            <a:xfrm>
              <a:off x="6320017" y="2593600"/>
              <a:ext cx="1059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Dry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1" name="Google Shape;781;p14"/>
            <p:cNvSpPr txBox="1"/>
            <p:nvPr/>
          </p:nvSpPr>
          <p:spPr>
            <a:xfrm>
              <a:off x="5032058" y="2593600"/>
              <a:ext cx="10596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Oily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OUR SOLUTION 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7" name="Google Shape;787;p15"/>
          <p:cNvSpPr txBox="1"/>
          <p:nvPr/>
        </p:nvSpPr>
        <p:spPr>
          <a:xfrm>
            <a:off x="958526" y="16895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Skin Type 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8" name="Google Shape;788;p15"/>
          <p:cNvSpPr txBox="1"/>
          <p:nvPr/>
        </p:nvSpPr>
        <p:spPr>
          <a:xfrm>
            <a:off x="958525" y="1974551"/>
            <a:ext cx="1835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Using AI, know your skin type - Dry or Oily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9" name="Google Shape;789;p15"/>
          <p:cNvSpPr txBox="1"/>
          <p:nvPr/>
        </p:nvSpPr>
        <p:spPr>
          <a:xfrm>
            <a:off x="457200" y="1689500"/>
            <a:ext cx="449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4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90" name="Google Shape;790;p15"/>
          <p:cNvCxnSpPr/>
          <p:nvPr/>
        </p:nvCxnSpPr>
        <p:spPr>
          <a:xfrm>
            <a:off x="933925" y="1737400"/>
            <a:ext cx="0" cy="8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15"/>
          <p:cNvSpPr txBox="1"/>
          <p:nvPr/>
        </p:nvSpPr>
        <p:spPr>
          <a:xfrm>
            <a:off x="958526" y="34560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Diagnosis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2" name="Google Shape;792;p15"/>
          <p:cNvSpPr txBox="1"/>
          <p:nvPr/>
        </p:nvSpPr>
        <p:spPr>
          <a:xfrm>
            <a:off x="958525" y="3741126"/>
            <a:ext cx="1835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Check if you got any skin disease using robust DL model.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3" name="Google Shape;793;p15"/>
          <p:cNvSpPr txBox="1"/>
          <p:nvPr/>
        </p:nvSpPr>
        <p:spPr>
          <a:xfrm>
            <a:off x="457200" y="3456075"/>
            <a:ext cx="449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4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94" name="Google Shape;794;p15"/>
          <p:cNvCxnSpPr/>
          <p:nvPr/>
        </p:nvCxnSpPr>
        <p:spPr>
          <a:xfrm>
            <a:off x="933925" y="3503975"/>
            <a:ext cx="0" cy="8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15"/>
          <p:cNvSpPr txBox="1"/>
          <p:nvPr/>
        </p:nvSpPr>
        <p:spPr>
          <a:xfrm flipH="1">
            <a:off x="6350375" y="16895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Nearby Clinics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15"/>
          <p:cNvSpPr txBox="1"/>
          <p:nvPr/>
        </p:nvSpPr>
        <p:spPr>
          <a:xfrm flipH="1">
            <a:off x="6350376" y="1974551"/>
            <a:ext cx="1835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Visit the derma clinics within reach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7" name="Google Shape;797;p15"/>
          <p:cNvSpPr txBox="1"/>
          <p:nvPr/>
        </p:nvSpPr>
        <p:spPr>
          <a:xfrm flipH="1">
            <a:off x="8237701" y="1689500"/>
            <a:ext cx="449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4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98" name="Google Shape;798;p15"/>
          <p:cNvCxnSpPr/>
          <p:nvPr/>
        </p:nvCxnSpPr>
        <p:spPr>
          <a:xfrm>
            <a:off x="8210076" y="1737400"/>
            <a:ext cx="0" cy="8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15"/>
          <p:cNvSpPr txBox="1"/>
          <p:nvPr/>
        </p:nvSpPr>
        <p:spPr>
          <a:xfrm flipH="1">
            <a:off x="6350375" y="34560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Book Appointment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0" name="Google Shape;800;p15"/>
          <p:cNvSpPr txBox="1"/>
          <p:nvPr/>
        </p:nvSpPr>
        <p:spPr>
          <a:xfrm flipH="1">
            <a:off x="6350376" y="3741126"/>
            <a:ext cx="1835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Check empty slots to consult with dermatologist.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1" name="Google Shape;801;p15"/>
          <p:cNvSpPr txBox="1"/>
          <p:nvPr/>
        </p:nvSpPr>
        <p:spPr>
          <a:xfrm flipH="1">
            <a:off x="8237701" y="3456075"/>
            <a:ext cx="449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4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02" name="Google Shape;802;p15"/>
          <p:cNvCxnSpPr/>
          <p:nvPr/>
        </p:nvCxnSpPr>
        <p:spPr>
          <a:xfrm>
            <a:off x="8210076" y="3503975"/>
            <a:ext cx="0" cy="8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3" name="Google Shape;803;p15"/>
          <p:cNvGrpSpPr/>
          <p:nvPr/>
        </p:nvGrpSpPr>
        <p:grpSpPr>
          <a:xfrm>
            <a:off x="5636689" y="414076"/>
            <a:ext cx="422534" cy="475990"/>
            <a:chOff x="7055134" y="2919170"/>
            <a:chExt cx="290321" cy="310820"/>
          </a:xfrm>
        </p:grpSpPr>
        <p:sp>
          <p:nvSpPr>
            <p:cNvPr id="804" name="Google Shape;804;p15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28575">
              <a:solidFill>
                <a:srgbClr val="29AA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15"/>
          <p:cNvGrpSpPr/>
          <p:nvPr/>
        </p:nvGrpSpPr>
        <p:grpSpPr>
          <a:xfrm>
            <a:off x="2999744" y="1412799"/>
            <a:ext cx="1284771" cy="1400123"/>
            <a:chOff x="3120893" y="1194172"/>
            <a:chExt cx="2239447" cy="2239480"/>
          </a:xfrm>
        </p:grpSpPr>
        <p:sp>
          <p:nvSpPr>
            <p:cNvPr id="819" name="Google Shape;819;p15"/>
            <p:cNvSpPr/>
            <p:nvPr/>
          </p:nvSpPr>
          <p:spPr>
            <a:xfrm>
              <a:off x="3120893" y="1194172"/>
              <a:ext cx="2239447" cy="2239480"/>
            </a:xfrm>
            <a:custGeom>
              <a:rect b="b" l="l" r="r" t="t"/>
              <a:pathLst>
                <a:path extrusionOk="0" h="68090" w="68089">
                  <a:moveTo>
                    <a:pt x="34045" y="1"/>
                  </a:moveTo>
                  <a:cubicBezTo>
                    <a:pt x="15265" y="1"/>
                    <a:pt x="0" y="15234"/>
                    <a:pt x="0" y="34045"/>
                  </a:cubicBezTo>
                  <a:cubicBezTo>
                    <a:pt x="0" y="52856"/>
                    <a:pt x="15265" y="68089"/>
                    <a:pt x="34045" y="68089"/>
                  </a:cubicBezTo>
                  <a:cubicBezTo>
                    <a:pt x="52856" y="68089"/>
                    <a:pt x="68089" y="52856"/>
                    <a:pt x="68089" y="34045"/>
                  </a:cubicBezTo>
                  <a:cubicBezTo>
                    <a:pt x="68089" y="15234"/>
                    <a:pt x="52856" y="1"/>
                    <a:pt x="34045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722944" y="1855590"/>
              <a:ext cx="1093691" cy="812482"/>
            </a:xfrm>
            <a:custGeom>
              <a:rect b="b" l="l" r="r" t="t"/>
              <a:pathLst>
                <a:path extrusionOk="0" h="24703" w="33253">
                  <a:moveTo>
                    <a:pt x="3832" y="1"/>
                  </a:moveTo>
                  <a:lnTo>
                    <a:pt x="4180" y="10641"/>
                  </a:lnTo>
                  <a:cubicBezTo>
                    <a:pt x="4307" y="14473"/>
                    <a:pt x="2787" y="18210"/>
                    <a:pt x="0" y="20870"/>
                  </a:cubicBezTo>
                  <a:cubicBezTo>
                    <a:pt x="0" y="20870"/>
                    <a:pt x="6904" y="24702"/>
                    <a:pt x="16816" y="24702"/>
                  </a:cubicBezTo>
                  <a:cubicBezTo>
                    <a:pt x="28249" y="24702"/>
                    <a:pt x="33253" y="20870"/>
                    <a:pt x="33253" y="20870"/>
                  </a:cubicBezTo>
                  <a:lnTo>
                    <a:pt x="33221" y="20839"/>
                  </a:lnTo>
                  <a:cubicBezTo>
                    <a:pt x="30497" y="18179"/>
                    <a:pt x="29009" y="14505"/>
                    <a:pt x="29136" y="10705"/>
                  </a:cubicBezTo>
                  <a:lnTo>
                    <a:pt x="29421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85421" y="2237870"/>
              <a:ext cx="762489" cy="812449"/>
            </a:xfrm>
            <a:custGeom>
              <a:rect b="b" l="l" r="r" t="t"/>
              <a:pathLst>
                <a:path extrusionOk="0" h="24702" w="23183">
                  <a:moveTo>
                    <a:pt x="5669" y="0"/>
                  </a:moveTo>
                  <a:lnTo>
                    <a:pt x="5669" y="10799"/>
                  </a:lnTo>
                  <a:cubicBezTo>
                    <a:pt x="5669" y="10799"/>
                    <a:pt x="4561" y="11306"/>
                    <a:pt x="2977" y="12066"/>
                  </a:cubicBezTo>
                  <a:cubicBezTo>
                    <a:pt x="1141" y="12984"/>
                    <a:pt x="1" y="14853"/>
                    <a:pt x="1" y="16880"/>
                  </a:cubicBezTo>
                  <a:lnTo>
                    <a:pt x="1" y="24702"/>
                  </a:lnTo>
                  <a:lnTo>
                    <a:pt x="23182" y="24702"/>
                  </a:lnTo>
                  <a:lnTo>
                    <a:pt x="23182" y="17386"/>
                  </a:lnTo>
                  <a:cubicBezTo>
                    <a:pt x="23182" y="15423"/>
                    <a:pt x="22106" y="13618"/>
                    <a:pt x="20395" y="12668"/>
                  </a:cubicBezTo>
                  <a:cubicBezTo>
                    <a:pt x="18337" y="11559"/>
                    <a:pt x="16722" y="10799"/>
                    <a:pt x="16722" y="10799"/>
                  </a:cubicBezTo>
                  <a:lnTo>
                    <a:pt x="16722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747941" y="2633668"/>
              <a:ext cx="1008276" cy="799983"/>
            </a:xfrm>
            <a:custGeom>
              <a:rect b="b" l="l" r="r" t="t"/>
              <a:pathLst>
                <a:path extrusionOk="0" h="24323" w="30656">
                  <a:moveTo>
                    <a:pt x="7157" y="0"/>
                  </a:moveTo>
                  <a:lnTo>
                    <a:pt x="7157" y="0"/>
                  </a:lnTo>
                  <a:cubicBezTo>
                    <a:pt x="7157" y="0"/>
                    <a:pt x="1362" y="1362"/>
                    <a:pt x="0" y="12383"/>
                  </a:cubicBezTo>
                  <a:lnTo>
                    <a:pt x="570" y="21123"/>
                  </a:lnTo>
                  <a:cubicBezTo>
                    <a:pt x="4941" y="23150"/>
                    <a:pt x="9849" y="24322"/>
                    <a:pt x="14980" y="24322"/>
                  </a:cubicBezTo>
                  <a:cubicBezTo>
                    <a:pt x="20427" y="24322"/>
                    <a:pt x="25557" y="23055"/>
                    <a:pt x="30117" y="20775"/>
                  </a:cubicBezTo>
                  <a:lnTo>
                    <a:pt x="30656" y="12383"/>
                  </a:lnTo>
                  <a:cubicBezTo>
                    <a:pt x="29294" y="1362"/>
                    <a:pt x="23499" y="0"/>
                    <a:pt x="23499" y="0"/>
                  </a:cubicBezTo>
                  <a:lnTo>
                    <a:pt x="23499" y="0"/>
                  </a:lnTo>
                  <a:cubicBezTo>
                    <a:pt x="23499" y="1"/>
                    <a:pt x="24987" y="9786"/>
                    <a:pt x="15645" y="9786"/>
                  </a:cubicBezTo>
                  <a:cubicBezTo>
                    <a:pt x="6271" y="9786"/>
                    <a:pt x="7157" y="1"/>
                    <a:pt x="7157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071874" y="2237870"/>
              <a:ext cx="363533" cy="364553"/>
            </a:xfrm>
            <a:custGeom>
              <a:rect b="b" l="l" r="r" t="t"/>
              <a:pathLst>
                <a:path extrusionOk="0" h="11084" w="11053">
                  <a:moveTo>
                    <a:pt x="0" y="0"/>
                  </a:moveTo>
                  <a:lnTo>
                    <a:pt x="0" y="8804"/>
                  </a:lnTo>
                  <a:cubicBezTo>
                    <a:pt x="1693" y="10165"/>
                    <a:pt x="3894" y="11084"/>
                    <a:pt x="6071" y="11084"/>
                  </a:cubicBezTo>
                  <a:cubicBezTo>
                    <a:pt x="7845" y="11084"/>
                    <a:pt x="9602" y="10473"/>
                    <a:pt x="11053" y="899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3770832" y="1973040"/>
              <a:ext cx="148992" cy="211746"/>
            </a:xfrm>
            <a:custGeom>
              <a:rect b="b" l="l" r="r" t="t"/>
              <a:pathLst>
                <a:path extrusionOk="0" h="6438" w="4530">
                  <a:moveTo>
                    <a:pt x="2364" y="1"/>
                  </a:moveTo>
                  <a:cubicBezTo>
                    <a:pt x="2123" y="1"/>
                    <a:pt x="1853" y="57"/>
                    <a:pt x="1553" y="198"/>
                  </a:cubicBezTo>
                  <a:cubicBezTo>
                    <a:pt x="1" y="958"/>
                    <a:pt x="698" y="5804"/>
                    <a:pt x="3041" y="6405"/>
                  </a:cubicBezTo>
                  <a:cubicBezTo>
                    <a:pt x="3041" y="6405"/>
                    <a:pt x="3159" y="6437"/>
                    <a:pt x="3342" y="6437"/>
                  </a:cubicBezTo>
                  <a:cubicBezTo>
                    <a:pt x="3642" y="6437"/>
                    <a:pt x="4116" y="6351"/>
                    <a:pt x="4530" y="5899"/>
                  </a:cubicBezTo>
                  <a:cubicBezTo>
                    <a:pt x="4530" y="5899"/>
                    <a:pt x="3960" y="2352"/>
                    <a:pt x="3865" y="990"/>
                  </a:cubicBezTo>
                  <a:cubicBezTo>
                    <a:pt x="3865" y="990"/>
                    <a:pt x="3370" y="1"/>
                    <a:pt x="2364" y="1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3832304" y="2018099"/>
              <a:ext cx="72950" cy="80219"/>
            </a:xfrm>
            <a:custGeom>
              <a:rect b="b" l="l" r="r" t="t"/>
              <a:pathLst>
                <a:path extrusionOk="0" fill="none" h="2439" w="2218">
                  <a:moveTo>
                    <a:pt x="0" y="538"/>
                  </a:moveTo>
                  <a:cubicBezTo>
                    <a:pt x="0" y="538"/>
                    <a:pt x="1299" y="0"/>
                    <a:pt x="2217" y="2439"/>
                  </a:cubicBezTo>
                </a:path>
              </a:pathLst>
            </a:custGeom>
            <a:noFill/>
            <a:ln cap="rnd" cmpd="sng" w="95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4623900" y="1973040"/>
              <a:ext cx="148992" cy="211746"/>
            </a:xfrm>
            <a:custGeom>
              <a:rect b="b" l="l" r="r" t="t"/>
              <a:pathLst>
                <a:path extrusionOk="0" h="6438" w="4530">
                  <a:moveTo>
                    <a:pt x="2138" y="1"/>
                  </a:moveTo>
                  <a:cubicBezTo>
                    <a:pt x="1140" y="1"/>
                    <a:pt x="666" y="990"/>
                    <a:pt x="666" y="990"/>
                  </a:cubicBezTo>
                  <a:cubicBezTo>
                    <a:pt x="571" y="2352"/>
                    <a:pt x="1" y="5899"/>
                    <a:pt x="1" y="5899"/>
                  </a:cubicBezTo>
                  <a:cubicBezTo>
                    <a:pt x="395" y="6351"/>
                    <a:pt x="874" y="6437"/>
                    <a:pt x="1180" y="6437"/>
                  </a:cubicBezTo>
                  <a:cubicBezTo>
                    <a:pt x="1367" y="6437"/>
                    <a:pt x="1489" y="6405"/>
                    <a:pt x="1489" y="6405"/>
                  </a:cubicBezTo>
                  <a:cubicBezTo>
                    <a:pt x="3801" y="5804"/>
                    <a:pt x="4530" y="958"/>
                    <a:pt x="2946" y="198"/>
                  </a:cubicBezTo>
                  <a:cubicBezTo>
                    <a:pt x="2646" y="57"/>
                    <a:pt x="2377" y="1"/>
                    <a:pt x="2138" y="1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4637451" y="2018099"/>
              <a:ext cx="74003" cy="80219"/>
            </a:xfrm>
            <a:custGeom>
              <a:rect b="b" l="l" r="r" t="t"/>
              <a:pathLst>
                <a:path extrusionOk="0" fill="none" h="2439" w="2250">
                  <a:moveTo>
                    <a:pt x="2249" y="538"/>
                  </a:moveTo>
                  <a:cubicBezTo>
                    <a:pt x="2249" y="538"/>
                    <a:pt x="951" y="0"/>
                    <a:pt x="1" y="2439"/>
                  </a:cubicBezTo>
                </a:path>
              </a:pathLst>
            </a:custGeom>
            <a:noFill/>
            <a:ln cap="rnd" cmpd="sng" w="95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3843749" y="1438972"/>
              <a:ext cx="846852" cy="1085304"/>
            </a:xfrm>
            <a:custGeom>
              <a:rect b="b" l="l" r="r" t="t"/>
              <a:pathLst>
                <a:path extrusionOk="0" h="32998" w="25748">
                  <a:moveTo>
                    <a:pt x="13207" y="0"/>
                  </a:moveTo>
                  <a:cubicBezTo>
                    <a:pt x="1" y="0"/>
                    <a:pt x="412" y="12129"/>
                    <a:pt x="412" y="12129"/>
                  </a:cubicBezTo>
                  <a:cubicBezTo>
                    <a:pt x="412" y="15518"/>
                    <a:pt x="2059" y="23340"/>
                    <a:pt x="3769" y="26159"/>
                  </a:cubicBezTo>
                  <a:cubicBezTo>
                    <a:pt x="5131" y="28439"/>
                    <a:pt x="9723" y="32081"/>
                    <a:pt x="11845" y="32809"/>
                  </a:cubicBezTo>
                  <a:cubicBezTo>
                    <a:pt x="12198" y="32933"/>
                    <a:pt x="12571" y="32997"/>
                    <a:pt x="12941" y="32997"/>
                  </a:cubicBezTo>
                  <a:cubicBezTo>
                    <a:pt x="13235" y="32997"/>
                    <a:pt x="13528" y="32957"/>
                    <a:pt x="13808" y="32872"/>
                  </a:cubicBezTo>
                  <a:cubicBezTo>
                    <a:pt x="15994" y="32271"/>
                    <a:pt x="21029" y="28217"/>
                    <a:pt x="22422" y="25747"/>
                  </a:cubicBezTo>
                  <a:cubicBezTo>
                    <a:pt x="23974" y="22960"/>
                    <a:pt x="25748" y="12193"/>
                    <a:pt x="25748" y="12193"/>
                  </a:cubicBezTo>
                  <a:cubicBezTo>
                    <a:pt x="25748" y="12193"/>
                    <a:pt x="25748" y="0"/>
                    <a:pt x="13207" y="0"/>
                  </a:cubicBez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022901" y="1438972"/>
              <a:ext cx="667700" cy="551006"/>
            </a:xfrm>
            <a:custGeom>
              <a:rect b="b" l="l" r="r" t="t"/>
              <a:pathLst>
                <a:path extrusionOk="0" h="16753" w="20301">
                  <a:moveTo>
                    <a:pt x="7760" y="0"/>
                  </a:moveTo>
                  <a:cubicBezTo>
                    <a:pt x="4339" y="0"/>
                    <a:pt x="1838" y="824"/>
                    <a:pt x="1" y="2027"/>
                  </a:cubicBezTo>
                  <a:cubicBezTo>
                    <a:pt x="64" y="2154"/>
                    <a:pt x="96" y="2280"/>
                    <a:pt x="127" y="2375"/>
                  </a:cubicBezTo>
                  <a:cubicBezTo>
                    <a:pt x="634" y="3737"/>
                    <a:pt x="1299" y="5035"/>
                    <a:pt x="2059" y="6271"/>
                  </a:cubicBezTo>
                  <a:cubicBezTo>
                    <a:pt x="4466" y="10071"/>
                    <a:pt x="7760" y="13048"/>
                    <a:pt x="11877" y="14853"/>
                  </a:cubicBezTo>
                  <a:cubicBezTo>
                    <a:pt x="14284" y="15930"/>
                    <a:pt x="16849" y="16563"/>
                    <a:pt x="19446" y="16753"/>
                  </a:cubicBezTo>
                  <a:cubicBezTo>
                    <a:pt x="19952" y="14219"/>
                    <a:pt x="20301" y="12193"/>
                    <a:pt x="20301" y="12193"/>
                  </a:cubicBezTo>
                  <a:cubicBezTo>
                    <a:pt x="20301" y="12193"/>
                    <a:pt x="20301" y="0"/>
                    <a:pt x="7760" y="0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392683" y="1963929"/>
              <a:ext cx="75022" cy="75022"/>
            </a:xfrm>
            <a:custGeom>
              <a:rect b="b" l="l" r="r" t="t"/>
              <a:pathLst>
                <a:path extrusionOk="0" h="2281" w="2281"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74"/>
                    <a:pt x="507" y="2280"/>
                    <a:pt x="1140" y="2280"/>
                  </a:cubicBezTo>
                  <a:cubicBezTo>
                    <a:pt x="1774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82828"/>
            </a:solidFill>
            <a:ln cap="flat" cmpd="sng" w="71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4408602" y="1884072"/>
              <a:ext cx="140342" cy="59301"/>
            </a:xfrm>
            <a:custGeom>
              <a:rect b="b" l="l" r="r" t="t"/>
              <a:pathLst>
                <a:path extrusionOk="0" h="1803" w="4267">
                  <a:moveTo>
                    <a:pt x="441" y="0"/>
                  </a:moveTo>
                  <a:cubicBezTo>
                    <a:pt x="181" y="0"/>
                    <a:pt x="1" y="359"/>
                    <a:pt x="276" y="560"/>
                  </a:cubicBezTo>
                  <a:cubicBezTo>
                    <a:pt x="815" y="971"/>
                    <a:pt x="1448" y="1288"/>
                    <a:pt x="2082" y="1542"/>
                  </a:cubicBezTo>
                  <a:cubicBezTo>
                    <a:pt x="2398" y="1637"/>
                    <a:pt x="2715" y="1732"/>
                    <a:pt x="3032" y="1763"/>
                  </a:cubicBezTo>
                  <a:cubicBezTo>
                    <a:pt x="3206" y="1795"/>
                    <a:pt x="3380" y="1803"/>
                    <a:pt x="3554" y="1803"/>
                  </a:cubicBezTo>
                  <a:cubicBezTo>
                    <a:pt x="3728" y="1803"/>
                    <a:pt x="3903" y="1795"/>
                    <a:pt x="4077" y="1795"/>
                  </a:cubicBezTo>
                  <a:cubicBezTo>
                    <a:pt x="4267" y="1795"/>
                    <a:pt x="4235" y="1510"/>
                    <a:pt x="4077" y="1510"/>
                  </a:cubicBezTo>
                  <a:cubicBezTo>
                    <a:pt x="3760" y="1447"/>
                    <a:pt x="3475" y="1352"/>
                    <a:pt x="3158" y="1288"/>
                  </a:cubicBezTo>
                  <a:cubicBezTo>
                    <a:pt x="2873" y="1193"/>
                    <a:pt x="2557" y="1098"/>
                    <a:pt x="2272" y="1003"/>
                  </a:cubicBezTo>
                  <a:cubicBezTo>
                    <a:pt x="1702" y="781"/>
                    <a:pt x="1131" y="465"/>
                    <a:pt x="656" y="85"/>
                  </a:cubicBezTo>
                  <a:cubicBezTo>
                    <a:pt x="584" y="25"/>
                    <a:pt x="510" y="0"/>
                    <a:pt x="441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4092694" y="1963929"/>
              <a:ext cx="75022" cy="75022"/>
            </a:xfrm>
            <a:custGeom>
              <a:rect b="b" l="l" r="r" t="t"/>
              <a:pathLst>
                <a:path extrusionOk="0" h="2281" w="2281"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74"/>
                    <a:pt x="507" y="2280"/>
                    <a:pt x="1141" y="2280"/>
                  </a:cubicBezTo>
                  <a:cubicBezTo>
                    <a:pt x="1774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82828"/>
            </a:solidFill>
            <a:ln cap="flat" cmpd="sng" w="71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4006259" y="1884072"/>
              <a:ext cx="140342" cy="59301"/>
            </a:xfrm>
            <a:custGeom>
              <a:rect b="b" l="l" r="r" t="t"/>
              <a:pathLst>
                <a:path extrusionOk="0" h="1803" w="4267">
                  <a:moveTo>
                    <a:pt x="3826" y="0"/>
                  </a:moveTo>
                  <a:cubicBezTo>
                    <a:pt x="3757" y="0"/>
                    <a:pt x="3683" y="25"/>
                    <a:pt x="3610" y="85"/>
                  </a:cubicBezTo>
                  <a:cubicBezTo>
                    <a:pt x="3135" y="465"/>
                    <a:pt x="2565" y="781"/>
                    <a:pt x="1995" y="1003"/>
                  </a:cubicBezTo>
                  <a:cubicBezTo>
                    <a:pt x="1710" y="1098"/>
                    <a:pt x="1425" y="1193"/>
                    <a:pt x="1140" y="1256"/>
                  </a:cubicBezTo>
                  <a:cubicBezTo>
                    <a:pt x="824" y="1352"/>
                    <a:pt x="507" y="1447"/>
                    <a:pt x="190" y="1510"/>
                  </a:cubicBezTo>
                  <a:cubicBezTo>
                    <a:pt x="0" y="1510"/>
                    <a:pt x="0" y="1795"/>
                    <a:pt x="190" y="1795"/>
                  </a:cubicBezTo>
                  <a:cubicBezTo>
                    <a:pt x="364" y="1795"/>
                    <a:pt x="531" y="1803"/>
                    <a:pt x="697" y="1803"/>
                  </a:cubicBezTo>
                  <a:cubicBezTo>
                    <a:pt x="863" y="1803"/>
                    <a:pt x="1029" y="1795"/>
                    <a:pt x="1204" y="1763"/>
                  </a:cubicBezTo>
                  <a:cubicBezTo>
                    <a:pt x="1552" y="1732"/>
                    <a:pt x="1869" y="1637"/>
                    <a:pt x="2185" y="1542"/>
                  </a:cubicBezTo>
                  <a:cubicBezTo>
                    <a:pt x="2819" y="1320"/>
                    <a:pt x="3420" y="971"/>
                    <a:pt x="3990" y="560"/>
                  </a:cubicBezTo>
                  <a:cubicBezTo>
                    <a:pt x="4266" y="359"/>
                    <a:pt x="4086" y="0"/>
                    <a:pt x="3826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4221359" y="2245402"/>
              <a:ext cx="123436" cy="96532"/>
            </a:xfrm>
            <a:custGeom>
              <a:rect b="b" l="l" r="r" t="t"/>
              <a:pathLst>
                <a:path extrusionOk="0" h="2935" w="3753">
                  <a:moveTo>
                    <a:pt x="2010" y="0"/>
                  </a:moveTo>
                  <a:cubicBezTo>
                    <a:pt x="1149" y="0"/>
                    <a:pt x="76" y="604"/>
                    <a:pt x="47" y="1513"/>
                  </a:cubicBezTo>
                  <a:cubicBezTo>
                    <a:pt x="1" y="2515"/>
                    <a:pt x="1017" y="2934"/>
                    <a:pt x="1936" y="2934"/>
                  </a:cubicBezTo>
                  <a:cubicBezTo>
                    <a:pt x="2266" y="2934"/>
                    <a:pt x="2583" y="2880"/>
                    <a:pt x="2834" y="2780"/>
                  </a:cubicBezTo>
                  <a:cubicBezTo>
                    <a:pt x="3563" y="2495"/>
                    <a:pt x="3753" y="1830"/>
                    <a:pt x="3594" y="1228"/>
                  </a:cubicBezTo>
                  <a:cubicBezTo>
                    <a:pt x="3436" y="595"/>
                    <a:pt x="2929" y="151"/>
                    <a:pt x="2296" y="25"/>
                  </a:cubicBezTo>
                  <a:cubicBezTo>
                    <a:pt x="2205" y="8"/>
                    <a:pt x="2109" y="0"/>
                    <a:pt x="2010" y="0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4189555" y="2264939"/>
              <a:ext cx="187539" cy="46901"/>
            </a:xfrm>
            <a:custGeom>
              <a:rect b="b" l="l" r="r" t="t"/>
              <a:pathLst>
                <a:path extrusionOk="0" h="1426" w="5702">
                  <a:moveTo>
                    <a:pt x="2851" y="1"/>
                  </a:moveTo>
                  <a:cubicBezTo>
                    <a:pt x="1458" y="1"/>
                    <a:pt x="318" y="602"/>
                    <a:pt x="1" y="1426"/>
                  </a:cubicBezTo>
                  <a:lnTo>
                    <a:pt x="5701" y="1426"/>
                  </a:lnTo>
                  <a:cubicBezTo>
                    <a:pt x="5385" y="602"/>
                    <a:pt x="4213" y="1"/>
                    <a:pt x="285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245830" y="2353478"/>
              <a:ext cx="73970" cy="11479"/>
            </a:xfrm>
            <a:custGeom>
              <a:rect b="b" l="l" r="r" t="t"/>
              <a:pathLst>
                <a:path extrusionOk="0" fill="none" h="349" w="2249">
                  <a:moveTo>
                    <a:pt x="0" y="349"/>
                  </a:moveTo>
                  <a:cubicBezTo>
                    <a:pt x="697" y="0"/>
                    <a:pt x="1583" y="0"/>
                    <a:pt x="2249" y="349"/>
                  </a:cubicBezTo>
                </a:path>
              </a:pathLst>
            </a:custGeom>
            <a:noFill/>
            <a:ln cap="rnd" cmpd="sng" w="13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287468" y="1974323"/>
              <a:ext cx="65648" cy="196912"/>
            </a:xfrm>
            <a:custGeom>
              <a:rect b="b" l="l" r="r" t="t"/>
              <a:pathLst>
                <a:path extrusionOk="0" fill="none" h="5987" w="1996">
                  <a:moveTo>
                    <a:pt x="96" y="1"/>
                  </a:moveTo>
                  <a:cubicBezTo>
                    <a:pt x="1" y="1014"/>
                    <a:pt x="222" y="2059"/>
                    <a:pt x="666" y="2946"/>
                  </a:cubicBezTo>
                  <a:cubicBezTo>
                    <a:pt x="1046" y="3706"/>
                    <a:pt x="1996" y="4466"/>
                    <a:pt x="1236" y="5353"/>
                  </a:cubicBezTo>
                  <a:cubicBezTo>
                    <a:pt x="951" y="5638"/>
                    <a:pt x="571" y="5796"/>
                    <a:pt x="222" y="5986"/>
                  </a:cubicBezTo>
                </a:path>
              </a:pathLst>
            </a:custGeom>
            <a:noFill/>
            <a:ln cap="rnd" cmpd="sng" w="13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4229154" y="1850393"/>
              <a:ext cx="45849" cy="44829"/>
            </a:xfrm>
            <a:custGeom>
              <a:rect b="b" l="l" r="r" t="t"/>
              <a:pathLst>
                <a:path extrusionOk="0" h="1363" w="1394">
                  <a:moveTo>
                    <a:pt x="697" y="0"/>
                  </a:moveTo>
                  <a:cubicBezTo>
                    <a:pt x="317" y="0"/>
                    <a:pt x="0" y="317"/>
                    <a:pt x="0" y="697"/>
                  </a:cubicBezTo>
                  <a:cubicBezTo>
                    <a:pt x="0" y="1077"/>
                    <a:pt x="317" y="1362"/>
                    <a:pt x="697" y="1362"/>
                  </a:cubicBezTo>
                  <a:cubicBezTo>
                    <a:pt x="1077" y="1362"/>
                    <a:pt x="1394" y="1077"/>
                    <a:pt x="1394" y="697"/>
                  </a:cubicBezTo>
                  <a:cubicBezTo>
                    <a:pt x="1394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243725" y="1864963"/>
              <a:ext cx="16708" cy="16708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381" y="507"/>
                    <a:pt x="507" y="381"/>
                    <a:pt x="507" y="254"/>
                  </a:cubicBezTo>
                  <a:cubicBezTo>
                    <a:pt x="507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193732" y="1828521"/>
              <a:ext cx="30226" cy="29206"/>
            </a:xfrm>
            <a:custGeom>
              <a:rect b="b" l="l" r="r" t="t"/>
              <a:pathLst>
                <a:path extrusionOk="0" h="888" w="919">
                  <a:moveTo>
                    <a:pt x="444" y="0"/>
                  </a:moveTo>
                  <a:cubicBezTo>
                    <a:pt x="222" y="0"/>
                    <a:pt x="1" y="190"/>
                    <a:pt x="1" y="444"/>
                  </a:cubicBezTo>
                  <a:cubicBezTo>
                    <a:pt x="1" y="697"/>
                    <a:pt x="222" y="887"/>
                    <a:pt x="444" y="887"/>
                  </a:cubicBezTo>
                  <a:cubicBezTo>
                    <a:pt x="697" y="887"/>
                    <a:pt x="919" y="697"/>
                    <a:pt x="919" y="444"/>
                  </a:cubicBez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4203105" y="1837895"/>
              <a:ext cx="11479" cy="10426"/>
            </a:xfrm>
            <a:custGeom>
              <a:rect b="b" l="l" r="r" t="t"/>
              <a:pathLst>
                <a:path extrusionOk="0" h="317" w="349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54" y="317"/>
                    <a:pt x="349" y="254"/>
                    <a:pt x="349" y="159"/>
                  </a:cubicBezTo>
                  <a:cubicBezTo>
                    <a:pt x="349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4116671" y="1697290"/>
              <a:ext cx="29173" cy="29173"/>
            </a:xfrm>
            <a:custGeom>
              <a:rect b="b" l="l" r="r" t="t"/>
              <a:pathLst>
                <a:path extrusionOk="0" h="887" w="887">
                  <a:moveTo>
                    <a:pt x="443" y="0"/>
                  </a:moveTo>
                  <a:cubicBezTo>
                    <a:pt x="190" y="0"/>
                    <a:pt x="0" y="190"/>
                    <a:pt x="0" y="443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3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4126044" y="1706664"/>
              <a:ext cx="10426" cy="10426"/>
            </a:xfrm>
            <a:custGeom>
              <a:rect b="b" l="l" r="r" t="t"/>
              <a:pathLst>
                <a:path extrusionOk="0" h="317" w="317">
                  <a:moveTo>
                    <a:pt x="158" y="0"/>
                  </a:moveTo>
                  <a:cubicBezTo>
                    <a:pt x="63" y="0"/>
                    <a:pt x="0" y="63"/>
                    <a:pt x="0" y="158"/>
                  </a:cubicBezTo>
                  <a:cubicBezTo>
                    <a:pt x="0" y="253"/>
                    <a:pt x="63" y="317"/>
                    <a:pt x="158" y="317"/>
                  </a:cubicBezTo>
                  <a:cubicBezTo>
                    <a:pt x="253" y="317"/>
                    <a:pt x="317" y="253"/>
                    <a:pt x="317" y="158"/>
                  </a:cubicBezTo>
                  <a:cubicBezTo>
                    <a:pt x="317" y="63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4151041" y="1704559"/>
              <a:ext cx="30226" cy="29206"/>
            </a:xfrm>
            <a:custGeom>
              <a:rect b="b" l="l" r="r" t="t"/>
              <a:pathLst>
                <a:path extrusionOk="0" h="888" w="919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919" y="697"/>
                    <a:pt x="919" y="444"/>
                  </a:cubicBezTo>
                  <a:cubicBezTo>
                    <a:pt x="919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164558" y="1709788"/>
              <a:ext cx="11511" cy="10426"/>
            </a:xfrm>
            <a:custGeom>
              <a:rect b="b" l="l" r="r" t="t"/>
              <a:pathLst>
                <a:path extrusionOk="0" h="317" w="350">
                  <a:moveTo>
                    <a:pt x="159" y="0"/>
                  </a:moveTo>
                  <a:cubicBezTo>
                    <a:pt x="64" y="0"/>
                    <a:pt x="1" y="63"/>
                    <a:pt x="1" y="158"/>
                  </a:cubicBezTo>
                  <a:cubicBezTo>
                    <a:pt x="1" y="253"/>
                    <a:pt x="64" y="317"/>
                    <a:pt x="159" y="317"/>
                  </a:cubicBezTo>
                  <a:cubicBezTo>
                    <a:pt x="254" y="317"/>
                    <a:pt x="349" y="253"/>
                    <a:pt x="349" y="158"/>
                  </a:cubicBezTo>
                  <a:cubicBezTo>
                    <a:pt x="349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4477046" y="2127458"/>
              <a:ext cx="44829" cy="44829"/>
            </a:xfrm>
            <a:custGeom>
              <a:rect b="b" l="l" r="r" t="t"/>
              <a:pathLst>
                <a:path extrusionOk="0" h="1363" w="1363">
                  <a:moveTo>
                    <a:pt x="666" y="0"/>
                  </a:moveTo>
                  <a:cubicBezTo>
                    <a:pt x="286" y="0"/>
                    <a:pt x="1" y="285"/>
                    <a:pt x="1" y="665"/>
                  </a:cubicBezTo>
                  <a:cubicBezTo>
                    <a:pt x="1" y="1045"/>
                    <a:pt x="286" y="1362"/>
                    <a:pt x="666" y="1362"/>
                  </a:cubicBezTo>
                  <a:cubicBezTo>
                    <a:pt x="1046" y="1362"/>
                    <a:pt x="1362" y="1045"/>
                    <a:pt x="1362" y="665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4495794" y="2132655"/>
              <a:ext cx="16708" cy="16708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96" y="1"/>
                    <a:pt x="1" y="127"/>
                    <a:pt x="1" y="254"/>
                  </a:cubicBezTo>
                  <a:cubicBezTo>
                    <a:pt x="1" y="412"/>
                    <a:pt x="96" y="507"/>
                    <a:pt x="254" y="507"/>
                  </a:cubicBezTo>
                  <a:cubicBezTo>
                    <a:pt x="381" y="507"/>
                    <a:pt x="507" y="412"/>
                    <a:pt x="507" y="254"/>
                  </a:cubicBezTo>
                  <a:cubicBezTo>
                    <a:pt x="507" y="127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4014580" y="2230569"/>
              <a:ext cx="31278" cy="31278"/>
            </a:xfrm>
            <a:custGeom>
              <a:rect b="b" l="l" r="r" t="t"/>
              <a:pathLst>
                <a:path extrusionOk="0" h="951" w="951">
                  <a:moveTo>
                    <a:pt x="476" y="0"/>
                  </a:moveTo>
                  <a:cubicBezTo>
                    <a:pt x="222" y="0"/>
                    <a:pt x="0" y="222"/>
                    <a:pt x="0" y="476"/>
                  </a:cubicBezTo>
                  <a:cubicBezTo>
                    <a:pt x="0" y="729"/>
                    <a:pt x="222" y="951"/>
                    <a:pt x="476" y="951"/>
                  </a:cubicBezTo>
                  <a:cubicBezTo>
                    <a:pt x="761" y="951"/>
                    <a:pt x="951" y="729"/>
                    <a:pt x="951" y="476"/>
                  </a:cubicBezTo>
                  <a:cubicBezTo>
                    <a:pt x="951" y="222"/>
                    <a:pt x="761" y="0"/>
                    <a:pt x="476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4027078" y="2234746"/>
              <a:ext cx="12531" cy="11479"/>
            </a:xfrm>
            <a:custGeom>
              <a:rect b="b" l="l" r="r" t="t"/>
              <a:pathLst>
                <a:path extrusionOk="0" h="349" w="381">
                  <a:moveTo>
                    <a:pt x="191" y="0"/>
                  </a:moveTo>
                  <a:cubicBezTo>
                    <a:pt x="96" y="0"/>
                    <a:pt x="0" y="63"/>
                    <a:pt x="0" y="158"/>
                  </a:cubicBezTo>
                  <a:cubicBezTo>
                    <a:pt x="0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4267701" y="2070164"/>
              <a:ext cx="31278" cy="32331"/>
            </a:xfrm>
            <a:custGeom>
              <a:rect b="b" l="l" r="r" t="t"/>
              <a:pathLst>
                <a:path extrusionOk="0" h="983" w="951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28" y="982"/>
                    <a:pt x="950" y="761"/>
                    <a:pt x="950" y="476"/>
                  </a:cubicBezTo>
                  <a:cubicBezTo>
                    <a:pt x="950" y="222"/>
                    <a:pt x="728" y="0"/>
                    <a:pt x="475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4280200" y="2074341"/>
              <a:ext cx="12531" cy="11479"/>
            </a:xfrm>
            <a:custGeom>
              <a:rect b="b" l="l" r="r" t="t"/>
              <a:pathLst>
                <a:path extrusionOk="0" h="349" w="381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cubicBezTo>
                    <a:pt x="285" y="349"/>
                    <a:pt x="380" y="285"/>
                    <a:pt x="380" y="190"/>
                  </a:cubicBez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233299" y="2413897"/>
              <a:ext cx="32331" cy="32298"/>
            </a:xfrm>
            <a:custGeom>
              <a:rect b="b" l="l" r="r" t="t"/>
              <a:pathLst>
                <a:path extrusionOk="0" h="982" w="983">
                  <a:moveTo>
                    <a:pt x="508" y="0"/>
                  </a:moveTo>
                  <a:cubicBezTo>
                    <a:pt x="223" y="0"/>
                    <a:pt x="1" y="222"/>
                    <a:pt x="1" y="475"/>
                  </a:cubicBezTo>
                  <a:cubicBezTo>
                    <a:pt x="1" y="760"/>
                    <a:pt x="223" y="982"/>
                    <a:pt x="508" y="982"/>
                  </a:cubicBezTo>
                  <a:cubicBezTo>
                    <a:pt x="761" y="982"/>
                    <a:pt x="983" y="760"/>
                    <a:pt x="983" y="475"/>
                  </a:cubicBezTo>
                  <a:cubicBezTo>
                    <a:pt x="983" y="222"/>
                    <a:pt x="761" y="0"/>
                    <a:pt x="508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4246849" y="2418042"/>
              <a:ext cx="11511" cy="11512"/>
            </a:xfrm>
            <a:custGeom>
              <a:rect b="b" l="l" r="r" t="t"/>
              <a:pathLst>
                <a:path extrusionOk="0" h="350" w="35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49"/>
                    <a:pt x="191" y="349"/>
                  </a:cubicBezTo>
                  <a:cubicBezTo>
                    <a:pt x="286" y="349"/>
                    <a:pt x="349" y="286"/>
                    <a:pt x="349" y="191"/>
                  </a:cubicBez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987512" y="1326718"/>
              <a:ext cx="719765" cy="820540"/>
            </a:xfrm>
            <a:custGeom>
              <a:rect b="b" l="l" r="r" t="t"/>
              <a:pathLst>
                <a:path extrusionOk="0" h="24948" w="21884">
                  <a:moveTo>
                    <a:pt x="6836" y="0"/>
                  </a:moveTo>
                  <a:cubicBezTo>
                    <a:pt x="4727" y="0"/>
                    <a:pt x="2625" y="394"/>
                    <a:pt x="1045" y="1925"/>
                  </a:cubicBezTo>
                  <a:cubicBezTo>
                    <a:pt x="443" y="2526"/>
                    <a:pt x="0" y="3318"/>
                    <a:pt x="63" y="4173"/>
                  </a:cubicBezTo>
                  <a:cubicBezTo>
                    <a:pt x="127" y="5028"/>
                    <a:pt x="697" y="5788"/>
                    <a:pt x="1267" y="6453"/>
                  </a:cubicBezTo>
                  <a:cubicBezTo>
                    <a:pt x="3199" y="8797"/>
                    <a:pt x="5289" y="11045"/>
                    <a:pt x="7759" y="12819"/>
                  </a:cubicBezTo>
                  <a:cubicBezTo>
                    <a:pt x="10229" y="14592"/>
                    <a:pt x="14441" y="15922"/>
                    <a:pt x="17481" y="16144"/>
                  </a:cubicBezTo>
                  <a:cubicBezTo>
                    <a:pt x="18273" y="19026"/>
                    <a:pt x="19667" y="24948"/>
                    <a:pt x="19667" y="24948"/>
                  </a:cubicBezTo>
                  <a:cubicBezTo>
                    <a:pt x="19667" y="24948"/>
                    <a:pt x="21883" y="21844"/>
                    <a:pt x="21852" y="15384"/>
                  </a:cubicBezTo>
                  <a:cubicBezTo>
                    <a:pt x="21820" y="12122"/>
                    <a:pt x="21218" y="8195"/>
                    <a:pt x="19255" y="5472"/>
                  </a:cubicBezTo>
                  <a:cubicBezTo>
                    <a:pt x="16880" y="2178"/>
                    <a:pt x="12794" y="405"/>
                    <a:pt x="8741" y="88"/>
                  </a:cubicBezTo>
                  <a:cubicBezTo>
                    <a:pt x="8115" y="36"/>
                    <a:pt x="7475" y="0"/>
                    <a:pt x="6836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3829179" y="1438906"/>
              <a:ext cx="312521" cy="705227"/>
            </a:xfrm>
            <a:custGeom>
              <a:rect b="b" l="l" r="r" t="t"/>
              <a:pathLst>
                <a:path extrusionOk="0" h="21442" w="9502">
                  <a:moveTo>
                    <a:pt x="6596" y="1"/>
                  </a:moveTo>
                  <a:cubicBezTo>
                    <a:pt x="6572" y="1"/>
                    <a:pt x="6548" y="1"/>
                    <a:pt x="6524" y="2"/>
                  </a:cubicBezTo>
                  <a:cubicBezTo>
                    <a:pt x="5764" y="34"/>
                    <a:pt x="4909" y="857"/>
                    <a:pt x="4339" y="1332"/>
                  </a:cubicBezTo>
                  <a:cubicBezTo>
                    <a:pt x="2946" y="2504"/>
                    <a:pt x="1869" y="4087"/>
                    <a:pt x="1172" y="5798"/>
                  </a:cubicBezTo>
                  <a:cubicBezTo>
                    <a:pt x="190" y="8268"/>
                    <a:pt x="0" y="11055"/>
                    <a:pt x="349" y="13715"/>
                  </a:cubicBezTo>
                  <a:cubicBezTo>
                    <a:pt x="665" y="16375"/>
                    <a:pt x="1489" y="18940"/>
                    <a:pt x="2471" y="21442"/>
                  </a:cubicBezTo>
                  <a:cubicBezTo>
                    <a:pt x="2692" y="17832"/>
                    <a:pt x="3199" y="12701"/>
                    <a:pt x="3199" y="12701"/>
                  </a:cubicBezTo>
                  <a:cubicBezTo>
                    <a:pt x="3199" y="12701"/>
                    <a:pt x="7664" y="8743"/>
                    <a:pt x="8963" y="5576"/>
                  </a:cubicBezTo>
                  <a:cubicBezTo>
                    <a:pt x="9343" y="4689"/>
                    <a:pt x="9501" y="2314"/>
                    <a:pt x="8709" y="1174"/>
                  </a:cubicBezTo>
                  <a:cubicBezTo>
                    <a:pt x="8278" y="528"/>
                    <a:pt x="7429" y="1"/>
                    <a:pt x="659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4112494" y="1457719"/>
              <a:ext cx="396884" cy="320842"/>
            </a:xfrm>
            <a:custGeom>
              <a:rect b="b" l="l" r="r" t="t"/>
              <a:pathLst>
                <a:path extrusionOk="0" fill="none" h="9755" w="12067">
                  <a:moveTo>
                    <a:pt x="0" y="0"/>
                  </a:moveTo>
                  <a:cubicBezTo>
                    <a:pt x="1710" y="5194"/>
                    <a:pt x="6619" y="9152"/>
                    <a:pt x="12066" y="9754"/>
                  </a:cubicBezTo>
                </a:path>
              </a:pathLst>
            </a:custGeom>
            <a:noFill/>
            <a:ln cap="rnd" cmpd="sng" w="1345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4293717" y="1400425"/>
              <a:ext cx="345838" cy="344786"/>
            </a:xfrm>
            <a:custGeom>
              <a:rect b="b" l="l" r="r" t="t"/>
              <a:pathLst>
                <a:path extrusionOk="0" fill="none" h="10483" w="10515">
                  <a:moveTo>
                    <a:pt x="1" y="0"/>
                  </a:moveTo>
                  <a:cubicBezTo>
                    <a:pt x="5131" y="1109"/>
                    <a:pt x="9438" y="5384"/>
                    <a:pt x="10515" y="10483"/>
                  </a:cubicBezTo>
                </a:path>
              </a:pathLst>
            </a:custGeom>
            <a:noFill/>
            <a:ln cap="rnd" cmpd="sng" w="1345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83349" y="1531656"/>
              <a:ext cx="108340" cy="161490"/>
            </a:xfrm>
            <a:custGeom>
              <a:rect b="b" l="l" r="r" t="t"/>
              <a:pathLst>
                <a:path extrusionOk="0" fill="none" h="4910" w="3294">
                  <a:moveTo>
                    <a:pt x="0" y="4909"/>
                  </a:moveTo>
                  <a:cubicBezTo>
                    <a:pt x="697" y="3041"/>
                    <a:pt x="1837" y="1362"/>
                    <a:pt x="3294" y="1"/>
                  </a:cubicBezTo>
                </a:path>
              </a:pathLst>
            </a:custGeom>
            <a:noFill/>
            <a:ln cap="rnd" cmpd="sng" w="1345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21863" y="1655618"/>
              <a:ext cx="123995" cy="143762"/>
            </a:xfrm>
            <a:custGeom>
              <a:rect b="b" l="l" r="r" t="t"/>
              <a:pathLst>
                <a:path extrusionOk="0" fill="none" h="4371" w="3770">
                  <a:moveTo>
                    <a:pt x="1" y="4371"/>
                  </a:moveTo>
                  <a:cubicBezTo>
                    <a:pt x="1553" y="3230"/>
                    <a:pt x="2851" y="1710"/>
                    <a:pt x="3770" y="0"/>
                  </a:cubicBezTo>
                </a:path>
              </a:pathLst>
            </a:custGeom>
            <a:noFill/>
            <a:ln cap="rnd" cmpd="sng" w="1345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4245830" y="1452490"/>
              <a:ext cx="207306" cy="172936"/>
            </a:xfrm>
            <a:custGeom>
              <a:rect b="b" l="l" r="r" t="t"/>
              <a:pathLst>
                <a:path extrusionOk="0" fill="none" h="5258" w="6303">
                  <a:moveTo>
                    <a:pt x="0" y="1"/>
                  </a:moveTo>
                  <a:cubicBezTo>
                    <a:pt x="1678" y="2186"/>
                    <a:pt x="3832" y="4023"/>
                    <a:pt x="6302" y="5258"/>
                  </a:cubicBezTo>
                </a:path>
              </a:pathLst>
            </a:custGeom>
            <a:noFill/>
            <a:ln cap="rnd" cmpd="sng" w="1345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3616677" y="2444682"/>
              <a:ext cx="189611" cy="182770"/>
            </a:xfrm>
            <a:custGeom>
              <a:rect b="b" l="l" r="r" t="t"/>
              <a:pathLst>
                <a:path extrusionOk="0" h="5557" w="5765">
                  <a:moveTo>
                    <a:pt x="1624" y="1"/>
                  </a:moveTo>
                  <a:cubicBezTo>
                    <a:pt x="686" y="1"/>
                    <a:pt x="1" y="458"/>
                    <a:pt x="1" y="458"/>
                  </a:cubicBezTo>
                  <a:lnTo>
                    <a:pt x="5511" y="5556"/>
                  </a:lnTo>
                  <a:lnTo>
                    <a:pt x="5765" y="2833"/>
                  </a:lnTo>
                  <a:lnTo>
                    <a:pt x="2819" y="268"/>
                  </a:lnTo>
                  <a:cubicBezTo>
                    <a:pt x="2400" y="71"/>
                    <a:pt x="1992" y="1"/>
                    <a:pt x="1624" y="1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3622926" y="2438894"/>
              <a:ext cx="139618" cy="62524"/>
            </a:xfrm>
            <a:custGeom>
              <a:rect b="b" l="l" r="r" t="t"/>
              <a:pathLst>
                <a:path extrusionOk="0" fill="none" h="1901" w="4245">
                  <a:moveTo>
                    <a:pt x="4245" y="1900"/>
                  </a:moveTo>
                  <a:cubicBezTo>
                    <a:pt x="3738" y="1235"/>
                    <a:pt x="3136" y="602"/>
                    <a:pt x="2344" y="317"/>
                  </a:cubicBezTo>
                  <a:cubicBezTo>
                    <a:pt x="1553" y="0"/>
                    <a:pt x="571" y="95"/>
                    <a:pt x="1" y="729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3691699" y="2207644"/>
              <a:ext cx="259371" cy="463552"/>
            </a:xfrm>
            <a:custGeom>
              <a:rect b="b" l="l" r="r" t="t"/>
              <a:pathLst>
                <a:path extrusionOk="0" h="14094" w="7886">
                  <a:moveTo>
                    <a:pt x="3072" y="1"/>
                  </a:moveTo>
                  <a:lnTo>
                    <a:pt x="2154" y="412"/>
                  </a:lnTo>
                  <a:cubicBezTo>
                    <a:pt x="2134" y="412"/>
                    <a:pt x="2114" y="412"/>
                    <a:pt x="2095" y="412"/>
                  </a:cubicBezTo>
                  <a:cubicBezTo>
                    <a:pt x="1107" y="412"/>
                    <a:pt x="284" y="1192"/>
                    <a:pt x="222" y="2186"/>
                  </a:cubicBezTo>
                  <a:lnTo>
                    <a:pt x="0" y="6936"/>
                  </a:lnTo>
                  <a:lnTo>
                    <a:pt x="3040" y="13903"/>
                  </a:lnTo>
                  <a:lnTo>
                    <a:pt x="7727" y="14093"/>
                  </a:lnTo>
                  <a:lnTo>
                    <a:pt x="7886" y="9596"/>
                  </a:lnTo>
                  <a:lnTo>
                    <a:pt x="6682" y="6398"/>
                  </a:lnTo>
                  <a:lnTo>
                    <a:pt x="6714" y="3611"/>
                  </a:lnTo>
                  <a:lnTo>
                    <a:pt x="5891" y="1996"/>
                  </a:lnTo>
                  <a:lnTo>
                    <a:pt x="5004" y="697"/>
                  </a:lnTo>
                  <a:lnTo>
                    <a:pt x="4054" y="41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3732318" y="2221195"/>
              <a:ext cx="23977" cy="196880"/>
            </a:xfrm>
            <a:custGeom>
              <a:rect b="b" l="l" r="r" t="t"/>
              <a:pathLst>
                <a:path extrusionOk="0" fill="none" h="5986" w="729">
                  <a:moveTo>
                    <a:pt x="254" y="5986"/>
                  </a:moveTo>
                  <a:cubicBezTo>
                    <a:pt x="0" y="4086"/>
                    <a:pt x="158" y="1869"/>
                    <a:pt x="729" y="0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3791684" y="2221195"/>
              <a:ext cx="26082" cy="206253"/>
            </a:xfrm>
            <a:custGeom>
              <a:rect b="b" l="l" r="r" t="t"/>
              <a:pathLst>
                <a:path extrusionOk="0" fill="none" h="6271" w="793">
                  <a:moveTo>
                    <a:pt x="190" y="6271"/>
                  </a:moveTo>
                  <a:cubicBezTo>
                    <a:pt x="0" y="4561"/>
                    <a:pt x="285" y="1647"/>
                    <a:pt x="792" y="0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3846874" y="2260762"/>
              <a:ext cx="35455" cy="162542"/>
            </a:xfrm>
            <a:custGeom>
              <a:rect b="b" l="l" r="r" t="t"/>
              <a:pathLst>
                <a:path extrusionOk="0" fill="none" h="4942" w="1078">
                  <a:moveTo>
                    <a:pt x="539" y="4941"/>
                  </a:moveTo>
                  <a:cubicBezTo>
                    <a:pt x="1" y="2883"/>
                    <a:pt x="1077" y="1"/>
                    <a:pt x="1077" y="1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3565664" y="2631596"/>
              <a:ext cx="380208" cy="723909"/>
            </a:xfrm>
            <a:custGeom>
              <a:rect b="b" l="l" r="r" t="t"/>
              <a:pathLst>
                <a:path extrusionOk="0" h="22010" w="11560">
                  <a:moveTo>
                    <a:pt x="7062" y="0"/>
                  </a:moveTo>
                  <a:cubicBezTo>
                    <a:pt x="6587" y="982"/>
                    <a:pt x="6144" y="1963"/>
                    <a:pt x="5701" y="2977"/>
                  </a:cubicBezTo>
                  <a:cubicBezTo>
                    <a:pt x="3579" y="7664"/>
                    <a:pt x="1584" y="12509"/>
                    <a:pt x="0" y="17481"/>
                  </a:cubicBezTo>
                  <a:cubicBezTo>
                    <a:pt x="2439" y="19318"/>
                    <a:pt x="5130" y="20838"/>
                    <a:pt x="8044" y="22010"/>
                  </a:cubicBezTo>
                  <a:cubicBezTo>
                    <a:pt x="8107" y="21598"/>
                    <a:pt x="8234" y="21060"/>
                    <a:pt x="8329" y="20363"/>
                  </a:cubicBezTo>
                  <a:cubicBezTo>
                    <a:pt x="8899" y="16943"/>
                    <a:pt x="9374" y="13491"/>
                    <a:pt x="9944" y="10071"/>
                  </a:cubicBezTo>
                  <a:cubicBezTo>
                    <a:pt x="10071" y="9437"/>
                    <a:pt x="10166" y="8804"/>
                    <a:pt x="10293" y="8171"/>
                  </a:cubicBezTo>
                  <a:cubicBezTo>
                    <a:pt x="10324" y="8012"/>
                    <a:pt x="10356" y="7822"/>
                    <a:pt x="10388" y="7664"/>
                  </a:cubicBezTo>
                  <a:cubicBezTo>
                    <a:pt x="10768" y="5510"/>
                    <a:pt x="11148" y="3357"/>
                    <a:pt x="11559" y="1203"/>
                  </a:cubicBezTo>
                  <a:lnTo>
                    <a:pt x="7062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4577032" y="2631596"/>
              <a:ext cx="372940" cy="708286"/>
            </a:xfrm>
            <a:custGeom>
              <a:rect b="b" l="l" r="r" t="t"/>
              <a:pathLst>
                <a:path extrusionOk="0" h="21535" w="11339">
                  <a:moveTo>
                    <a:pt x="4498" y="0"/>
                  </a:moveTo>
                  <a:lnTo>
                    <a:pt x="1" y="1203"/>
                  </a:lnTo>
                  <a:cubicBezTo>
                    <a:pt x="412" y="3357"/>
                    <a:pt x="792" y="5510"/>
                    <a:pt x="1204" y="7664"/>
                  </a:cubicBezTo>
                  <a:cubicBezTo>
                    <a:pt x="1236" y="7822"/>
                    <a:pt x="1268" y="8012"/>
                    <a:pt x="1299" y="8171"/>
                  </a:cubicBezTo>
                  <a:cubicBezTo>
                    <a:pt x="1394" y="8804"/>
                    <a:pt x="1521" y="9437"/>
                    <a:pt x="1616" y="10071"/>
                  </a:cubicBezTo>
                  <a:cubicBezTo>
                    <a:pt x="2218" y="13491"/>
                    <a:pt x="2693" y="16943"/>
                    <a:pt x="3231" y="20363"/>
                  </a:cubicBezTo>
                  <a:cubicBezTo>
                    <a:pt x="3326" y="20806"/>
                    <a:pt x="3389" y="21186"/>
                    <a:pt x="3453" y="21535"/>
                  </a:cubicBezTo>
                  <a:cubicBezTo>
                    <a:pt x="6303" y="20268"/>
                    <a:pt x="8963" y="18653"/>
                    <a:pt x="11338" y="16690"/>
                  </a:cubicBezTo>
                  <a:cubicBezTo>
                    <a:pt x="9787" y="12003"/>
                    <a:pt x="7886" y="7411"/>
                    <a:pt x="5891" y="2977"/>
                  </a:cubicBezTo>
                  <a:cubicBezTo>
                    <a:pt x="5448" y="1963"/>
                    <a:pt x="4973" y="982"/>
                    <a:pt x="4498" y="0"/>
                  </a:cubicBez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4716617" y="2444682"/>
              <a:ext cx="189611" cy="182770"/>
            </a:xfrm>
            <a:custGeom>
              <a:rect b="b" l="l" r="r" t="t"/>
              <a:pathLst>
                <a:path extrusionOk="0" h="5557" w="5765">
                  <a:moveTo>
                    <a:pt x="4141" y="1"/>
                  </a:moveTo>
                  <a:cubicBezTo>
                    <a:pt x="3773" y="1"/>
                    <a:pt x="3365" y="71"/>
                    <a:pt x="2946" y="268"/>
                  </a:cubicBezTo>
                  <a:lnTo>
                    <a:pt x="0" y="2833"/>
                  </a:lnTo>
                  <a:lnTo>
                    <a:pt x="254" y="5556"/>
                  </a:lnTo>
                  <a:lnTo>
                    <a:pt x="5764" y="458"/>
                  </a:lnTo>
                  <a:cubicBezTo>
                    <a:pt x="5764" y="458"/>
                    <a:pt x="5079" y="1"/>
                    <a:pt x="4141" y="1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4760361" y="2438894"/>
              <a:ext cx="139618" cy="62524"/>
            </a:xfrm>
            <a:custGeom>
              <a:rect b="b" l="l" r="r" t="t"/>
              <a:pathLst>
                <a:path extrusionOk="0" fill="none" h="1901" w="4245">
                  <a:moveTo>
                    <a:pt x="1" y="1900"/>
                  </a:moveTo>
                  <a:cubicBezTo>
                    <a:pt x="507" y="1235"/>
                    <a:pt x="1141" y="602"/>
                    <a:pt x="1901" y="317"/>
                  </a:cubicBezTo>
                  <a:cubicBezTo>
                    <a:pt x="2692" y="0"/>
                    <a:pt x="3706" y="95"/>
                    <a:pt x="4244" y="729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4571835" y="2207644"/>
              <a:ext cx="260423" cy="463552"/>
            </a:xfrm>
            <a:custGeom>
              <a:rect b="b" l="l" r="r" t="t"/>
              <a:pathLst>
                <a:path extrusionOk="0" h="14094" w="7918">
                  <a:moveTo>
                    <a:pt x="4846" y="1"/>
                  </a:moveTo>
                  <a:lnTo>
                    <a:pt x="3832" y="412"/>
                  </a:lnTo>
                  <a:lnTo>
                    <a:pt x="2914" y="697"/>
                  </a:lnTo>
                  <a:lnTo>
                    <a:pt x="1996" y="1996"/>
                  </a:lnTo>
                  <a:lnTo>
                    <a:pt x="1172" y="3611"/>
                  </a:lnTo>
                  <a:lnTo>
                    <a:pt x="1204" y="6398"/>
                  </a:lnTo>
                  <a:lnTo>
                    <a:pt x="0" y="9596"/>
                  </a:lnTo>
                  <a:lnTo>
                    <a:pt x="159" y="14093"/>
                  </a:lnTo>
                  <a:lnTo>
                    <a:pt x="4877" y="13903"/>
                  </a:lnTo>
                  <a:lnTo>
                    <a:pt x="7918" y="6936"/>
                  </a:lnTo>
                  <a:lnTo>
                    <a:pt x="7664" y="2186"/>
                  </a:lnTo>
                  <a:cubicBezTo>
                    <a:pt x="7633" y="1192"/>
                    <a:pt x="6810" y="412"/>
                    <a:pt x="5823" y="412"/>
                  </a:cubicBezTo>
                  <a:cubicBezTo>
                    <a:pt x="5803" y="412"/>
                    <a:pt x="5784" y="412"/>
                    <a:pt x="5764" y="412"/>
                  </a:cubicBezTo>
                  <a:lnTo>
                    <a:pt x="4846" y="1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4766610" y="2221195"/>
              <a:ext cx="23977" cy="196880"/>
            </a:xfrm>
            <a:custGeom>
              <a:rect b="b" l="l" r="r" t="t"/>
              <a:pathLst>
                <a:path extrusionOk="0" fill="none" h="5986" w="729">
                  <a:moveTo>
                    <a:pt x="476" y="5986"/>
                  </a:moveTo>
                  <a:cubicBezTo>
                    <a:pt x="729" y="4086"/>
                    <a:pt x="571" y="1869"/>
                    <a:pt x="1" y="0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4705171" y="2221195"/>
              <a:ext cx="26049" cy="206253"/>
            </a:xfrm>
            <a:custGeom>
              <a:rect b="b" l="l" r="r" t="t"/>
              <a:pathLst>
                <a:path extrusionOk="0" fill="none" h="6271" w="792">
                  <a:moveTo>
                    <a:pt x="602" y="6271"/>
                  </a:moveTo>
                  <a:cubicBezTo>
                    <a:pt x="792" y="4561"/>
                    <a:pt x="507" y="1647"/>
                    <a:pt x="0" y="0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4641628" y="2260762"/>
              <a:ext cx="34403" cy="162542"/>
            </a:xfrm>
            <a:custGeom>
              <a:rect b="b" l="l" r="r" t="t"/>
              <a:pathLst>
                <a:path extrusionOk="0" fill="none" h="4942" w="1046">
                  <a:moveTo>
                    <a:pt x="507" y="4941"/>
                  </a:moveTo>
                  <a:cubicBezTo>
                    <a:pt x="1045" y="2883"/>
                    <a:pt x="0" y="1"/>
                    <a:pt x="0" y="1"/>
                  </a:cubicBezTo>
                </a:path>
              </a:pathLst>
            </a:custGeom>
            <a:noFill/>
            <a:ln cap="rnd" cmpd="sng" w="7925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5"/>
          <p:cNvGrpSpPr/>
          <p:nvPr/>
        </p:nvGrpSpPr>
        <p:grpSpPr>
          <a:xfrm>
            <a:off x="2937714" y="3085461"/>
            <a:ext cx="1144466" cy="1400116"/>
            <a:chOff x="285525" y="1233100"/>
            <a:chExt cx="2728818" cy="3500290"/>
          </a:xfrm>
        </p:grpSpPr>
        <p:sp>
          <p:nvSpPr>
            <p:cNvPr id="876" name="Google Shape;876;p15"/>
            <p:cNvSpPr/>
            <p:nvPr/>
          </p:nvSpPr>
          <p:spPr>
            <a:xfrm>
              <a:off x="396101" y="1233100"/>
              <a:ext cx="2618242" cy="1941429"/>
            </a:xfrm>
            <a:custGeom>
              <a:rect b="b" l="l" r="r" t="t"/>
              <a:pathLst>
                <a:path extrusionOk="0" h="65611" w="88484">
                  <a:moveTo>
                    <a:pt x="42505" y="0"/>
                  </a:moveTo>
                  <a:cubicBezTo>
                    <a:pt x="36226" y="0"/>
                    <a:pt x="17114" y="1975"/>
                    <a:pt x="16246" y="26278"/>
                  </a:cubicBezTo>
                  <a:cubicBezTo>
                    <a:pt x="15233" y="55350"/>
                    <a:pt x="0" y="51581"/>
                    <a:pt x="10609" y="65611"/>
                  </a:cubicBezTo>
                  <a:lnTo>
                    <a:pt x="20015" y="65611"/>
                  </a:lnTo>
                  <a:lnTo>
                    <a:pt x="20553" y="58960"/>
                  </a:lnTo>
                  <a:lnTo>
                    <a:pt x="22422" y="65262"/>
                  </a:lnTo>
                  <a:lnTo>
                    <a:pt x="66062" y="65262"/>
                  </a:lnTo>
                  <a:lnTo>
                    <a:pt x="67962" y="58960"/>
                  </a:lnTo>
                  <a:lnTo>
                    <a:pt x="68469" y="65611"/>
                  </a:lnTo>
                  <a:lnTo>
                    <a:pt x="77874" y="65611"/>
                  </a:lnTo>
                  <a:cubicBezTo>
                    <a:pt x="88484" y="51581"/>
                    <a:pt x="73251" y="55350"/>
                    <a:pt x="72237" y="26278"/>
                  </a:cubicBezTo>
                  <a:cubicBezTo>
                    <a:pt x="71369" y="1975"/>
                    <a:pt x="52257" y="0"/>
                    <a:pt x="45979" y="0"/>
                  </a:cubicBezTo>
                  <a:cubicBezTo>
                    <a:pt x="45156" y="0"/>
                    <a:pt x="44554" y="34"/>
                    <a:pt x="44242" y="56"/>
                  </a:cubicBezTo>
                  <a:cubicBezTo>
                    <a:pt x="43930" y="34"/>
                    <a:pt x="43328" y="0"/>
                    <a:pt x="42505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025796" y="1505295"/>
              <a:ext cx="1261363" cy="1659851"/>
            </a:xfrm>
            <a:custGeom>
              <a:rect b="b" l="l" r="r" t="t"/>
              <a:pathLst>
                <a:path extrusionOk="0" h="56095" w="42628">
                  <a:moveTo>
                    <a:pt x="20485" y="1"/>
                  </a:moveTo>
                  <a:cubicBezTo>
                    <a:pt x="19147" y="1"/>
                    <a:pt x="17929" y="325"/>
                    <a:pt x="17197" y="1244"/>
                  </a:cubicBezTo>
                  <a:cubicBezTo>
                    <a:pt x="5986" y="11759"/>
                    <a:pt x="2598" y="26675"/>
                    <a:pt x="571" y="41274"/>
                  </a:cubicBezTo>
                  <a:cubicBezTo>
                    <a:pt x="1" y="46183"/>
                    <a:pt x="1141" y="51313"/>
                    <a:pt x="3358" y="56095"/>
                  </a:cubicBezTo>
                  <a:lnTo>
                    <a:pt x="40474" y="56095"/>
                  </a:lnTo>
                  <a:cubicBezTo>
                    <a:pt x="41519" y="54227"/>
                    <a:pt x="42311" y="52358"/>
                    <a:pt x="42311" y="50426"/>
                  </a:cubicBezTo>
                  <a:cubicBezTo>
                    <a:pt x="42627" y="39247"/>
                    <a:pt x="37560" y="29050"/>
                    <a:pt x="34837" y="17522"/>
                  </a:cubicBezTo>
                  <a:cubicBezTo>
                    <a:pt x="33127" y="11093"/>
                    <a:pt x="31100" y="3271"/>
                    <a:pt x="23974" y="548"/>
                  </a:cubicBezTo>
                  <a:cubicBezTo>
                    <a:pt x="22876" y="240"/>
                    <a:pt x="21636" y="1"/>
                    <a:pt x="20485" y="1"/>
                  </a:cubicBezTo>
                  <a:close/>
                </a:path>
              </a:pathLst>
            </a:custGeom>
            <a:solidFill>
              <a:srgbClr val="7A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728747" y="2127772"/>
              <a:ext cx="543539" cy="543539"/>
            </a:xfrm>
            <a:custGeom>
              <a:rect b="b" l="l" r="r" t="t"/>
              <a:pathLst>
                <a:path extrusionOk="0" h="18369" w="18369">
                  <a:moveTo>
                    <a:pt x="9185" y="1"/>
                  </a:moveTo>
                  <a:cubicBezTo>
                    <a:pt x="4086" y="1"/>
                    <a:pt x="1" y="4117"/>
                    <a:pt x="1" y="9184"/>
                  </a:cubicBezTo>
                  <a:cubicBezTo>
                    <a:pt x="1" y="14283"/>
                    <a:pt x="4086" y="18368"/>
                    <a:pt x="9185" y="18368"/>
                  </a:cubicBezTo>
                  <a:cubicBezTo>
                    <a:pt x="14252" y="18368"/>
                    <a:pt x="18369" y="14283"/>
                    <a:pt x="18369" y="9184"/>
                  </a:cubicBezTo>
                  <a:cubicBezTo>
                    <a:pt x="18369" y="4117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7A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828079" y="2228051"/>
              <a:ext cx="343954" cy="343925"/>
            </a:xfrm>
            <a:custGeom>
              <a:rect b="b" l="l" r="r" t="t"/>
              <a:pathLst>
                <a:path extrusionOk="0" h="11623" w="11624">
                  <a:moveTo>
                    <a:pt x="5828" y="0"/>
                  </a:moveTo>
                  <a:cubicBezTo>
                    <a:pt x="2598" y="0"/>
                    <a:pt x="1" y="2597"/>
                    <a:pt x="1" y="5795"/>
                  </a:cubicBezTo>
                  <a:cubicBezTo>
                    <a:pt x="1" y="9026"/>
                    <a:pt x="2598" y="11623"/>
                    <a:pt x="5828" y="11623"/>
                  </a:cubicBezTo>
                  <a:cubicBezTo>
                    <a:pt x="9026" y="11623"/>
                    <a:pt x="11623" y="9026"/>
                    <a:pt x="11623" y="5795"/>
                  </a:cubicBezTo>
                  <a:cubicBezTo>
                    <a:pt x="11623" y="2597"/>
                    <a:pt x="9026" y="0"/>
                    <a:pt x="5828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072666" y="2876478"/>
              <a:ext cx="1218250" cy="995260"/>
            </a:xfrm>
            <a:custGeom>
              <a:rect b="b" l="l" r="r" t="t"/>
              <a:pathLst>
                <a:path extrusionOk="0" h="33635" w="41171">
                  <a:moveTo>
                    <a:pt x="20553" y="1"/>
                  </a:moveTo>
                  <a:lnTo>
                    <a:pt x="11306" y="2313"/>
                  </a:lnTo>
                  <a:lnTo>
                    <a:pt x="11306" y="10673"/>
                  </a:lnTo>
                  <a:cubicBezTo>
                    <a:pt x="11306" y="14062"/>
                    <a:pt x="9469" y="17165"/>
                    <a:pt x="6492" y="18812"/>
                  </a:cubicBezTo>
                  <a:lnTo>
                    <a:pt x="0" y="22391"/>
                  </a:lnTo>
                  <a:cubicBezTo>
                    <a:pt x="1172" y="25304"/>
                    <a:pt x="3516" y="27616"/>
                    <a:pt x="6207" y="29390"/>
                  </a:cubicBezTo>
                  <a:cubicBezTo>
                    <a:pt x="10502" y="32232"/>
                    <a:pt x="15444" y="33634"/>
                    <a:pt x="20398" y="33634"/>
                  </a:cubicBezTo>
                  <a:cubicBezTo>
                    <a:pt x="25490" y="33634"/>
                    <a:pt x="30596" y="32153"/>
                    <a:pt x="35026" y="29231"/>
                  </a:cubicBezTo>
                  <a:cubicBezTo>
                    <a:pt x="37750" y="27458"/>
                    <a:pt x="40062" y="25209"/>
                    <a:pt x="41170" y="22391"/>
                  </a:cubicBezTo>
                  <a:lnTo>
                    <a:pt x="34678" y="18812"/>
                  </a:lnTo>
                  <a:cubicBezTo>
                    <a:pt x="31733" y="17165"/>
                    <a:pt x="29896" y="14062"/>
                    <a:pt x="29896" y="10673"/>
                  </a:cubicBezTo>
                  <a:lnTo>
                    <a:pt x="29896" y="2313"/>
                  </a:lnTo>
                  <a:lnTo>
                    <a:pt x="20617" y="1"/>
                  </a:lnTo>
                  <a:close/>
                </a:path>
              </a:pathLst>
            </a:custGeom>
            <a:solidFill>
              <a:srgbClr val="F7A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072666" y="3518395"/>
              <a:ext cx="1218250" cy="353334"/>
            </a:xfrm>
            <a:custGeom>
              <a:rect b="b" l="l" r="r" t="t"/>
              <a:pathLst>
                <a:path extrusionOk="0" h="11941" w="41171">
                  <a:moveTo>
                    <a:pt x="39903" y="0"/>
                  </a:moveTo>
                  <a:cubicBezTo>
                    <a:pt x="34706" y="4965"/>
                    <a:pt x="27481" y="7206"/>
                    <a:pt x="20350" y="7206"/>
                  </a:cubicBezTo>
                  <a:cubicBezTo>
                    <a:pt x="18748" y="7206"/>
                    <a:pt x="17150" y="7093"/>
                    <a:pt x="15581" y="6872"/>
                  </a:cubicBezTo>
                  <a:cubicBezTo>
                    <a:pt x="9786" y="6207"/>
                    <a:pt x="4782" y="3832"/>
                    <a:pt x="190" y="602"/>
                  </a:cubicBezTo>
                  <a:lnTo>
                    <a:pt x="0" y="697"/>
                  </a:lnTo>
                  <a:cubicBezTo>
                    <a:pt x="1172" y="3610"/>
                    <a:pt x="3484" y="5922"/>
                    <a:pt x="6176" y="7696"/>
                  </a:cubicBezTo>
                  <a:cubicBezTo>
                    <a:pt x="10486" y="10538"/>
                    <a:pt x="15436" y="11940"/>
                    <a:pt x="20394" y="11940"/>
                  </a:cubicBezTo>
                  <a:cubicBezTo>
                    <a:pt x="25490" y="11940"/>
                    <a:pt x="30596" y="10459"/>
                    <a:pt x="35026" y="7537"/>
                  </a:cubicBezTo>
                  <a:cubicBezTo>
                    <a:pt x="37718" y="5764"/>
                    <a:pt x="40062" y="3515"/>
                    <a:pt x="41170" y="697"/>
                  </a:cubicBezTo>
                  <a:lnTo>
                    <a:pt x="39903" y="0"/>
                  </a:ln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1407205" y="2876478"/>
              <a:ext cx="550078" cy="434026"/>
            </a:xfrm>
            <a:custGeom>
              <a:rect b="b" l="l" r="r" t="t"/>
              <a:pathLst>
                <a:path extrusionOk="0" h="14668" w="18590">
                  <a:moveTo>
                    <a:pt x="9247" y="1"/>
                  </a:moveTo>
                  <a:lnTo>
                    <a:pt x="0" y="2281"/>
                  </a:lnTo>
                  <a:lnTo>
                    <a:pt x="0" y="8900"/>
                  </a:lnTo>
                  <a:cubicBezTo>
                    <a:pt x="2691" y="11848"/>
                    <a:pt x="5692" y="14667"/>
                    <a:pt x="9519" y="14667"/>
                  </a:cubicBezTo>
                  <a:cubicBezTo>
                    <a:pt x="9925" y="14667"/>
                    <a:pt x="10342" y="14636"/>
                    <a:pt x="10768" y="14569"/>
                  </a:cubicBezTo>
                  <a:cubicBezTo>
                    <a:pt x="13745" y="14062"/>
                    <a:pt x="16531" y="12352"/>
                    <a:pt x="18590" y="9913"/>
                  </a:cubicBezTo>
                  <a:lnTo>
                    <a:pt x="18590" y="2281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109069" y="2070871"/>
              <a:ext cx="578218" cy="509273"/>
            </a:xfrm>
            <a:custGeom>
              <a:rect b="b" l="l" r="r" t="t"/>
              <a:pathLst>
                <a:path extrusionOk="0" h="17211" w="19541">
                  <a:moveTo>
                    <a:pt x="9795" y="1"/>
                  </a:moveTo>
                  <a:cubicBezTo>
                    <a:pt x="6472" y="1"/>
                    <a:pt x="3312" y="1930"/>
                    <a:pt x="1900" y="5154"/>
                  </a:cubicBezTo>
                  <a:cubicBezTo>
                    <a:pt x="0" y="9492"/>
                    <a:pt x="1964" y="14559"/>
                    <a:pt x="6334" y="16491"/>
                  </a:cubicBezTo>
                  <a:cubicBezTo>
                    <a:pt x="7449" y="16980"/>
                    <a:pt x="8613" y="17211"/>
                    <a:pt x="9758" y="17211"/>
                  </a:cubicBezTo>
                  <a:cubicBezTo>
                    <a:pt x="13069" y="17211"/>
                    <a:pt x="16228" y="15281"/>
                    <a:pt x="17640" y="12058"/>
                  </a:cubicBezTo>
                  <a:cubicBezTo>
                    <a:pt x="19540" y="7719"/>
                    <a:pt x="17577" y="2620"/>
                    <a:pt x="13238" y="720"/>
                  </a:cubicBezTo>
                  <a:cubicBezTo>
                    <a:pt x="12114" y="232"/>
                    <a:pt x="10945" y="1"/>
                    <a:pt x="9795" y="1"/>
                  </a:cubicBezTo>
                  <a:close/>
                </a:path>
              </a:pathLst>
            </a:custGeom>
            <a:solidFill>
              <a:srgbClr val="F7A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237429" y="2164315"/>
              <a:ext cx="321466" cy="321466"/>
            </a:xfrm>
            <a:custGeom>
              <a:rect b="b" l="l" r="r" t="t"/>
              <a:pathLst>
                <a:path extrusionOk="0" h="10864" w="10864">
                  <a:moveTo>
                    <a:pt x="5416" y="1"/>
                  </a:moveTo>
                  <a:cubicBezTo>
                    <a:pt x="2439" y="1"/>
                    <a:pt x="1" y="2439"/>
                    <a:pt x="1" y="5448"/>
                  </a:cubicBezTo>
                  <a:cubicBezTo>
                    <a:pt x="1" y="8456"/>
                    <a:pt x="2439" y="10863"/>
                    <a:pt x="5416" y="10863"/>
                  </a:cubicBezTo>
                  <a:cubicBezTo>
                    <a:pt x="8425" y="10863"/>
                    <a:pt x="10863" y="8456"/>
                    <a:pt x="10863" y="5448"/>
                  </a:cubicBezTo>
                  <a:cubicBezTo>
                    <a:pt x="10863" y="2439"/>
                    <a:pt x="8425" y="1"/>
                    <a:pt x="5416" y="1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905870" y="1313465"/>
              <a:ext cx="1571525" cy="1799250"/>
            </a:xfrm>
            <a:custGeom>
              <a:rect b="b" l="l" r="r" t="t"/>
              <a:pathLst>
                <a:path extrusionOk="0" h="60806" w="53110">
                  <a:moveTo>
                    <a:pt x="26476" y="0"/>
                  </a:moveTo>
                  <a:cubicBezTo>
                    <a:pt x="10229" y="127"/>
                    <a:pt x="0" y="17386"/>
                    <a:pt x="3927" y="36546"/>
                  </a:cubicBezTo>
                  <a:cubicBezTo>
                    <a:pt x="8422" y="58523"/>
                    <a:pt x="24703" y="60806"/>
                    <a:pt x="26502" y="60806"/>
                  </a:cubicBezTo>
                  <a:cubicBezTo>
                    <a:pt x="26528" y="60806"/>
                    <a:pt x="26551" y="60805"/>
                    <a:pt x="26571" y="60805"/>
                  </a:cubicBezTo>
                  <a:cubicBezTo>
                    <a:pt x="26590" y="60805"/>
                    <a:pt x="26613" y="60806"/>
                    <a:pt x="26638" y="60806"/>
                  </a:cubicBezTo>
                  <a:cubicBezTo>
                    <a:pt x="28406" y="60806"/>
                    <a:pt x="44687" y="58523"/>
                    <a:pt x="49214" y="36546"/>
                  </a:cubicBezTo>
                  <a:cubicBezTo>
                    <a:pt x="53109" y="17386"/>
                    <a:pt x="42880" y="127"/>
                    <a:pt x="26634" y="0"/>
                  </a:cubicBezTo>
                  <a:close/>
                </a:path>
              </a:pathLst>
            </a:custGeom>
            <a:solidFill>
              <a:srgbClr val="F7A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1033312" y="2445446"/>
              <a:ext cx="1258522" cy="667254"/>
            </a:xfrm>
            <a:custGeom>
              <a:rect b="b" l="l" r="r" t="t"/>
              <a:pathLst>
                <a:path extrusionOk="0" h="22550" w="42532">
                  <a:moveTo>
                    <a:pt x="0" y="0"/>
                  </a:moveTo>
                  <a:cubicBezTo>
                    <a:pt x="4960" y="20371"/>
                    <a:pt x="20430" y="22550"/>
                    <a:pt x="22193" y="22550"/>
                  </a:cubicBezTo>
                  <a:cubicBezTo>
                    <a:pt x="22220" y="22550"/>
                    <a:pt x="22243" y="22549"/>
                    <a:pt x="22264" y="22549"/>
                  </a:cubicBezTo>
                  <a:cubicBezTo>
                    <a:pt x="22275" y="22549"/>
                    <a:pt x="22288" y="22549"/>
                    <a:pt x="22301" y="22549"/>
                  </a:cubicBezTo>
                  <a:cubicBezTo>
                    <a:pt x="23686" y="22549"/>
                    <a:pt x="36292" y="20912"/>
                    <a:pt x="42532" y="6017"/>
                  </a:cubicBezTo>
                  <a:lnTo>
                    <a:pt x="42532" y="6017"/>
                  </a:lnTo>
                  <a:cubicBezTo>
                    <a:pt x="38383" y="10514"/>
                    <a:pt x="33664" y="16690"/>
                    <a:pt x="27552" y="18717"/>
                  </a:cubicBezTo>
                  <a:cubicBezTo>
                    <a:pt x="25859" y="19297"/>
                    <a:pt x="24217" y="19563"/>
                    <a:pt x="22631" y="19563"/>
                  </a:cubicBezTo>
                  <a:cubicBezTo>
                    <a:pt x="12613" y="19563"/>
                    <a:pt x="4784" y="8967"/>
                    <a:pt x="0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285525" y="3530202"/>
              <a:ext cx="2713817" cy="1203189"/>
            </a:xfrm>
            <a:custGeom>
              <a:rect b="b" l="l" r="r" t="t"/>
              <a:pathLst>
                <a:path extrusionOk="0" h="40662" w="91714">
                  <a:moveTo>
                    <a:pt x="71042" y="1"/>
                  </a:moveTo>
                  <a:cubicBezTo>
                    <a:pt x="69061" y="1"/>
                    <a:pt x="67772" y="298"/>
                    <a:pt x="67772" y="298"/>
                  </a:cubicBezTo>
                  <a:cubicBezTo>
                    <a:pt x="59665" y="6632"/>
                    <a:pt x="52388" y="8743"/>
                    <a:pt x="46289" y="8743"/>
                  </a:cubicBezTo>
                  <a:cubicBezTo>
                    <a:pt x="34090" y="8743"/>
                    <a:pt x="26602" y="298"/>
                    <a:pt x="26602" y="298"/>
                  </a:cubicBezTo>
                  <a:cubicBezTo>
                    <a:pt x="0" y="2546"/>
                    <a:pt x="2755" y="30922"/>
                    <a:pt x="2755" y="30922"/>
                  </a:cubicBezTo>
                  <a:cubicBezTo>
                    <a:pt x="17175" y="38227"/>
                    <a:pt x="31866" y="40662"/>
                    <a:pt x="45045" y="40662"/>
                  </a:cubicBezTo>
                  <a:cubicBezTo>
                    <a:pt x="71403" y="40662"/>
                    <a:pt x="91714" y="30922"/>
                    <a:pt x="91714" y="30922"/>
                  </a:cubicBezTo>
                  <a:cubicBezTo>
                    <a:pt x="91592" y="3225"/>
                    <a:pt x="77567" y="1"/>
                    <a:pt x="71042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1097018" y="2138335"/>
              <a:ext cx="460598" cy="400885"/>
            </a:xfrm>
            <a:custGeom>
              <a:rect b="b" l="l" r="r" t="t"/>
              <a:pathLst>
                <a:path extrusionOk="0" h="13548" w="15566">
                  <a:moveTo>
                    <a:pt x="9737" y="1"/>
                  </a:moveTo>
                  <a:cubicBezTo>
                    <a:pt x="9414" y="1"/>
                    <a:pt x="9071" y="29"/>
                    <a:pt x="8710" y="87"/>
                  </a:cubicBezTo>
                  <a:cubicBezTo>
                    <a:pt x="1869" y="1195"/>
                    <a:pt x="1" y="13546"/>
                    <a:pt x="9628" y="13546"/>
                  </a:cubicBezTo>
                  <a:cubicBezTo>
                    <a:pt x="9628" y="13546"/>
                    <a:pt x="9670" y="13548"/>
                    <a:pt x="9747" y="13548"/>
                  </a:cubicBezTo>
                  <a:cubicBezTo>
                    <a:pt x="10579" y="13548"/>
                    <a:pt x="15510" y="13362"/>
                    <a:pt x="15424" y="8954"/>
                  </a:cubicBezTo>
                  <a:cubicBezTo>
                    <a:pt x="15424" y="8954"/>
                    <a:pt x="15566" y="1"/>
                    <a:pt x="9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1181348" y="2138424"/>
              <a:ext cx="364578" cy="230210"/>
            </a:xfrm>
            <a:custGeom>
              <a:rect b="b" l="l" r="r" t="t"/>
              <a:pathLst>
                <a:path extrusionOk="0" h="7780" w="12321">
                  <a:moveTo>
                    <a:pt x="6873" y="1"/>
                  </a:moveTo>
                  <a:cubicBezTo>
                    <a:pt x="6553" y="1"/>
                    <a:pt x="6216" y="28"/>
                    <a:pt x="5860" y="84"/>
                  </a:cubicBezTo>
                  <a:cubicBezTo>
                    <a:pt x="2249" y="654"/>
                    <a:pt x="1" y="4391"/>
                    <a:pt x="159" y="7779"/>
                  </a:cubicBezTo>
                  <a:cubicBezTo>
                    <a:pt x="3485" y="6260"/>
                    <a:pt x="7329" y="6064"/>
                    <a:pt x="11129" y="6064"/>
                  </a:cubicBezTo>
                  <a:cubicBezTo>
                    <a:pt x="11527" y="6064"/>
                    <a:pt x="11924" y="6066"/>
                    <a:pt x="12320" y="6069"/>
                  </a:cubicBezTo>
                  <a:cubicBezTo>
                    <a:pt x="11825" y="3450"/>
                    <a:pt x="10501" y="1"/>
                    <a:pt x="68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1123264" y="2135850"/>
              <a:ext cx="373929" cy="370526"/>
            </a:xfrm>
            <a:custGeom>
              <a:rect b="b" l="l" r="r" t="t"/>
              <a:pathLst>
                <a:path extrusionOk="0" h="12522" w="12637">
                  <a:moveTo>
                    <a:pt x="8455" y="0"/>
                  </a:moveTo>
                  <a:cubicBezTo>
                    <a:pt x="4288" y="0"/>
                    <a:pt x="443" y="4950"/>
                    <a:pt x="254" y="7771"/>
                  </a:cubicBezTo>
                  <a:cubicBezTo>
                    <a:pt x="0" y="11508"/>
                    <a:pt x="4371" y="12522"/>
                    <a:pt x="4371" y="12522"/>
                  </a:cubicBezTo>
                  <a:cubicBezTo>
                    <a:pt x="3737" y="11825"/>
                    <a:pt x="3326" y="10970"/>
                    <a:pt x="3104" y="10147"/>
                  </a:cubicBezTo>
                  <a:cubicBezTo>
                    <a:pt x="2281" y="7455"/>
                    <a:pt x="3167" y="4510"/>
                    <a:pt x="5226" y="2578"/>
                  </a:cubicBezTo>
                  <a:cubicBezTo>
                    <a:pt x="6568" y="1308"/>
                    <a:pt x="7966" y="916"/>
                    <a:pt x="9181" y="916"/>
                  </a:cubicBezTo>
                  <a:cubicBezTo>
                    <a:pt x="11148" y="916"/>
                    <a:pt x="12636" y="1944"/>
                    <a:pt x="12636" y="1944"/>
                  </a:cubicBezTo>
                  <a:cubicBezTo>
                    <a:pt x="11291" y="559"/>
                    <a:pt x="9855" y="0"/>
                    <a:pt x="8455" y="0"/>
                  </a:cubicBezTo>
                  <a:close/>
                </a:path>
              </a:pathLst>
            </a:custGeom>
            <a:solidFill>
              <a:srgbClr val="403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1244137" y="2203669"/>
              <a:ext cx="273678" cy="294273"/>
            </a:xfrm>
            <a:custGeom>
              <a:rect b="b" l="l" r="r" t="t"/>
              <a:pathLst>
                <a:path extrusionOk="0" h="9945" w="9249">
                  <a:moveTo>
                    <a:pt x="4624" y="1"/>
                  </a:moveTo>
                  <a:cubicBezTo>
                    <a:pt x="2059" y="1"/>
                    <a:pt x="1" y="2218"/>
                    <a:pt x="1" y="4973"/>
                  </a:cubicBezTo>
                  <a:cubicBezTo>
                    <a:pt x="1" y="7728"/>
                    <a:pt x="2059" y="9945"/>
                    <a:pt x="4624" y="9945"/>
                  </a:cubicBezTo>
                  <a:cubicBezTo>
                    <a:pt x="7190" y="9945"/>
                    <a:pt x="9248" y="7728"/>
                    <a:pt x="9248" y="4973"/>
                  </a:cubicBezTo>
                  <a:cubicBezTo>
                    <a:pt x="9248" y="2218"/>
                    <a:pt x="7190" y="1"/>
                    <a:pt x="4624" y="1"/>
                  </a:cubicBezTo>
                  <a:close/>
                </a:path>
              </a:pathLst>
            </a:custGeom>
            <a:solidFill>
              <a:srgbClr val="403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1805924" y="2138335"/>
              <a:ext cx="460598" cy="400885"/>
            </a:xfrm>
            <a:custGeom>
              <a:rect b="b" l="l" r="r" t="t"/>
              <a:pathLst>
                <a:path extrusionOk="0" h="13548" w="15566">
                  <a:moveTo>
                    <a:pt x="5829" y="1"/>
                  </a:moveTo>
                  <a:cubicBezTo>
                    <a:pt x="1" y="1"/>
                    <a:pt x="143" y="8954"/>
                    <a:pt x="143" y="8954"/>
                  </a:cubicBezTo>
                  <a:cubicBezTo>
                    <a:pt x="56" y="13362"/>
                    <a:pt x="4987" y="13548"/>
                    <a:pt x="5820" y="13548"/>
                  </a:cubicBezTo>
                  <a:cubicBezTo>
                    <a:pt x="5896" y="13548"/>
                    <a:pt x="5938" y="13546"/>
                    <a:pt x="5938" y="13546"/>
                  </a:cubicBezTo>
                  <a:cubicBezTo>
                    <a:pt x="15566" y="13546"/>
                    <a:pt x="13697" y="1195"/>
                    <a:pt x="6857" y="87"/>
                  </a:cubicBezTo>
                  <a:cubicBezTo>
                    <a:pt x="6495" y="29"/>
                    <a:pt x="6153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1817642" y="2138424"/>
              <a:ext cx="364549" cy="230210"/>
            </a:xfrm>
            <a:custGeom>
              <a:rect b="b" l="l" r="r" t="t"/>
              <a:pathLst>
                <a:path extrusionOk="0" h="7780" w="12320">
                  <a:moveTo>
                    <a:pt x="5448" y="1"/>
                  </a:moveTo>
                  <a:cubicBezTo>
                    <a:pt x="1819" y="1"/>
                    <a:pt x="495" y="3450"/>
                    <a:pt x="0" y="6069"/>
                  </a:cubicBezTo>
                  <a:cubicBezTo>
                    <a:pt x="396" y="6066"/>
                    <a:pt x="794" y="6064"/>
                    <a:pt x="1192" y="6064"/>
                  </a:cubicBezTo>
                  <a:cubicBezTo>
                    <a:pt x="4991" y="6064"/>
                    <a:pt x="8836" y="6260"/>
                    <a:pt x="12161" y="7779"/>
                  </a:cubicBezTo>
                  <a:cubicBezTo>
                    <a:pt x="12319" y="4391"/>
                    <a:pt x="10071" y="654"/>
                    <a:pt x="6461" y="84"/>
                  </a:cubicBezTo>
                  <a:cubicBezTo>
                    <a:pt x="6105" y="28"/>
                    <a:pt x="5767" y="1"/>
                    <a:pt x="54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1880431" y="2120434"/>
              <a:ext cx="372982" cy="370970"/>
            </a:xfrm>
            <a:custGeom>
              <a:rect b="b" l="l" r="r" t="t"/>
              <a:pathLst>
                <a:path extrusionOk="0" h="12537" w="12605">
                  <a:moveTo>
                    <a:pt x="4166" y="1"/>
                  </a:moveTo>
                  <a:cubicBezTo>
                    <a:pt x="2772" y="1"/>
                    <a:pt x="1341" y="554"/>
                    <a:pt x="0" y="1927"/>
                  </a:cubicBezTo>
                  <a:cubicBezTo>
                    <a:pt x="0" y="1927"/>
                    <a:pt x="1463" y="920"/>
                    <a:pt x="3415" y="920"/>
                  </a:cubicBezTo>
                  <a:cubicBezTo>
                    <a:pt x="4635" y="920"/>
                    <a:pt x="6046" y="1313"/>
                    <a:pt x="7411" y="2592"/>
                  </a:cubicBezTo>
                  <a:cubicBezTo>
                    <a:pt x="9469" y="4524"/>
                    <a:pt x="10324" y="7437"/>
                    <a:pt x="9532" y="10161"/>
                  </a:cubicBezTo>
                  <a:cubicBezTo>
                    <a:pt x="9279" y="10984"/>
                    <a:pt x="8899" y="11808"/>
                    <a:pt x="8234" y="12536"/>
                  </a:cubicBezTo>
                  <a:cubicBezTo>
                    <a:pt x="8234" y="12536"/>
                    <a:pt x="12604" y="11491"/>
                    <a:pt x="12351" y="7754"/>
                  </a:cubicBezTo>
                  <a:cubicBezTo>
                    <a:pt x="12185" y="4953"/>
                    <a:pt x="8337" y="1"/>
                    <a:pt x="4166" y="1"/>
                  </a:cubicBezTo>
                  <a:close/>
                </a:path>
              </a:pathLst>
            </a:custGeom>
            <a:solidFill>
              <a:srgbClr val="403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1845752" y="2203669"/>
              <a:ext cx="273648" cy="294273"/>
            </a:xfrm>
            <a:custGeom>
              <a:rect b="b" l="l" r="r" t="t"/>
              <a:pathLst>
                <a:path extrusionOk="0" h="9945" w="9248">
                  <a:moveTo>
                    <a:pt x="4624" y="1"/>
                  </a:moveTo>
                  <a:cubicBezTo>
                    <a:pt x="2059" y="1"/>
                    <a:pt x="0" y="2218"/>
                    <a:pt x="0" y="4973"/>
                  </a:cubicBezTo>
                  <a:cubicBezTo>
                    <a:pt x="0" y="7728"/>
                    <a:pt x="2059" y="9945"/>
                    <a:pt x="4624" y="9945"/>
                  </a:cubicBezTo>
                  <a:cubicBezTo>
                    <a:pt x="7157" y="9945"/>
                    <a:pt x="9248" y="7728"/>
                    <a:pt x="9248" y="4973"/>
                  </a:cubicBezTo>
                  <a:cubicBezTo>
                    <a:pt x="9248" y="2218"/>
                    <a:pt x="7157" y="1"/>
                    <a:pt x="4624" y="1"/>
                  </a:cubicBezTo>
                  <a:close/>
                </a:path>
              </a:pathLst>
            </a:custGeom>
            <a:solidFill>
              <a:srgbClr val="403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1512159" y="2652869"/>
              <a:ext cx="398281" cy="118715"/>
            </a:xfrm>
            <a:custGeom>
              <a:rect b="b" l="l" r="r" t="t"/>
              <a:pathLst>
                <a:path extrusionOk="0" h="4012" w="13460">
                  <a:moveTo>
                    <a:pt x="7125" y="0"/>
                  </a:moveTo>
                  <a:cubicBezTo>
                    <a:pt x="6901" y="0"/>
                    <a:pt x="6668" y="7"/>
                    <a:pt x="6429" y="21"/>
                  </a:cubicBezTo>
                  <a:cubicBezTo>
                    <a:pt x="982" y="337"/>
                    <a:pt x="0" y="4011"/>
                    <a:pt x="0" y="4011"/>
                  </a:cubicBezTo>
                  <a:cubicBezTo>
                    <a:pt x="0" y="4011"/>
                    <a:pt x="2898" y="837"/>
                    <a:pt x="7179" y="837"/>
                  </a:cubicBezTo>
                  <a:cubicBezTo>
                    <a:pt x="9050" y="837"/>
                    <a:pt x="11186" y="1444"/>
                    <a:pt x="13459" y="3188"/>
                  </a:cubicBezTo>
                  <a:cubicBezTo>
                    <a:pt x="13459" y="3188"/>
                    <a:pt x="12069" y="0"/>
                    <a:pt x="7125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1570895" y="2149786"/>
              <a:ext cx="253320" cy="401595"/>
            </a:xfrm>
            <a:custGeom>
              <a:rect b="b" l="l" r="r" t="t"/>
              <a:pathLst>
                <a:path extrusionOk="0" h="13572" w="8561">
                  <a:moveTo>
                    <a:pt x="3902" y="0"/>
                  </a:moveTo>
                  <a:cubicBezTo>
                    <a:pt x="3626" y="0"/>
                    <a:pt x="3353" y="167"/>
                    <a:pt x="3272" y="492"/>
                  </a:cubicBezTo>
                  <a:cubicBezTo>
                    <a:pt x="2106" y="4556"/>
                    <a:pt x="1" y="13572"/>
                    <a:pt x="4125" y="13572"/>
                  </a:cubicBezTo>
                  <a:cubicBezTo>
                    <a:pt x="4147" y="13572"/>
                    <a:pt x="4169" y="13571"/>
                    <a:pt x="4191" y="13571"/>
                  </a:cubicBezTo>
                  <a:cubicBezTo>
                    <a:pt x="8561" y="13476"/>
                    <a:pt x="5932" y="4450"/>
                    <a:pt x="4539" y="460"/>
                  </a:cubicBezTo>
                  <a:cubicBezTo>
                    <a:pt x="4431" y="151"/>
                    <a:pt x="4165" y="0"/>
                    <a:pt x="3902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1220702" y="1917745"/>
              <a:ext cx="318655" cy="157803"/>
            </a:xfrm>
            <a:custGeom>
              <a:rect b="b" l="l" r="r" t="t"/>
              <a:pathLst>
                <a:path extrusionOk="0" h="5333" w="10769">
                  <a:moveTo>
                    <a:pt x="9398" y="1"/>
                  </a:moveTo>
                  <a:cubicBezTo>
                    <a:pt x="9094" y="1"/>
                    <a:pt x="8801" y="148"/>
                    <a:pt x="8615" y="416"/>
                  </a:cubicBezTo>
                  <a:cubicBezTo>
                    <a:pt x="7095" y="2380"/>
                    <a:pt x="3010" y="3805"/>
                    <a:pt x="444" y="4533"/>
                  </a:cubicBezTo>
                  <a:cubicBezTo>
                    <a:pt x="1" y="4660"/>
                    <a:pt x="96" y="5325"/>
                    <a:pt x="539" y="5325"/>
                  </a:cubicBezTo>
                  <a:cubicBezTo>
                    <a:pt x="715" y="5330"/>
                    <a:pt x="888" y="5333"/>
                    <a:pt x="1059" y="5333"/>
                  </a:cubicBezTo>
                  <a:cubicBezTo>
                    <a:pt x="6091" y="5333"/>
                    <a:pt x="9008" y="3127"/>
                    <a:pt x="10325" y="1810"/>
                  </a:cubicBezTo>
                  <a:cubicBezTo>
                    <a:pt x="10768" y="1335"/>
                    <a:pt x="10642" y="575"/>
                    <a:pt x="10072" y="258"/>
                  </a:cubicBezTo>
                  <a:lnTo>
                    <a:pt x="9882" y="131"/>
                  </a:lnTo>
                  <a:cubicBezTo>
                    <a:pt x="9727" y="43"/>
                    <a:pt x="9561" y="1"/>
                    <a:pt x="9398" y="1"/>
                  </a:cubicBezTo>
                  <a:close/>
                </a:path>
              </a:pathLst>
            </a:custGeom>
            <a:solidFill>
              <a:srgbClr val="403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1827939" y="1917745"/>
              <a:ext cx="318655" cy="157803"/>
            </a:xfrm>
            <a:custGeom>
              <a:rect b="b" l="l" r="r" t="t"/>
              <a:pathLst>
                <a:path extrusionOk="0" h="5333" w="10769">
                  <a:moveTo>
                    <a:pt x="1349" y="1"/>
                  </a:moveTo>
                  <a:cubicBezTo>
                    <a:pt x="1190" y="1"/>
                    <a:pt x="1031" y="43"/>
                    <a:pt x="887" y="131"/>
                  </a:cubicBezTo>
                  <a:lnTo>
                    <a:pt x="666" y="258"/>
                  </a:lnTo>
                  <a:cubicBezTo>
                    <a:pt x="96" y="575"/>
                    <a:pt x="1" y="1335"/>
                    <a:pt x="444" y="1810"/>
                  </a:cubicBezTo>
                  <a:cubicBezTo>
                    <a:pt x="1761" y="3127"/>
                    <a:pt x="4678" y="5333"/>
                    <a:pt x="9710" y="5333"/>
                  </a:cubicBezTo>
                  <a:cubicBezTo>
                    <a:pt x="9881" y="5333"/>
                    <a:pt x="10054" y="5330"/>
                    <a:pt x="10230" y="5325"/>
                  </a:cubicBezTo>
                  <a:cubicBezTo>
                    <a:pt x="10673" y="5325"/>
                    <a:pt x="10768" y="4660"/>
                    <a:pt x="10325" y="4533"/>
                  </a:cubicBezTo>
                  <a:cubicBezTo>
                    <a:pt x="7759" y="3805"/>
                    <a:pt x="3642" y="2380"/>
                    <a:pt x="2154" y="416"/>
                  </a:cubicBezTo>
                  <a:cubicBezTo>
                    <a:pt x="1948" y="148"/>
                    <a:pt x="1647" y="1"/>
                    <a:pt x="1349" y="1"/>
                  </a:cubicBezTo>
                  <a:close/>
                </a:path>
              </a:pathLst>
            </a:custGeom>
            <a:solidFill>
              <a:srgbClr val="403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969576" y="1292190"/>
              <a:ext cx="1467516" cy="763481"/>
            </a:xfrm>
            <a:custGeom>
              <a:rect b="b" l="l" r="r" t="t"/>
              <a:pathLst>
                <a:path extrusionOk="0" h="25802" w="49595">
                  <a:moveTo>
                    <a:pt x="24122" y="1"/>
                  </a:moveTo>
                  <a:cubicBezTo>
                    <a:pt x="2636" y="1"/>
                    <a:pt x="1" y="25801"/>
                    <a:pt x="1" y="25801"/>
                  </a:cubicBezTo>
                  <a:cubicBezTo>
                    <a:pt x="11402" y="24344"/>
                    <a:pt x="25653" y="7211"/>
                    <a:pt x="25653" y="7211"/>
                  </a:cubicBezTo>
                  <a:cubicBezTo>
                    <a:pt x="32271" y="21716"/>
                    <a:pt x="49594" y="23774"/>
                    <a:pt x="49594" y="23774"/>
                  </a:cubicBezTo>
                  <a:cubicBezTo>
                    <a:pt x="49594" y="23774"/>
                    <a:pt x="47663" y="941"/>
                    <a:pt x="25209" y="23"/>
                  </a:cubicBezTo>
                  <a:cubicBezTo>
                    <a:pt x="24842" y="8"/>
                    <a:pt x="24479" y="1"/>
                    <a:pt x="24122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1261003" y="2576617"/>
              <a:ext cx="222132" cy="234323"/>
            </a:xfrm>
            <a:custGeom>
              <a:rect b="b" l="l" r="r" t="t"/>
              <a:pathLst>
                <a:path extrusionOk="0" h="7919" w="7507">
                  <a:moveTo>
                    <a:pt x="3715" y="0"/>
                  </a:moveTo>
                  <a:cubicBezTo>
                    <a:pt x="1681" y="0"/>
                    <a:pt x="32" y="1762"/>
                    <a:pt x="1" y="3928"/>
                  </a:cubicBezTo>
                  <a:cubicBezTo>
                    <a:pt x="1" y="6113"/>
                    <a:pt x="1648" y="7886"/>
                    <a:pt x="3738" y="7918"/>
                  </a:cubicBezTo>
                  <a:cubicBezTo>
                    <a:pt x="5796" y="7918"/>
                    <a:pt x="7475" y="6145"/>
                    <a:pt x="7506" y="3960"/>
                  </a:cubicBezTo>
                  <a:cubicBezTo>
                    <a:pt x="7506" y="1774"/>
                    <a:pt x="5860" y="1"/>
                    <a:pt x="3769" y="1"/>
                  </a:cubicBezTo>
                  <a:cubicBezTo>
                    <a:pt x="3751" y="1"/>
                    <a:pt x="3733" y="0"/>
                    <a:pt x="3715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1518699" y="1838208"/>
              <a:ext cx="223996" cy="234323"/>
            </a:xfrm>
            <a:custGeom>
              <a:rect b="b" l="l" r="r" t="t"/>
              <a:pathLst>
                <a:path extrusionOk="0" h="7919" w="7570">
                  <a:moveTo>
                    <a:pt x="3777" y="0"/>
                  </a:moveTo>
                  <a:cubicBezTo>
                    <a:pt x="1744" y="0"/>
                    <a:pt x="64" y="1731"/>
                    <a:pt x="32" y="3896"/>
                  </a:cubicBezTo>
                  <a:cubicBezTo>
                    <a:pt x="1" y="6081"/>
                    <a:pt x="1648" y="7886"/>
                    <a:pt x="3706" y="7918"/>
                  </a:cubicBezTo>
                  <a:cubicBezTo>
                    <a:pt x="3724" y="7918"/>
                    <a:pt x="3743" y="7918"/>
                    <a:pt x="3761" y="7918"/>
                  </a:cubicBezTo>
                  <a:cubicBezTo>
                    <a:pt x="5795" y="7918"/>
                    <a:pt x="7475" y="6188"/>
                    <a:pt x="7538" y="4023"/>
                  </a:cubicBezTo>
                  <a:cubicBezTo>
                    <a:pt x="7570" y="1838"/>
                    <a:pt x="5923" y="32"/>
                    <a:pt x="3833" y="1"/>
                  </a:cubicBezTo>
                  <a:cubicBezTo>
                    <a:pt x="3814" y="1"/>
                    <a:pt x="3796" y="0"/>
                    <a:pt x="3777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1952570" y="2584103"/>
              <a:ext cx="223996" cy="234323"/>
            </a:xfrm>
            <a:custGeom>
              <a:rect b="b" l="l" r="r" t="t"/>
              <a:pathLst>
                <a:path extrusionOk="0" h="7919" w="7570">
                  <a:moveTo>
                    <a:pt x="3808" y="1"/>
                  </a:moveTo>
                  <a:cubicBezTo>
                    <a:pt x="1743" y="1"/>
                    <a:pt x="64" y="1731"/>
                    <a:pt x="32" y="3897"/>
                  </a:cubicBezTo>
                  <a:cubicBezTo>
                    <a:pt x="1" y="6082"/>
                    <a:pt x="1647" y="7887"/>
                    <a:pt x="3706" y="7918"/>
                  </a:cubicBezTo>
                  <a:cubicBezTo>
                    <a:pt x="3725" y="7919"/>
                    <a:pt x="3743" y="7919"/>
                    <a:pt x="3762" y="7919"/>
                  </a:cubicBezTo>
                  <a:cubicBezTo>
                    <a:pt x="5826" y="7919"/>
                    <a:pt x="7506" y="6189"/>
                    <a:pt x="7538" y="4023"/>
                  </a:cubicBezTo>
                  <a:cubicBezTo>
                    <a:pt x="7569" y="1838"/>
                    <a:pt x="5923" y="33"/>
                    <a:pt x="3864" y="1"/>
                  </a:cubicBezTo>
                  <a:cubicBezTo>
                    <a:pt x="3845" y="1"/>
                    <a:pt x="3827" y="1"/>
                    <a:pt x="3808" y="1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1646141" y="2797770"/>
              <a:ext cx="223996" cy="234323"/>
            </a:xfrm>
            <a:custGeom>
              <a:rect b="b" l="l" r="r" t="t"/>
              <a:pathLst>
                <a:path extrusionOk="0" h="7919" w="7570">
                  <a:moveTo>
                    <a:pt x="3808" y="0"/>
                  </a:moveTo>
                  <a:cubicBezTo>
                    <a:pt x="1744" y="0"/>
                    <a:pt x="64" y="1730"/>
                    <a:pt x="32" y="3896"/>
                  </a:cubicBezTo>
                  <a:cubicBezTo>
                    <a:pt x="1" y="6081"/>
                    <a:pt x="1648" y="7855"/>
                    <a:pt x="3706" y="7918"/>
                  </a:cubicBezTo>
                  <a:cubicBezTo>
                    <a:pt x="3725" y="7918"/>
                    <a:pt x="3743" y="7918"/>
                    <a:pt x="3762" y="7918"/>
                  </a:cubicBezTo>
                  <a:cubicBezTo>
                    <a:pt x="5827" y="7918"/>
                    <a:pt x="7507" y="6188"/>
                    <a:pt x="7538" y="4023"/>
                  </a:cubicBezTo>
                  <a:cubicBezTo>
                    <a:pt x="7570" y="1838"/>
                    <a:pt x="5923" y="32"/>
                    <a:pt x="3864" y="1"/>
                  </a:cubicBezTo>
                  <a:cubicBezTo>
                    <a:pt x="3846" y="0"/>
                    <a:pt x="3827" y="0"/>
                    <a:pt x="3808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1604923" y="1950678"/>
              <a:ext cx="45953" cy="46871"/>
            </a:xfrm>
            <a:custGeom>
              <a:rect b="b" l="l" r="r" t="t"/>
              <a:pathLst>
                <a:path extrusionOk="0" h="1584" w="1553">
                  <a:moveTo>
                    <a:pt x="792" y="0"/>
                  </a:moveTo>
                  <a:cubicBezTo>
                    <a:pt x="349" y="0"/>
                    <a:pt x="0" y="348"/>
                    <a:pt x="0" y="792"/>
                  </a:cubicBezTo>
                  <a:cubicBezTo>
                    <a:pt x="0" y="1235"/>
                    <a:pt x="349" y="1584"/>
                    <a:pt x="792" y="1584"/>
                  </a:cubicBezTo>
                  <a:cubicBezTo>
                    <a:pt x="1204" y="1584"/>
                    <a:pt x="1552" y="1235"/>
                    <a:pt x="1552" y="792"/>
                  </a:cubicBezTo>
                  <a:cubicBezTo>
                    <a:pt x="1552" y="348"/>
                    <a:pt x="1204" y="0"/>
                    <a:pt x="792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2047227" y="2673138"/>
              <a:ext cx="45924" cy="45953"/>
            </a:xfrm>
            <a:custGeom>
              <a:rect b="b" l="l" r="r" t="t"/>
              <a:pathLst>
                <a:path extrusionOk="0" h="1553" w="1552">
                  <a:moveTo>
                    <a:pt x="792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204"/>
                    <a:pt x="348" y="1553"/>
                    <a:pt x="792" y="1553"/>
                  </a:cubicBezTo>
                  <a:cubicBezTo>
                    <a:pt x="1204" y="1553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2151234" y="2558833"/>
              <a:ext cx="45953" cy="45924"/>
            </a:xfrm>
            <a:custGeom>
              <a:rect b="b" l="l" r="r" t="t"/>
              <a:pathLst>
                <a:path extrusionOk="0" h="1552" w="1553">
                  <a:moveTo>
                    <a:pt x="760" y="0"/>
                  </a:moveTo>
                  <a:cubicBezTo>
                    <a:pt x="349" y="0"/>
                    <a:pt x="0" y="349"/>
                    <a:pt x="0" y="760"/>
                  </a:cubicBezTo>
                  <a:cubicBezTo>
                    <a:pt x="0" y="1204"/>
                    <a:pt x="349" y="1552"/>
                    <a:pt x="760" y="1552"/>
                  </a:cubicBezTo>
                  <a:cubicBezTo>
                    <a:pt x="1204" y="1552"/>
                    <a:pt x="1552" y="1204"/>
                    <a:pt x="1552" y="760"/>
                  </a:cubicBezTo>
                  <a:cubicBezTo>
                    <a:pt x="1552" y="349"/>
                    <a:pt x="1204" y="0"/>
                    <a:pt x="760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1362229" y="2654408"/>
              <a:ext cx="45924" cy="45953"/>
            </a:xfrm>
            <a:custGeom>
              <a:rect b="b" l="l" r="r" t="t"/>
              <a:pathLst>
                <a:path extrusionOk="0" h="1553" w="1552">
                  <a:moveTo>
                    <a:pt x="792" y="0"/>
                  </a:moveTo>
                  <a:cubicBezTo>
                    <a:pt x="348" y="0"/>
                    <a:pt x="0" y="349"/>
                    <a:pt x="0" y="792"/>
                  </a:cubicBezTo>
                  <a:cubicBezTo>
                    <a:pt x="0" y="1204"/>
                    <a:pt x="348" y="1552"/>
                    <a:pt x="792" y="1552"/>
                  </a:cubicBezTo>
                  <a:cubicBezTo>
                    <a:pt x="1203" y="1552"/>
                    <a:pt x="1552" y="1204"/>
                    <a:pt x="1552" y="792"/>
                  </a:cubicBezTo>
                  <a:cubicBezTo>
                    <a:pt x="1552" y="349"/>
                    <a:pt x="1203" y="0"/>
                    <a:pt x="792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1748284" y="2025628"/>
              <a:ext cx="46900" cy="45953"/>
            </a:xfrm>
            <a:custGeom>
              <a:rect b="b" l="l" r="r" t="t"/>
              <a:pathLst>
                <a:path extrusionOk="0" h="1553" w="1585">
                  <a:moveTo>
                    <a:pt x="792" y="1"/>
                  </a:moveTo>
                  <a:cubicBezTo>
                    <a:pt x="381" y="1"/>
                    <a:pt x="1" y="349"/>
                    <a:pt x="1" y="761"/>
                  </a:cubicBezTo>
                  <a:cubicBezTo>
                    <a:pt x="1" y="1204"/>
                    <a:pt x="349" y="1552"/>
                    <a:pt x="792" y="1552"/>
                  </a:cubicBezTo>
                  <a:cubicBezTo>
                    <a:pt x="1236" y="1552"/>
                    <a:pt x="1584" y="1204"/>
                    <a:pt x="1584" y="761"/>
                  </a:cubicBez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1658332" y="1853210"/>
              <a:ext cx="130285" cy="129338"/>
            </a:xfrm>
            <a:custGeom>
              <a:rect b="b" l="l" r="r" t="t"/>
              <a:pathLst>
                <a:path extrusionOk="0" h="4371" w="4403"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1691117" y="1885995"/>
              <a:ext cx="64713" cy="63766"/>
            </a:xfrm>
            <a:custGeom>
              <a:rect b="b" l="l" r="r" t="t"/>
              <a:pathLst>
                <a:path extrusionOk="0" h="2155" w="2187">
                  <a:moveTo>
                    <a:pt x="1078" y="1"/>
                  </a:moveTo>
                  <a:cubicBezTo>
                    <a:pt x="476" y="1"/>
                    <a:pt x="1" y="476"/>
                    <a:pt x="1" y="1078"/>
                  </a:cubicBezTo>
                  <a:cubicBezTo>
                    <a:pt x="1" y="1679"/>
                    <a:pt x="508" y="2154"/>
                    <a:pt x="1078" y="2154"/>
                  </a:cubicBezTo>
                  <a:cubicBezTo>
                    <a:pt x="1679" y="2154"/>
                    <a:pt x="2186" y="1679"/>
                    <a:pt x="2186" y="1078"/>
                  </a:cubicBezTo>
                  <a:cubicBezTo>
                    <a:pt x="2186" y="476"/>
                    <a:pt x="1679" y="1"/>
                    <a:pt x="1078" y="1"/>
                  </a:cubicBezTo>
                  <a:close/>
                </a:path>
              </a:pathLst>
            </a:custGeom>
            <a:solidFill>
              <a:srgbClr val="FFD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038794" y="2723736"/>
              <a:ext cx="72170" cy="72200"/>
            </a:xfrm>
            <a:custGeom>
              <a:rect b="b" l="l" r="r" t="t"/>
              <a:pathLst>
                <a:path extrusionOk="0" h="2440" w="2439">
                  <a:moveTo>
                    <a:pt x="1235" y="1"/>
                  </a:moveTo>
                  <a:cubicBezTo>
                    <a:pt x="570" y="1"/>
                    <a:pt x="0" y="539"/>
                    <a:pt x="0" y="1236"/>
                  </a:cubicBezTo>
                  <a:cubicBezTo>
                    <a:pt x="0" y="1901"/>
                    <a:pt x="570" y="2439"/>
                    <a:pt x="1235" y="2439"/>
                  </a:cubicBezTo>
                  <a:cubicBezTo>
                    <a:pt x="1900" y="2439"/>
                    <a:pt x="2439" y="1901"/>
                    <a:pt x="2439" y="1236"/>
                  </a:cubicBezTo>
                  <a:cubicBezTo>
                    <a:pt x="2439" y="539"/>
                    <a:pt x="1900" y="1"/>
                    <a:pt x="1235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057524" y="2742496"/>
              <a:ext cx="35626" cy="35626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54" y="0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D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1251653" y="2608485"/>
              <a:ext cx="112472" cy="112472"/>
            </a:xfrm>
            <a:custGeom>
              <a:rect b="b" l="l" r="r" t="t"/>
              <a:pathLst>
                <a:path extrusionOk="0" h="3801" w="3801">
                  <a:moveTo>
                    <a:pt x="1900" y="1"/>
                  </a:moveTo>
                  <a:cubicBezTo>
                    <a:pt x="855" y="1"/>
                    <a:pt x="0" y="856"/>
                    <a:pt x="0" y="1901"/>
                  </a:cubicBezTo>
                  <a:cubicBezTo>
                    <a:pt x="0" y="2946"/>
                    <a:pt x="855" y="3801"/>
                    <a:pt x="1900" y="3801"/>
                  </a:cubicBezTo>
                  <a:cubicBezTo>
                    <a:pt x="2945" y="3801"/>
                    <a:pt x="3800" y="2946"/>
                    <a:pt x="3800" y="1901"/>
                  </a:cubicBezTo>
                  <a:cubicBezTo>
                    <a:pt x="3800" y="856"/>
                    <a:pt x="2945" y="1"/>
                    <a:pt x="1900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1279763" y="2636595"/>
              <a:ext cx="56251" cy="56251"/>
            </a:xfrm>
            <a:custGeom>
              <a:rect b="b" l="l" r="r" t="t"/>
              <a:pathLst>
                <a:path extrusionOk="0" h="1901" w="1901">
                  <a:moveTo>
                    <a:pt x="950" y="1"/>
                  </a:moveTo>
                  <a:cubicBezTo>
                    <a:pt x="412" y="1"/>
                    <a:pt x="0" y="444"/>
                    <a:pt x="0" y="951"/>
                  </a:cubicBezTo>
                  <a:cubicBezTo>
                    <a:pt x="0" y="1457"/>
                    <a:pt x="412" y="1901"/>
                    <a:pt x="950" y="1901"/>
                  </a:cubicBezTo>
                  <a:cubicBezTo>
                    <a:pt x="1457" y="1901"/>
                    <a:pt x="1900" y="1457"/>
                    <a:pt x="1900" y="951"/>
                  </a:cubicBezTo>
                  <a:cubicBezTo>
                    <a:pt x="1900" y="444"/>
                    <a:pt x="1457" y="1"/>
                    <a:pt x="950" y="1"/>
                  </a:cubicBezTo>
                  <a:close/>
                </a:path>
              </a:pathLst>
            </a:custGeom>
            <a:solidFill>
              <a:srgbClr val="FFD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930222" y="1235674"/>
              <a:ext cx="664414" cy="468587"/>
            </a:xfrm>
            <a:custGeom>
              <a:rect b="b" l="l" r="r" t="t"/>
              <a:pathLst>
                <a:path extrusionOk="0" h="15836" w="22454">
                  <a:moveTo>
                    <a:pt x="22454" y="1"/>
                  </a:moveTo>
                  <a:lnTo>
                    <a:pt x="22454" y="1"/>
                  </a:lnTo>
                  <a:cubicBezTo>
                    <a:pt x="16247" y="381"/>
                    <a:pt x="4529" y="2883"/>
                    <a:pt x="1" y="15835"/>
                  </a:cubicBezTo>
                  <a:cubicBezTo>
                    <a:pt x="4086" y="15233"/>
                    <a:pt x="8108" y="14030"/>
                    <a:pt x="11940" y="11718"/>
                  </a:cubicBezTo>
                  <a:cubicBezTo>
                    <a:pt x="16278" y="8995"/>
                    <a:pt x="21061" y="4973"/>
                    <a:pt x="22454" y="1"/>
                  </a:cubicBezTo>
                  <a:close/>
                </a:path>
              </a:pathLst>
            </a:custGeom>
            <a:solidFill>
              <a:srgbClr val="9B4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1602319" y="2206480"/>
              <a:ext cx="174108" cy="276489"/>
            </a:xfrm>
            <a:custGeom>
              <a:rect b="b" l="l" r="r" t="t"/>
              <a:pathLst>
                <a:path extrusionOk="0" h="9344" w="5884">
                  <a:moveTo>
                    <a:pt x="2689" y="0"/>
                  </a:moveTo>
                  <a:cubicBezTo>
                    <a:pt x="2500" y="0"/>
                    <a:pt x="2307" y="119"/>
                    <a:pt x="2242" y="349"/>
                  </a:cubicBezTo>
                  <a:cubicBezTo>
                    <a:pt x="1452" y="3129"/>
                    <a:pt x="1" y="9343"/>
                    <a:pt x="2853" y="9343"/>
                  </a:cubicBezTo>
                  <a:cubicBezTo>
                    <a:pt x="2861" y="9343"/>
                    <a:pt x="2868" y="9343"/>
                    <a:pt x="2875" y="9343"/>
                  </a:cubicBezTo>
                  <a:cubicBezTo>
                    <a:pt x="5884" y="9280"/>
                    <a:pt x="4047" y="3073"/>
                    <a:pt x="3097" y="317"/>
                  </a:cubicBezTo>
                  <a:cubicBezTo>
                    <a:pt x="3036" y="104"/>
                    <a:pt x="2864" y="0"/>
                    <a:pt x="2689" y="0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1676145" y="2768742"/>
              <a:ext cx="86225" cy="44060"/>
            </a:xfrm>
            <a:custGeom>
              <a:rect b="b" l="l" r="r" t="t"/>
              <a:pathLst>
                <a:path extrusionOk="0" h="1489" w="2914">
                  <a:moveTo>
                    <a:pt x="1457" y="0"/>
                  </a:moveTo>
                  <a:cubicBezTo>
                    <a:pt x="665" y="0"/>
                    <a:pt x="0" y="317"/>
                    <a:pt x="0" y="728"/>
                  </a:cubicBezTo>
                  <a:cubicBezTo>
                    <a:pt x="0" y="1140"/>
                    <a:pt x="665" y="1488"/>
                    <a:pt x="1457" y="1488"/>
                  </a:cubicBezTo>
                  <a:cubicBezTo>
                    <a:pt x="2280" y="1488"/>
                    <a:pt x="2914" y="1140"/>
                    <a:pt x="2914" y="728"/>
                  </a:cubicBezTo>
                  <a:cubicBezTo>
                    <a:pt x="2914" y="317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AC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51125" y="3976620"/>
              <a:ext cx="2648216" cy="756764"/>
            </a:xfrm>
            <a:custGeom>
              <a:rect b="b" l="l" r="r" t="t"/>
              <a:pathLst>
                <a:path extrusionOk="0" h="25575" w="89497">
                  <a:moveTo>
                    <a:pt x="87343" y="0"/>
                  </a:moveTo>
                  <a:cubicBezTo>
                    <a:pt x="85153" y="9138"/>
                    <a:pt x="65116" y="23971"/>
                    <a:pt x="42189" y="23971"/>
                  </a:cubicBezTo>
                  <a:cubicBezTo>
                    <a:pt x="28645" y="23971"/>
                    <a:pt x="14093" y="18795"/>
                    <a:pt x="1615" y="4212"/>
                  </a:cubicBezTo>
                  <a:cubicBezTo>
                    <a:pt x="0" y="10483"/>
                    <a:pt x="538" y="15835"/>
                    <a:pt x="538" y="15835"/>
                  </a:cubicBezTo>
                  <a:cubicBezTo>
                    <a:pt x="14958" y="23140"/>
                    <a:pt x="29649" y="25575"/>
                    <a:pt x="42828" y="25575"/>
                  </a:cubicBezTo>
                  <a:cubicBezTo>
                    <a:pt x="69186" y="25575"/>
                    <a:pt x="89497" y="15835"/>
                    <a:pt x="89497" y="15835"/>
                  </a:cubicBezTo>
                  <a:cubicBezTo>
                    <a:pt x="89465" y="9279"/>
                    <a:pt x="88642" y="4086"/>
                    <a:pt x="87343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1070180" y="3536179"/>
              <a:ext cx="1238519" cy="345108"/>
            </a:xfrm>
            <a:custGeom>
              <a:rect b="b" l="l" r="r" t="t"/>
              <a:pathLst>
                <a:path extrusionOk="0" h="11663" w="41856">
                  <a:moveTo>
                    <a:pt x="41856" y="1"/>
                  </a:moveTo>
                  <a:lnTo>
                    <a:pt x="41856" y="1"/>
                  </a:lnTo>
                  <a:cubicBezTo>
                    <a:pt x="41476" y="64"/>
                    <a:pt x="41254" y="96"/>
                    <a:pt x="41254" y="96"/>
                  </a:cubicBezTo>
                  <a:cubicBezTo>
                    <a:pt x="33143" y="6429"/>
                    <a:pt x="25867" y="8539"/>
                    <a:pt x="19770" y="8539"/>
                  </a:cubicBezTo>
                  <a:cubicBezTo>
                    <a:pt x="9037" y="8539"/>
                    <a:pt x="1956" y="1999"/>
                    <a:pt x="401" y="444"/>
                  </a:cubicBezTo>
                  <a:lnTo>
                    <a:pt x="401" y="444"/>
                  </a:lnTo>
                  <a:cubicBezTo>
                    <a:pt x="0" y="4795"/>
                    <a:pt x="9061" y="11663"/>
                    <a:pt x="19985" y="11663"/>
                  </a:cubicBezTo>
                  <a:cubicBezTo>
                    <a:pt x="27192" y="11663"/>
                    <a:pt x="35209" y="8674"/>
                    <a:pt x="41856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5"/>
          <p:cNvGrpSpPr/>
          <p:nvPr/>
        </p:nvGrpSpPr>
        <p:grpSpPr>
          <a:xfrm>
            <a:off x="4962119" y="1520731"/>
            <a:ext cx="1251260" cy="1250537"/>
            <a:chOff x="5792124" y="1356375"/>
            <a:chExt cx="3351887" cy="3787212"/>
          </a:xfrm>
        </p:grpSpPr>
        <p:sp>
          <p:nvSpPr>
            <p:cNvPr id="922" name="Google Shape;922;p15"/>
            <p:cNvSpPr/>
            <p:nvPr/>
          </p:nvSpPr>
          <p:spPr>
            <a:xfrm>
              <a:off x="7531742" y="1356375"/>
              <a:ext cx="641141" cy="584906"/>
            </a:xfrm>
            <a:custGeom>
              <a:rect b="b" l="l" r="r" t="t"/>
              <a:pathLst>
                <a:path extrusionOk="0" h="19762" w="21662">
                  <a:moveTo>
                    <a:pt x="10847" y="0"/>
                  </a:moveTo>
                  <a:cubicBezTo>
                    <a:pt x="8321" y="0"/>
                    <a:pt x="5795" y="966"/>
                    <a:pt x="3864" y="2898"/>
                  </a:cubicBezTo>
                  <a:cubicBezTo>
                    <a:pt x="0" y="6761"/>
                    <a:pt x="0" y="13000"/>
                    <a:pt x="3864" y="16864"/>
                  </a:cubicBezTo>
                  <a:cubicBezTo>
                    <a:pt x="5795" y="18796"/>
                    <a:pt x="8321" y="19762"/>
                    <a:pt x="10847" y="19762"/>
                  </a:cubicBezTo>
                  <a:cubicBezTo>
                    <a:pt x="13372" y="19762"/>
                    <a:pt x="15898" y="18796"/>
                    <a:pt x="17830" y="16864"/>
                  </a:cubicBezTo>
                  <a:cubicBezTo>
                    <a:pt x="21662" y="13000"/>
                    <a:pt x="21662" y="6761"/>
                    <a:pt x="17830" y="2898"/>
                  </a:cubicBezTo>
                  <a:cubicBezTo>
                    <a:pt x="15898" y="966"/>
                    <a:pt x="13372" y="0"/>
                    <a:pt x="10847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7560776" y="1459933"/>
              <a:ext cx="416200" cy="480871"/>
            </a:xfrm>
            <a:custGeom>
              <a:rect b="b" l="l" r="r" t="t"/>
              <a:pathLst>
                <a:path extrusionOk="0" h="16247" w="14062">
                  <a:moveTo>
                    <a:pt x="2313" y="1"/>
                  </a:moveTo>
                  <a:cubicBezTo>
                    <a:pt x="856" y="1711"/>
                    <a:pt x="1" y="3959"/>
                    <a:pt x="1" y="6366"/>
                  </a:cubicBezTo>
                  <a:cubicBezTo>
                    <a:pt x="1" y="11813"/>
                    <a:pt x="4403" y="16247"/>
                    <a:pt x="9850" y="16247"/>
                  </a:cubicBezTo>
                  <a:cubicBezTo>
                    <a:pt x="11370" y="16247"/>
                    <a:pt x="12795" y="15930"/>
                    <a:pt x="14062" y="15328"/>
                  </a:cubicBezTo>
                  <a:cubicBezTo>
                    <a:pt x="13397" y="11148"/>
                    <a:pt x="11497" y="6968"/>
                    <a:pt x="7506" y="3452"/>
                  </a:cubicBezTo>
                  <a:cubicBezTo>
                    <a:pt x="5923" y="2059"/>
                    <a:pt x="4181" y="919"/>
                    <a:pt x="2313" y="1"/>
                  </a:cubicBezTo>
                  <a:close/>
                </a:path>
              </a:pathLst>
            </a:custGeom>
            <a:solidFill>
              <a:srgbClr val="772A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6744418" y="1522411"/>
              <a:ext cx="1438823" cy="1116684"/>
            </a:xfrm>
            <a:custGeom>
              <a:rect b="b" l="l" r="r" t="t"/>
              <a:pathLst>
                <a:path extrusionOk="0" h="37729" w="48613">
                  <a:moveTo>
                    <a:pt x="18538" y="1"/>
                  </a:moveTo>
                  <a:cubicBezTo>
                    <a:pt x="11165" y="1"/>
                    <a:pt x="4026" y="3062"/>
                    <a:pt x="0" y="8625"/>
                  </a:cubicBezTo>
                  <a:lnTo>
                    <a:pt x="37908" y="37729"/>
                  </a:lnTo>
                  <a:cubicBezTo>
                    <a:pt x="37908" y="37729"/>
                    <a:pt x="48612" y="17936"/>
                    <a:pt x="35089" y="6060"/>
                  </a:cubicBezTo>
                  <a:cubicBezTo>
                    <a:pt x="30382" y="1927"/>
                    <a:pt x="24386" y="1"/>
                    <a:pt x="18538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6571013" y="1679035"/>
              <a:ext cx="1319782" cy="856019"/>
            </a:xfrm>
            <a:custGeom>
              <a:rect b="b" l="l" r="r" t="t"/>
              <a:pathLst>
                <a:path extrusionOk="0" h="28922" w="44591">
                  <a:moveTo>
                    <a:pt x="18073" y="1"/>
                  </a:moveTo>
                  <a:cubicBezTo>
                    <a:pt x="12446" y="1"/>
                    <a:pt x="8386" y="1837"/>
                    <a:pt x="6556" y="2858"/>
                  </a:cubicBezTo>
                  <a:cubicBezTo>
                    <a:pt x="5827" y="3270"/>
                    <a:pt x="5257" y="3840"/>
                    <a:pt x="4846" y="4537"/>
                  </a:cubicBezTo>
                  <a:cubicBezTo>
                    <a:pt x="3389" y="6944"/>
                    <a:pt x="0" y="13087"/>
                    <a:pt x="1394" y="16191"/>
                  </a:cubicBezTo>
                  <a:lnTo>
                    <a:pt x="40252" y="28922"/>
                  </a:lnTo>
                  <a:lnTo>
                    <a:pt x="44590" y="26800"/>
                  </a:lnTo>
                  <a:cubicBezTo>
                    <a:pt x="43989" y="18154"/>
                    <a:pt x="40537" y="6183"/>
                    <a:pt x="27362" y="1623"/>
                  </a:cubicBezTo>
                  <a:cubicBezTo>
                    <a:pt x="23944" y="439"/>
                    <a:pt x="20822" y="1"/>
                    <a:pt x="18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5792124" y="2808700"/>
              <a:ext cx="3351887" cy="2334888"/>
            </a:xfrm>
            <a:custGeom>
              <a:rect b="b" l="l" r="r" t="t"/>
              <a:pathLst>
                <a:path extrusionOk="0" h="78888" w="113249">
                  <a:moveTo>
                    <a:pt x="64257" y="0"/>
                  </a:moveTo>
                  <a:lnTo>
                    <a:pt x="43482" y="14124"/>
                  </a:lnTo>
                  <a:lnTo>
                    <a:pt x="43862" y="23055"/>
                  </a:lnTo>
                  <a:cubicBezTo>
                    <a:pt x="43957" y="25082"/>
                    <a:pt x="42785" y="26982"/>
                    <a:pt x="40917" y="27805"/>
                  </a:cubicBezTo>
                  <a:cubicBezTo>
                    <a:pt x="36008" y="29895"/>
                    <a:pt x="26697" y="33886"/>
                    <a:pt x="22834" y="35374"/>
                  </a:cubicBezTo>
                  <a:cubicBezTo>
                    <a:pt x="17450" y="37401"/>
                    <a:pt x="7981" y="41518"/>
                    <a:pt x="5511" y="50575"/>
                  </a:cubicBezTo>
                  <a:cubicBezTo>
                    <a:pt x="3516" y="57764"/>
                    <a:pt x="0" y="78887"/>
                    <a:pt x="0" y="78887"/>
                  </a:cubicBezTo>
                  <a:lnTo>
                    <a:pt x="113249" y="78887"/>
                  </a:lnTo>
                  <a:cubicBezTo>
                    <a:pt x="113249" y="78887"/>
                    <a:pt x="109259" y="51399"/>
                    <a:pt x="98934" y="43988"/>
                  </a:cubicBezTo>
                  <a:cubicBezTo>
                    <a:pt x="91999" y="39016"/>
                    <a:pt x="80313" y="32017"/>
                    <a:pt x="73346" y="27932"/>
                  </a:cubicBezTo>
                  <a:cubicBezTo>
                    <a:pt x="69704" y="25810"/>
                    <a:pt x="67265" y="22137"/>
                    <a:pt x="66695" y="17956"/>
                  </a:cubicBezTo>
                  <a:lnTo>
                    <a:pt x="64257" y="0"/>
                  </a:lnTo>
                  <a:close/>
                </a:path>
              </a:pathLst>
            </a:custGeom>
            <a:solidFill>
              <a:srgbClr val="E8A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6359191" y="4259604"/>
              <a:ext cx="30" cy="379647"/>
            </a:xfrm>
            <a:custGeom>
              <a:rect b="b" l="l" r="r" t="t"/>
              <a:pathLst>
                <a:path extrusionOk="0" fill="none" h="12827" w="1">
                  <a:moveTo>
                    <a:pt x="0" y="1"/>
                  </a:moveTo>
                  <a:lnTo>
                    <a:pt x="0" y="12826"/>
                  </a:lnTo>
                </a:path>
              </a:pathLst>
            </a:custGeom>
            <a:noFill/>
            <a:ln cap="rnd" cmpd="sng" w="23750">
              <a:solidFill>
                <a:srgbClr val="CF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8065040" y="4610706"/>
              <a:ext cx="143459" cy="252555"/>
            </a:xfrm>
            <a:custGeom>
              <a:rect b="b" l="l" r="r" t="t"/>
              <a:pathLst>
                <a:path extrusionOk="0" h="8533" w="4847">
                  <a:moveTo>
                    <a:pt x="2930" y="0"/>
                  </a:moveTo>
                  <a:cubicBezTo>
                    <a:pt x="2557" y="0"/>
                    <a:pt x="2181" y="223"/>
                    <a:pt x="2059" y="678"/>
                  </a:cubicBezTo>
                  <a:lnTo>
                    <a:pt x="1" y="8532"/>
                  </a:lnTo>
                  <a:lnTo>
                    <a:pt x="4846" y="7677"/>
                  </a:lnTo>
                  <a:lnTo>
                    <a:pt x="3801" y="773"/>
                  </a:lnTo>
                  <a:cubicBezTo>
                    <a:pt x="3735" y="262"/>
                    <a:pt x="3335" y="0"/>
                    <a:pt x="2930" y="0"/>
                  </a:cubicBezTo>
                  <a:close/>
                </a:path>
              </a:pathLst>
            </a:custGeom>
            <a:solidFill>
              <a:srgbClr val="CF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7079006" y="2854604"/>
              <a:ext cx="598047" cy="650227"/>
            </a:xfrm>
            <a:custGeom>
              <a:rect b="b" l="l" r="r" t="t"/>
              <a:pathLst>
                <a:path extrusionOk="0" h="21969" w="20206">
                  <a:moveTo>
                    <a:pt x="20206" y="1"/>
                  </a:moveTo>
                  <a:lnTo>
                    <a:pt x="1" y="12573"/>
                  </a:lnTo>
                  <a:lnTo>
                    <a:pt x="254" y="18495"/>
                  </a:lnTo>
                  <a:cubicBezTo>
                    <a:pt x="357" y="20504"/>
                    <a:pt x="2010" y="21969"/>
                    <a:pt x="3850" y="21969"/>
                  </a:cubicBezTo>
                  <a:cubicBezTo>
                    <a:pt x="4273" y="21969"/>
                    <a:pt x="4705" y="21891"/>
                    <a:pt x="5131" y="21726"/>
                  </a:cubicBezTo>
                  <a:cubicBezTo>
                    <a:pt x="17007" y="17165"/>
                    <a:pt x="20206" y="1"/>
                    <a:pt x="20206" y="1"/>
                  </a:cubicBezTo>
                  <a:close/>
                </a:path>
              </a:pathLst>
            </a:custGeom>
            <a:solidFill>
              <a:srgbClr val="CF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6069560" y="4522864"/>
              <a:ext cx="2236476" cy="620660"/>
            </a:xfrm>
            <a:custGeom>
              <a:rect b="b" l="l" r="r" t="t"/>
              <a:pathLst>
                <a:path extrusionOk="0" h="20970" w="75563">
                  <a:moveTo>
                    <a:pt x="9434" y="0"/>
                  </a:moveTo>
                  <a:cubicBezTo>
                    <a:pt x="5289" y="0"/>
                    <a:pt x="3925" y="2398"/>
                    <a:pt x="3452" y="8650"/>
                  </a:cubicBezTo>
                  <a:cubicBezTo>
                    <a:pt x="1615" y="13717"/>
                    <a:pt x="0" y="20969"/>
                    <a:pt x="0" y="20969"/>
                  </a:cubicBezTo>
                  <a:lnTo>
                    <a:pt x="75563" y="20969"/>
                  </a:lnTo>
                  <a:lnTo>
                    <a:pt x="74518" y="14002"/>
                  </a:lnTo>
                  <a:cubicBezTo>
                    <a:pt x="74074" y="10899"/>
                    <a:pt x="71414" y="8587"/>
                    <a:pt x="68310" y="8555"/>
                  </a:cubicBezTo>
                  <a:cubicBezTo>
                    <a:pt x="58841" y="8492"/>
                    <a:pt x="39112" y="7827"/>
                    <a:pt x="25937" y="3931"/>
                  </a:cubicBezTo>
                  <a:cubicBezTo>
                    <a:pt x="17953" y="1567"/>
                    <a:pt x="12785" y="0"/>
                    <a:pt x="9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6199844" y="4785413"/>
              <a:ext cx="1937482" cy="327289"/>
            </a:xfrm>
            <a:custGeom>
              <a:rect b="b" l="l" r="r" t="t"/>
              <a:pathLst>
                <a:path extrusionOk="0" h="11058" w="65461">
                  <a:moveTo>
                    <a:pt x="0" y="1"/>
                  </a:moveTo>
                  <a:lnTo>
                    <a:pt x="0" y="1"/>
                  </a:lnTo>
                  <a:cubicBezTo>
                    <a:pt x="13638" y="10034"/>
                    <a:pt x="47041" y="11057"/>
                    <a:pt x="60102" y="11057"/>
                  </a:cubicBezTo>
                  <a:cubicBezTo>
                    <a:pt x="63449" y="11057"/>
                    <a:pt x="65460" y="10990"/>
                    <a:pt x="65460" y="10990"/>
                  </a:cubicBezTo>
                  <a:lnTo>
                    <a:pt x="65460" y="8520"/>
                  </a:lnTo>
                  <a:cubicBezTo>
                    <a:pt x="63006" y="8611"/>
                    <a:pt x="60592" y="8654"/>
                    <a:pt x="58223" y="8654"/>
                  </a:cubicBezTo>
                  <a:cubicBezTo>
                    <a:pt x="24523" y="865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C1D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6553196" y="1904382"/>
              <a:ext cx="1496006" cy="1403602"/>
            </a:xfrm>
            <a:custGeom>
              <a:rect b="b" l="l" r="r" t="t"/>
              <a:pathLst>
                <a:path extrusionOk="0" h="47423" w="50545">
                  <a:moveTo>
                    <a:pt x="15943" y="1"/>
                  </a:moveTo>
                  <a:cubicBezTo>
                    <a:pt x="12654" y="1"/>
                    <a:pt x="9565" y="566"/>
                    <a:pt x="7063" y="1546"/>
                  </a:cubicBezTo>
                  <a:cubicBezTo>
                    <a:pt x="4593" y="2496"/>
                    <a:pt x="2819" y="4618"/>
                    <a:pt x="2249" y="7183"/>
                  </a:cubicBezTo>
                  <a:cubicBezTo>
                    <a:pt x="1" y="17634"/>
                    <a:pt x="2376" y="26438"/>
                    <a:pt x="2376" y="26438"/>
                  </a:cubicBezTo>
                  <a:cubicBezTo>
                    <a:pt x="349" y="32329"/>
                    <a:pt x="5511" y="46991"/>
                    <a:pt x="16912" y="47403"/>
                  </a:cubicBezTo>
                  <a:cubicBezTo>
                    <a:pt x="17255" y="47416"/>
                    <a:pt x="17593" y="47423"/>
                    <a:pt x="17926" y="47423"/>
                  </a:cubicBezTo>
                  <a:cubicBezTo>
                    <a:pt x="30358" y="47423"/>
                    <a:pt x="35982" y="38358"/>
                    <a:pt x="38542" y="30555"/>
                  </a:cubicBezTo>
                  <a:cubicBezTo>
                    <a:pt x="38763" y="30745"/>
                    <a:pt x="39048" y="30935"/>
                    <a:pt x="39334" y="31093"/>
                  </a:cubicBezTo>
                  <a:cubicBezTo>
                    <a:pt x="40143" y="31523"/>
                    <a:pt x="41022" y="31726"/>
                    <a:pt x="41914" y="31726"/>
                  </a:cubicBezTo>
                  <a:cubicBezTo>
                    <a:pt x="44441" y="31726"/>
                    <a:pt x="47075" y="30095"/>
                    <a:pt x="48549" y="27357"/>
                  </a:cubicBezTo>
                  <a:cubicBezTo>
                    <a:pt x="50544" y="23620"/>
                    <a:pt x="49658" y="19249"/>
                    <a:pt x="46554" y="17602"/>
                  </a:cubicBezTo>
                  <a:cubicBezTo>
                    <a:pt x="45738" y="17168"/>
                    <a:pt x="44857" y="16964"/>
                    <a:pt x="43962" y="16964"/>
                  </a:cubicBezTo>
                  <a:cubicBezTo>
                    <a:pt x="42703" y="16964"/>
                    <a:pt x="41418" y="17369"/>
                    <a:pt x="40252" y="18109"/>
                  </a:cubicBezTo>
                  <a:cubicBezTo>
                    <a:pt x="36787" y="4792"/>
                    <a:pt x="25516" y="1"/>
                    <a:pt x="15943" y="1"/>
                  </a:cubicBezTo>
                  <a:close/>
                </a:path>
              </a:pathLst>
            </a:custGeom>
            <a:solidFill>
              <a:srgbClr val="E8A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7166197" y="2887041"/>
              <a:ext cx="1139800" cy="2256543"/>
            </a:xfrm>
            <a:custGeom>
              <a:rect b="b" l="l" r="r" t="t"/>
              <a:pathLst>
                <a:path extrusionOk="0" h="76241" w="38510">
                  <a:moveTo>
                    <a:pt x="12883" y="0"/>
                  </a:moveTo>
                  <a:cubicBezTo>
                    <a:pt x="12682" y="0"/>
                    <a:pt x="12463" y="52"/>
                    <a:pt x="12224" y="172"/>
                  </a:cubicBezTo>
                  <a:cubicBezTo>
                    <a:pt x="10578" y="995"/>
                    <a:pt x="10894" y="3750"/>
                    <a:pt x="10894" y="3750"/>
                  </a:cubicBezTo>
                  <a:cubicBezTo>
                    <a:pt x="10650" y="3213"/>
                    <a:pt x="10133" y="2930"/>
                    <a:pt x="9590" y="2930"/>
                  </a:cubicBezTo>
                  <a:cubicBezTo>
                    <a:pt x="8724" y="2930"/>
                    <a:pt x="7791" y="3650"/>
                    <a:pt x="7791" y="5207"/>
                  </a:cubicBezTo>
                  <a:cubicBezTo>
                    <a:pt x="7791" y="7740"/>
                    <a:pt x="9279" y="19901"/>
                    <a:pt x="9279" y="19901"/>
                  </a:cubicBezTo>
                  <a:cubicBezTo>
                    <a:pt x="9279" y="19901"/>
                    <a:pt x="3744" y="11370"/>
                    <a:pt x="1692" y="11370"/>
                  </a:cubicBezTo>
                  <a:cubicBezTo>
                    <a:pt x="1582" y="11370"/>
                    <a:pt x="1482" y="11394"/>
                    <a:pt x="1394" y="11446"/>
                  </a:cubicBezTo>
                  <a:cubicBezTo>
                    <a:pt x="0" y="12269"/>
                    <a:pt x="6587" y="23195"/>
                    <a:pt x="6587" y="23195"/>
                  </a:cubicBezTo>
                  <a:cubicBezTo>
                    <a:pt x="6587" y="23195"/>
                    <a:pt x="6271" y="27914"/>
                    <a:pt x="5986" y="31967"/>
                  </a:cubicBezTo>
                  <a:cubicBezTo>
                    <a:pt x="5732" y="35989"/>
                    <a:pt x="8677" y="41278"/>
                    <a:pt x="8677" y="41278"/>
                  </a:cubicBezTo>
                  <a:lnTo>
                    <a:pt x="16753" y="76240"/>
                  </a:lnTo>
                  <a:lnTo>
                    <a:pt x="38510" y="76240"/>
                  </a:lnTo>
                  <a:lnTo>
                    <a:pt x="20142" y="39378"/>
                  </a:lnTo>
                  <a:cubicBezTo>
                    <a:pt x="20142" y="39378"/>
                    <a:pt x="23372" y="21580"/>
                    <a:pt x="23119" y="19743"/>
                  </a:cubicBezTo>
                  <a:cubicBezTo>
                    <a:pt x="22833" y="17906"/>
                    <a:pt x="18653" y="3338"/>
                    <a:pt x="17988" y="1438"/>
                  </a:cubicBezTo>
                  <a:cubicBezTo>
                    <a:pt x="17727" y="669"/>
                    <a:pt x="17139" y="313"/>
                    <a:pt x="16533" y="313"/>
                  </a:cubicBezTo>
                  <a:cubicBezTo>
                    <a:pt x="15667" y="313"/>
                    <a:pt x="14763" y="1040"/>
                    <a:pt x="14726" y="2325"/>
                  </a:cubicBezTo>
                  <a:cubicBezTo>
                    <a:pt x="14726" y="2325"/>
                    <a:pt x="14223" y="0"/>
                    <a:pt x="12883" y="0"/>
                  </a:cubicBezTo>
                  <a:close/>
                </a:path>
              </a:pathLst>
            </a:custGeom>
            <a:solidFill>
              <a:srgbClr val="F7B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7488620" y="2998028"/>
              <a:ext cx="94682" cy="465865"/>
            </a:xfrm>
            <a:custGeom>
              <a:rect b="b" l="l" r="r" t="t"/>
              <a:pathLst>
                <a:path extrusionOk="0" fill="none" h="15740" w="3199">
                  <a:moveTo>
                    <a:pt x="0" y="0"/>
                  </a:moveTo>
                  <a:lnTo>
                    <a:pt x="3199" y="15740"/>
                  </a:lnTo>
                </a:path>
              </a:pathLst>
            </a:custGeom>
            <a:noFill/>
            <a:ln cap="rnd" cmpd="sng" w="23750">
              <a:solidFill>
                <a:srgbClr val="CF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7602034" y="2955853"/>
              <a:ext cx="118124" cy="464918"/>
            </a:xfrm>
            <a:custGeom>
              <a:rect b="b" l="l" r="r" t="t"/>
              <a:pathLst>
                <a:path extrusionOk="0" fill="none" h="15708" w="3991">
                  <a:moveTo>
                    <a:pt x="0" y="0"/>
                  </a:moveTo>
                  <a:lnTo>
                    <a:pt x="3991" y="15708"/>
                  </a:lnTo>
                </a:path>
              </a:pathLst>
            </a:custGeom>
            <a:noFill/>
            <a:ln cap="rnd" cmpd="sng" w="23750">
              <a:solidFill>
                <a:srgbClr val="CF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6908442" y="2428149"/>
              <a:ext cx="126559" cy="307459"/>
            </a:xfrm>
            <a:custGeom>
              <a:rect b="b" l="l" r="r" t="t"/>
              <a:pathLst>
                <a:path extrusionOk="0" fill="none" h="10388" w="4276">
                  <a:moveTo>
                    <a:pt x="1647" y="0"/>
                  </a:moveTo>
                  <a:cubicBezTo>
                    <a:pt x="1647" y="0"/>
                    <a:pt x="1679" y="5068"/>
                    <a:pt x="1647" y="6461"/>
                  </a:cubicBezTo>
                  <a:cubicBezTo>
                    <a:pt x="1584" y="7854"/>
                    <a:pt x="0" y="8899"/>
                    <a:pt x="0" y="9533"/>
                  </a:cubicBezTo>
                  <a:cubicBezTo>
                    <a:pt x="0" y="10166"/>
                    <a:pt x="1837" y="10388"/>
                    <a:pt x="4275" y="10388"/>
                  </a:cubicBezTo>
                </a:path>
              </a:pathLst>
            </a:custGeom>
            <a:noFill/>
            <a:ln cap="rnd" cmpd="sng" w="23750">
              <a:solidFill>
                <a:srgbClr val="CF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6885948" y="2708427"/>
              <a:ext cx="168587" cy="58396"/>
            </a:xfrm>
            <a:custGeom>
              <a:rect b="b" l="l" r="r" t="t"/>
              <a:pathLst>
                <a:path extrusionOk="0" h="1973" w="5696">
                  <a:moveTo>
                    <a:pt x="1684" y="1"/>
                  </a:moveTo>
                  <a:cubicBezTo>
                    <a:pt x="1349" y="1"/>
                    <a:pt x="1043" y="20"/>
                    <a:pt x="792" y="63"/>
                  </a:cubicBezTo>
                  <a:cubicBezTo>
                    <a:pt x="0" y="190"/>
                    <a:pt x="1425" y="1773"/>
                    <a:pt x="3674" y="1963"/>
                  </a:cubicBezTo>
                  <a:cubicBezTo>
                    <a:pt x="3768" y="1970"/>
                    <a:pt x="3859" y="1973"/>
                    <a:pt x="3946" y="1973"/>
                  </a:cubicBezTo>
                  <a:cubicBezTo>
                    <a:pt x="5091" y="1973"/>
                    <a:pt x="5639" y="1418"/>
                    <a:pt x="5669" y="918"/>
                  </a:cubicBezTo>
                  <a:cubicBezTo>
                    <a:pt x="5695" y="470"/>
                    <a:pt x="3335" y="1"/>
                    <a:pt x="1684" y="1"/>
                  </a:cubicBezTo>
                  <a:close/>
                </a:path>
              </a:pathLst>
            </a:custGeom>
            <a:solidFill>
              <a:srgbClr val="A84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6936558" y="2834922"/>
              <a:ext cx="155624" cy="222188"/>
            </a:xfrm>
            <a:custGeom>
              <a:rect b="b" l="l" r="r" t="t"/>
              <a:pathLst>
                <a:path extrusionOk="0" h="7507" w="5258">
                  <a:moveTo>
                    <a:pt x="2373" y="0"/>
                  </a:moveTo>
                  <a:cubicBezTo>
                    <a:pt x="2363" y="0"/>
                    <a:pt x="2353" y="1"/>
                    <a:pt x="2344" y="1"/>
                  </a:cubicBezTo>
                  <a:cubicBezTo>
                    <a:pt x="0" y="96"/>
                    <a:pt x="1204" y="7506"/>
                    <a:pt x="1204" y="7506"/>
                  </a:cubicBezTo>
                  <a:lnTo>
                    <a:pt x="5257" y="7506"/>
                  </a:lnTo>
                  <a:cubicBezTo>
                    <a:pt x="5257" y="7506"/>
                    <a:pt x="4692" y="0"/>
                    <a:pt x="2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6641304" y="2394202"/>
              <a:ext cx="202743" cy="57212"/>
            </a:xfrm>
            <a:custGeom>
              <a:rect b="b" l="l" r="r" t="t"/>
              <a:pathLst>
                <a:path extrusionOk="0" h="1933" w="6850">
                  <a:moveTo>
                    <a:pt x="3930" y="1"/>
                  </a:moveTo>
                  <a:cubicBezTo>
                    <a:pt x="2615" y="1"/>
                    <a:pt x="1616" y="862"/>
                    <a:pt x="1616" y="862"/>
                  </a:cubicBezTo>
                  <a:lnTo>
                    <a:pt x="0" y="229"/>
                  </a:lnTo>
                  <a:lnTo>
                    <a:pt x="982" y="1528"/>
                  </a:lnTo>
                  <a:cubicBezTo>
                    <a:pt x="1130" y="1712"/>
                    <a:pt x="1353" y="1811"/>
                    <a:pt x="1576" y="1811"/>
                  </a:cubicBezTo>
                  <a:cubicBezTo>
                    <a:pt x="1735" y="1811"/>
                    <a:pt x="1895" y="1760"/>
                    <a:pt x="2027" y="1654"/>
                  </a:cubicBezTo>
                  <a:cubicBezTo>
                    <a:pt x="2660" y="1200"/>
                    <a:pt x="3307" y="1030"/>
                    <a:pt x="3922" y="1030"/>
                  </a:cubicBezTo>
                  <a:cubicBezTo>
                    <a:pt x="4936" y="1030"/>
                    <a:pt x="5861" y="1493"/>
                    <a:pt x="6493" y="1908"/>
                  </a:cubicBezTo>
                  <a:cubicBezTo>
                    <a:pt x="6527" y="1925"/>
                    <a:pt x="6562" y="1933"/>
                    <a:pt x="6595" y="1933"/>
                  </a:cubicBezTo>
                  <a:cubicBezTo>
                    <a:pt x="6742" y="1933"/>
                    <a:pt x="6849" y="1778"/>
                    <a:pt x="6746" y="1623"/>
                  </a:cubicBezTo>
                  <a:cubicBezTo>
                    <a:pt x="5802" y="376"/>
                    <a:pt x="4797" y="1"/>
                    <a:pt x="3930" y="1"/>
                  </a:cubicBezTo>
                  <a:close/>
                </a:path>
              </a:pathLst>
            </a:custGeom>
            <a:solidFill>
              <a:srgbClr val="422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6705025" y="2414032"/>
              <a:ext cx="109718" cy="164177"/>
            </a:xfrm>
            <a:custGeom>
              <a:rect b="b" l="l" r="r" t="t"/>
              <a:pathLst>
                <a:path extrusionOk="0" h="5547" w="3707">
                  <a:moveTo>
                    <a:pt x="1721" y="0"/>
                  </a:moveTo>
                  <a:cubicBezTo>
                    <a:pt x="1697" y="0"/>
                    <a:pt x="1672" y="1"/>
                    <a:pt x="1648" y="2"/>
                  </a:cubicBezTo>
                  <a:cubicBezTo>
                    <a:pt x="698" y="97"/>
                    <a:pt x="1" y="1396"/>
                    <a:pt x="128" y="2916"/>
                  </a:cubicBezTo>
                  <a:cubicBezTo>
                    <a:pt x="251" y="4397"/>
                    <a:pt x="1066" y="5547"/>
                    <a:pt x="2015" y="5547"/>
                  </a:cubicBezTo>
                  <a:cubicBezTo>
                    <a:pt x="2040" y="5547"/>
                    <a:pt x="2066" y="5546"/>
                    <a:pt x="2091" y="5545"/>
                  </a:cubicBezTo>
                  <a:cubicBezTo>
                    <a:pt x="3041" y="5450"/>
                    <a:pt x="3706" y="4151"/>
                    <a:pt x="3580" y="2631"/>
                  </a:cubicBezTo>
                  <a:cubicBezTo>
                    <a:pt x="3456" y="1150"/>
                    <a:pt x="2642" y="0"/>
                    <a:pt x="1721" y="0"/>
                  </a:cubicBezTo>
                  <a:close/>
                </a:path>
              </a:pathLst>
            </a:custGeom>
            <a:solidFill>
              <a:srgbClr val="422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7134321" y="2394202"/>
              <a:ext cx="202743" cy="57212"/>
            </a:xfrm>
            <a:custGeom>
              <a:rect b="b" l="l" r="r" t="t"/>
              <a:pathLst>
                <a:path extrusionOk="0" h="1933" w="6850">
                  <a:moveTo>
                    <a:pt x="3930" y="1"/>
                  </a:moveTo>
                  <a:cubicBezTo>
                    <a:pt x="2615" y="1"/>
                    <a:pt x="1615" y="862"/>
                    <a:pt x="1615" y="862"/>
                  </a:cubicBezTo>
                  <a:lnTo>
                    <a:pt x="0" y="229"/>
                  </a:lnTo>
                  <a:lnTo>
                    <a:pt x="982" y="1528"/>
                  </a:lnTo>
                  <a:cubicBezTo>
                    <a:pt x="1130" y="1712"/>
                    <a:pt x="1353" y="1811"/>
                    <a:pt x="1575" y="1811"/>
                  </a:cubicBezTo>
                  <a:cubicBezTo>
                    <a:pt x="1735" y="1811"/>
                    <a:pt x="1895" y="1760"/>
                    <a:pt x="2027" y="1654"/>
                  </a:cubicBezTo>
                  <a:cubicBezTo>
                    <a:pt x="2672" y="1200"/>
                    <a:pt x="3327" y="1030"/>
                    <a:pt x="3946" y="1030"/>
                  </a:cubicBezTo>
                  <a:cubicBezTo>
                    <a:pt x="4967" y="1030"/>
                    <a:pt x="5893" y="1493"/>
                    <a:pt x="6524" y="1908"/>
                  </a:cubicBezTo>
                  <a:cubicBezTo>
                    <a:pt x="6553" y="1925"/>
                    <a:pt x="6583" y="1933"/>
                    <a:pt x="6612" y="1933"/>
                  </a:cubicBezTo>
                  <a:cubicBezTo>
                    <a:pt x="6742" y="1933"/>
                    <a:pt x="6849" y="1778"/>
                    <a:pt x="6746" y="1623"/>
                  </a:cubicBezTo>
                  <a:cubicBezTo>
                    <a:pt x="5802" y="376"/>
                    <a:pt x="4797" y="1"/>
                    <a:pt x="3930" y="1"/>
                  </a:cubicBezTo>
                  <a:close/>
                </a:path>
              </a:pathLst>
            </a:custGeom>
            <a:solidFill>
              <a:srgbClr val="422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7198990" y="2414032"/>
              <a:ext cx="108771" cy="164177"/>
            </a:xfrm>
            <a:custGeom>
              <a:rect b="b" l="l" r="r" t="t"/>
              <a:pathLst>
                <a:path extrusionOk="0" h="5547" w="3675">
                  <a:moveTo>
                    <a:pt x="1689" y="0"/>
                  </a:moveTo>
                  <a:cubicBezTo>
                    <a:pt x="1665" y="0"/>
                    <a:pt x="1640" y="1"/>
                    <a:pt x="1616" y="2"/>
                  </a:cubicBezTo>
                  <a:cubicBezTo>
                    <a:pt x="666" y="97"/>
                    <a:pt x="1" y="1396"/>
                    <a:pt x="96" y="2916"/>
                  </a:cubicBezTo>
                  <a:cubicBezTo>
                    <a:pt x="219" y="4397"/>
                    <a:pt x="1064" y="5547"/>
                    <a:pt x="1985" y="5547"/>
                  </a:cubicBezTo>
                  <a:cubicBezTo>
                    <a:pt x="2010" y="5547"/>
                    <a:pt x="2034" y="5546"/>
                    <a:pt x="2059" y="5545"/>
                  </a:cubicBezTo>
                  <a:cubicBezTo>
                    <a:pt x="3009" y="5450"/>
                    <a:pt x="3674" y="4151"/>
                    <a:pt x="3579" y="2631"/>
                  </a:cubicBezTo>
                  <a:cubicBezTo>
                    <a:pt x="3456" y="1150"/>
                    <a:pt x="2611" y="0"/>
                    <a:pt x="1689" y="0"/>
                  </a:cubicBezTo>
                  <a:close/>
                </a:path>
              </a:pathLst>
            </a:custGeom>
            <a:solidFill>
              <a:srgbClr val="422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7103393" y="2244533"/>
              <a:ext cx="314977" cy="106788"/>
            </a:xfrm>
            <a:custGeom>
              <a:rect b="b" l="l" r="r" t="t"/>
              <a:pathLst>
                <a:path extrusionOk="0" h="3608" w="10642">
                  <a:moveTo>
                    <a:pt x="2615" y="0"/>
                  </a:moveTo>
                  <a:cubicBezTo>
                    <a:pt x="1127" y="0"/>
                    <a:pt x="95" y="251"/>
                    <a:pt x="95" y="251"/>
                  </a:cubicBezTo>
                  <a:lnTo>
                    <a:pt x="0" y="2943"/>
                  </a:lnTo>
                  <a:cubicBezTo>
                    <a:pt x="768" y="2500"/>
                    <a:pt x="2526" y="2201"/>
                    <a:pt x="4466" y="2201"/>
                  </a:cubicBezTo>
                  <a:cubicBezTo>
                    <a:pt x="6690" y="2201"/>
                    <a:pt x="9153" y="2593"/>
                    <a:pt x="10641" y="3608"/>
                  </a:cubicBezTo>
                  <a:cubicBezTo>
                    <a:pt x="8280" y="594"/>
                    <a:pt x="4906" y="0"/>
                    <a:pt x="2615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6630058" y="2250689"/>
              <a:ext cx="222159" cy="86573"/>
            </a:xfrm>
            <a:custGeom>
              <a:rect b="b" l="l" r="r" t="t"/>
              <a:pathLst>
                <a:path extrusionOk="0" h="2925" w="7506">
                  <a:moveTo>
                    <a:pt x="5044" y="1"/>
                  </a:moveTo>
                  <a:cubicBezTo>
                    <a:pt x="3404" y="1"/>
                    <a:pt x="1290" y="537"/>
                    <a:pt x="0" y="2925"/>
                  </a:cubicBezTo>
                  <a:cubicBezTo>
                    <a:pt x="1304" y="2061"/>
                    <a:pt x="2585" y="1719"/>
                    <a:pt x="3803" y="1719"/>
                  </a:cubicBezTo>
                  <a:cubicBezTo>
                    <a:pt x="5131" y="1719"/>
                    <a:pt x="6383" y="2125"/>
                    <a:pt x="7506" y="2703"/>
                  </a:cubicBezTo>
                  <a:lnTo>
                    <a:pt x="7411" y="359"/>
                  </a:lnTo>
                  <a:cubicBezTo>
                    <a:pt x="7411" y="359"/>
                    <a:pt x="6386" y="1"/>
                    <a:pt x="5044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7756675" y="2443155"/>
              <a:ext cx="197800" cy="150000"/>
            </a:xfrm>
            <a:custGeom>
              <a:rect b="b" l="l" r="r" t="t"/>
              <a:pathLst>
                <a:path extrusionOk="0" fill="none" h="5068" w="6683">
                  <a:moveTo>
                    <a:pt x="6493" y="5067"/>
                  </a:moveTo>
                  <a:cubicBezTo>
                    <a:pt x="6683" y="1964"/>
                    <a:pt x="1996" y="0"/>
                    <a:pt x="1" y="4212"/>
                  </a:cubicBezTo>
                </a:path>
              </a:pathLst>
            </a:custGeom>
            <a:noFill/>
            <a:ln cap="rnd" cmpd="sng" w="23750">
              <a:solidFill>
                <a:srgbClr val="CF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7194313" y="2615554"/>
              <a:ext cx="259659" cy="151066"/>
            </a:xfrm>
            <a:custGeom>
              <a:rect b="b" l="l" r="r" t="t"/>
              <a:pathLst>
                <a:path extrusionOk="0" h="5104" w="8773">
                  <a:moveTo>
                    <a:pt x="5416" y="0"/>
                  </a:moveTo>
                  <a:cubicBezTo>
                    <a:pt x="4913" y="0"/>
                    <a:pt x="4377" y="62"/>
                    <a:pt x="3832" y="192"/>
                  </a:cubicBezTo>
                  <a:cubicBezTo>
                    <a:pt x="1584" y="731"/>
                    <a:pt x="0" y="2219"/>
                    <a:pt x="285" y="3518"/>
                  </a:cubicBezTo>
                  <a:cubicBezTo>
                    <a:pt x="525" y="4501"/>
                    <a:pt x="1783" y="5103"/>
                    <a:pt x="3356" y="5103"/>
                  </a:cubicBezTo>
                  <a:cubicBezTo>
                    <a:pt x="3860" y="5103"/>
                    <a:pt x="4395" y="5041"/>
                    <a:pt x="4941" y="4911"/>
                  </a:cubicBezTo>
                  <a:cubicBezTo>
                    <a:pt x="7189" y="4373"/>
                    <a:pt x="8772" y="2884"/>
                    <a:pt x="8456" y="1586"/>
                  </a:cubicBezTo>
                  <a:cubicBezTo>
                    <a:pt x="8240" y="602"/>
                    <a:pt x="6988" y="0"/>
                    <a:pt x="5416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6615999" y="2624403"/>
              <a:ext cx="222159" cy="137303"/>
            </a:xfrm>
            <a:custGeom>
              <a:rect b="b" l="l" r="r" t="t"/>
              <a:pathLst>
                <a:path extrusionOk="0" h="4639" w="7506">
                  <a:moveTo>
                    <a:pt x="2861" y="0"/>
                  </a:moveTo>
                  <a:cubicBezTo>
                    <a:pt x="1636" y="0"/>
                    <a:pt x="596" y="337"/>
                    <a:pt x="0" y="907"/>
                  </a:cubicBezTo>
                  <a:cubicBezTo>
                    <a:pt x="159" y="1667"/>
                    <a:pt x="254" y="2110"/>
                    <a:pt x="254" y="2110"/>
                  </a:cubicBezTo>
                  <a:cubicBezTo>
                    <a:pt x="159" y="2427"/>
                    <a:pt x="64" y="2807"/>
                    <a:pt x="0" y="3187"/>
                  </a:cubicBezTo>
                  <a:cubicBezTo>
                    <a:pt x="634" y="3884"/>
                    <a:pt x="1774" y="4422"/>
                    <a:pt x="3136" y="4580"/>
                  </a:cubicBezTo>
                  <a:cubicBezTo>
                    <a:pt x="3433" y="4620"/>
                    <a:pt x="3725" y="4638"/>
                    <a:pt x="4008" y="4638"/>
                  </a:cubicBezTo>
                  <a:cubicBezTo>
                    <a:pt x="5780" y="4638"/>
                    <a:pt x="7211" y="3903"/>
                    <a:pt x="7348" y="2838"/>
                  </a:cubicBezTo>
                  <a:cubicBezTo>
                    <a:pt x="7506" y="1572"/>
                    <a:pt x="5859" y="337"/>
                    <a:pt x="3706" y="52"/>
                  </a:cubicBezTo>
                  <a:cubicBezTo>
                    <a:pt x="3417" y="17"/>
                    <a:pt x="3135" y="0"/>
                    <a:pt x="2861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7094958" y="2106673"/>
              <a:ext cx="59077" cy="30012"/>
            </a:xfrm>
            <a:custGeom>
              <a:rect b="b" l="l" r="r" t="t"/>
              <a:pathLst>
                <a:path extrusionOk="0" h="1014" w="1996">
                  <a:moveTo>
                    <a:pt x="1014" y="0"/>
                  </a:moveTo>
                  <a:cubicBezTo>
                    <a:pt x="444" y="0"/>
                    <a:pt x="0" y="253"/>
                    <a:pt x="0" y="507"/>
                  </a:cubicBezTo>
                  <a:cubicBezTo>
                    <a:pt x="0" y="792"/>
                    <a:pt x="444" y="1013"/>
                    <a:pt x="1014" y="1013"/>
                  </a:cubicBezTo>
                  <a:cubicBezTo>
                    <a:pt x="1552" y="1013"/>
                    <a:pt x="1995" y="792"/>
                    <a:pt x="1995" y="507"/>
                  </a:cubicBezTo>
                  <a:cubicBezTo>
                    <a:pt x="1995" y="253"/>
                    <a:pt x="1552" y="0"/>
                    <a:pt x="1014" y="0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7034966" y="2150713"/>
              <a:ext cx="15036" cy="15036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07"/>
                    <a:pt x="254" y="507"/>
                  </a:cubicBezTo>
                  <a:cubicBezTo>
                    <a:pt x="412" y="507"/>
                    <a:pt x="507" y="412"/>
                    <a:pt x="507" y="254"/>
                  </a:cubicBezTo>
                  <a:cubicBezTo>
                    <a:pt x="507" y="127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049972" y="2080421"/>
              <a:ext cx="30959" cy="12224"/>
            </a:xfrm>
            <a:custGeom>
              <a:rect b="b" l="l" r="r" t="t"/>
              <a:pathLst>
                <a:path extrusionOk="0" h="413" w="1046">
                  <a:moveTo>
                    <a:pt x="507" y="0"/>
                  </a:moveTo>
                  <a:cubicBezTo>
                    <a:pt x="222" y="0"/>
                    <a:pt x="0" y="95"/>
                    <a:pt x="0" y="190"/>
                  </a:cubicBezTo>
                  <a:cubicBezTo>
                    <a:pt x="0" y="317"/>
                    <a:pt x="222" y="412"/>
                    <a:pt x="507" y="412"/>
                  </a:cubicBezTo>
                  <a:cubicBezTo>
                    <a:pt x="824" y="412"/>
                    <a:pt x="1045" y="317"/>
                    <a:pt x="1045" y="190"/>
                  </a:cubicBezTo>
                  <a:cubicBezTo>
                    <a:pt x="1045" y="95"/>
                    <a:pt x="824" y="0"/>
                    <a:pt x="507" y="0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142756" y="2165718"/>
              <a:ext cx="11277" cy="11277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7490485" y="2700199"/>
              <a:ext cx="43153" cy="46438"/>
            </a:xfrm>
            <a:custGeom>
              <a:rect b="b" l="l" r="r" t="t"/>
              <a:pathLst>
                <a:path extrusionOk="0" h="1569" w="1458">
                  <a:moveTo>
                    <a:pt x="920" y="0"/>
                  </a:moveTo>
                  <a:cubicBezTo>
                    <a:pt x="671" y="0"/>
                    <a:pt x="391" y="185"/>
                    <a:pt x="222" y="499"/>
                  </a:cubicBezTo>
                  <a:cubicBezTo>
                    <a:pt x="1" y="911"/>
                    <a:pt x="32" y="1354"/>
                    <a:pt x="317" y="1513"/>
                  </a:cubicBezTo>
                  <a:cubicBezTo>
                    <a:pt x="385" y="1550"/>
                    <a:pt x="460" y="1568"/>
                    <a:pt x="538" y="1568"/>
                  </a:cubicBezTo>
                  <a:cubicBezTo>
                    <a:pt x="787" y="1568"/>
                    <a:pt x="1067" y="1383"/>
                    <a:pt x="1236" y="1069"/>
                  </a:cubicBezTo>
                  <a:cubicBezTo>
                    <a:pt x="1457" y="689"/>
                    <a:pt x="1426" y="246"/>
                    <a:pt x="1141" y="56"/>
                  </a:cubicBezTo>
                  <a:cubicBezTo>
                    <a:pt x="1073" y="18"/>
                    <a:pt x="998" y="0"/>
                    <a:pt x="920" y="0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461421" y="2762766"/>
              <a:ext cx="10359" cy="10330"/>
            </a:xfrm>
            <a:custGeom>
              <a:rect b="b" l="l" r="r" t="t"/>
              <a:pathLst>
                <a:path extrusionOk="0" h="349" w="350">
                  <a:moveTo>
                    <a:pt x="191" y="0"/>
                  </a:moveTo>
                  <a:cubicBezTo>
                    <a:pt x="96" y="0"/>
                    <a:pt x="1" y="95"/>
                    <a:pt x="1" y="159"/>
                  </a:cubicBezTo>
                  <a:cubicBezTo>
                    <a:pt x="1" y="254"/>
                    <a:pt x="96" y="349"/>
                    <a:pt x="191" y="349"/>
                  </a:cubicBezTo>
                  <a:cubicBezTo>
                    <a:pt x="254" y="349"/>
                    <a:pt x="349" y="254"/>
                    <a:pt x="349" y="159"/>
                  </a:cubicBezTo>
                  <a:cubicBezTo>
                    <a:pt x="349" y="64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7378936" y="2823675"/>
              <a:ext cx="29094" cy="15983"/>
            </a:xfrm>
            <a:custGeom>
              <a:rect b="b" l="l" r="r" t="t"/>
              <a:pathLst>
                <a:path extrusionOk="0" h="540" w="983">
                  <a:moveTo>
                    <a:pt x="476" y="1"/>
                  </a:moveTo>
                  <a:cubicBezTo>
                    <a:pt x="223" y="1"/>
                    <a:pt x="1" y="96"/>
                    <a:pt x="1" y="254"/>
                  </a:cubicBezTo>
                  <a:cubicBezTo>
                    <a:pt x="1" y="412"/>
                    <a:pt x="223" y="539"/>
                    <a:pt x="476" y="539"/>
                  </a:cubicBezTo>
                  <a:cubicBezTo>
                    <a:pt x="761" y="539"/>
                    <a:pt x="983" y="412"/>
                    <a:pt x="983" y="254"/>
                  </a:cubicBezTo>
                  <a:cubicBezTo>
                    <a:pt x="983" y="96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C9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7590787" y="2237874"/>
              <a:ext cx="153729" cy="421824"/>
            </a:xfrm>
            <a:custGeom>
              <a:rect b="b" l="l" r="r" t="t"/>
              <a:pathLst>
                <a:path extrusionOk="0" h="14252" w="5194">
                  <a:moveTo>
                    <a:pt x="2344" y="1"/>
                  </a:moveTo>
                  <a:cubicBezTo>
                    <a:pt x="0" y="4719"/>
                    <a:pt x="2217" y="14252"/>
                    <a:pt x="2217" y="14252"/>
                  </a:cubicBezTo>
                  <a:cubicBezTo>
                    <a:pt x="2407" y="12098"/>
                    <a:pt x="3769" y="8551"/>
                    <a:pt x="5194" y="6841"/>
                  </a:cubicBezTo>
                  <a:cubicBezTo>
                    <a:pt x="4529" y="4244"/>
                    <a:pt x="3547" y="1964"/>
                    <a:pt x="2344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15"/>
          <p:cNvGrpSpPr/>
          <p:nvPr/>
        </p:nvGrpSpPr>
        <p:grpSpPr>
          <a:xfrm>
            <a:off x="5093013" y="3196357"/>
            <a:ext cx="1284773" cy="1341492"/>
            <a:chOff x="6202982" y="1508732"/>
            <a:chExt cx="799983" cy="799983"/>
          </a:xfrm>
        </p:grpSpPr>
        <p:sp>
          <p:nvSpPr>
            <p:cNvPr id="957" name="Google Shape;957;p15"/>
            <p:cNvSpPr/>
            <p:nvPr/>
          </p:nvSpPr>
          <p:spPr>
            <a:xfrm>
              <a:off x="6202982" y="1508732"/>
              <a:ext cx="799983" cy="799983"/>
            </a:xfrm>
            <a:custGeom>
              <a:rect b="b" l="l" r="r" t="t"/>
              <a:pathLst>
                <a:path extrusionOk="0" h="24323" w="24323">
                  <a:moveTo>
                    <a:pt x="12161" y="1"/>
                  </a:moveTo>
                  <a:cubicBezTo>
                    <a:pt x="5447" y="1"/>
                    <a:pt x="0" y="5448"/>
                    <a:pt x="0" y="12162"/>
                  </a:cubicBezTo>
                  <a:cubicBezTo>
                    <a:pt x="0" y="18876"/>
                    <a:pt x="5447" y="24323"/>
                    <a:pt x="12161" y="24323"/>
                  </a:cubicBezTo>
                  <a:cubicBezTo>
                    <a:pt x="18907" y="24323"/>
                    <a:pt x="24322" y="18876"/>
                    <a:pt x="24322" y="12162"/>
                  </a:cubicBezTo>
                  <a:cubicBezTo>
                    <a:pt x="24322" y="5448"/>
                    <a:pt x="18907" y="1"/>
                    <a:pt x="12161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728992" y="2093088"/>
              <a:ext cx="98966" cy="191683"/>
            </a:xfrm>
            <a:custGeom>
              <a:rect b="b" l="l" r="r" t="t"/>
              <a:pathLst>
                <a:path extrusionOk="0" h="5828" w="3009">
                  <a:moveTo>
                    <a:pt x="0" y="0"/>
                  </a:moveTo>
                  <a:lnTo>
                    <a:pt x="348" y="5827"/>
                  </a:lnTo>
                  <a:cubicBezTo>
                    <a:pt x="1298" y="5479"/>
                    <a:pt x="2185" y="5004"/>
                    <a:pt x="3009" y="4465"/>
                  </a:cubicBezTo>
                  <a:cubicBezTo>
                    <a:pt x="1869" y="136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387330" y="2093088"/>
              <a:ext cx="101071" cy="194807"/>
            </a:xfrm>
            <a:custGeom>
              <a:rect b="b" l="l" r="r" t="t"/>
              <a:pathLst>
                <a:path extrusionOk="0" h="5923" w="3073">
                  <a:moveTo>
                    <a:pt x="3073" y="0"/>
                  </a:moveTo>
                  <a:cubicBezTo>
                    <a:pt x="3072" y="0"/>
                    <a:pt x="1141" y="1394"/>
                    <a:pt x="1" y="4624"/>
                  </a:cubicBezTo>
                  <a:cubicBezTo>
                    <a:pt x="856" y="5162"/>
                    <a:pt x="1774" y="5606"/>
                    <a:pt x="2724" y="5922"/>
                  </a:cubicBezTo>
                  <a:lnTo>
                    <a:pt x="3073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6471693" y="1932684"/>
              <a:ext cx="286472" cy="305219"/>
            </a:xfrm>
            <a:custGeom>
              <a:rect b="b" l="l" r="r" t="t"/>
              <a:pathLst>
                <a:path extrusionOk="0" h="9280" w="8710">
                  <a:moveTo>
                    <a:pt x="2123" y="0"/>
                  </a:moveTo>
                  <a:lnTo>
                    <a:pt x="2123" y="4054"/>
                  </a:lnTo>
                  <a:cubicBezTo>
                    <a:pt x="2123" y="4054"/>
                    <a:pt x="1711" y="4244"/>
                    <a:pt x="1109" y="4529"/>
                  </a:cubicBezTo>
                  <a:cubicBezTo>
                    <a:pt x="444" y="4877"/>
                    <a:pt x="1" y="5574"/>
                    <a:pt x="1" y="6334"/>
                  </a:cubicBezTo>
                  <a:lnTo>
                    <a:pt x="1" y="9279"/>
                  </a:lnTo>
                  <a:lnTo>
                    <a:pt x="8710" y="9279"/>
                  </a:lnTo>
                  <a:lnTo>
                    <a:pt x="8710" y="6524"/>
                  </a:lnTo>
                  <a:cubicBezTo>
                    <a:pt x="8710" y="5796"/>
                    <a:pt x="8298" y="5131"/>
                    <a:pt x="7665" y="4751"/>
                  </a:cubicBezTo>
                  <a:cubicBezTo>
                    <a:pt x="6905" y="4339"/>
                    <a:pt x="6271" y="4054"/>
                    <a:pt x="6271" y="4054"/>
                  </a:cubicBezTo>
                  <a:lnTo>
                    <a:pt x="6271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6452946" y="2079538"/>
              <a:ext cx="304200" cy="229178"/>
            </a:xfrm>
            <a:custGeom>
              <a:rect b="b" l="l" r="r" t="t"/>
              <a:pathLst>
                <a:path extrusionOk="0" h="6968" w="9249">
                  <a:moveTo>
                    <a:pt x="7760" y="0"/>
                  </a:moveTo>
                  <a:lnTo>
                    <a:pt x="7760" y="1932"/>
                  </a:lnTo>
                  <a:cubicBezTo>
                    <a:pt x="7760" y="3009"/>
                    <a:pt x="6873" y="3896"/>
                    <a:pt x="5765" y="3896"/>
                  </a:cubicBezTo>
                  <a:lnTo>
                    <a:pt x="3611" y="3896"/>
                  </a:lnTo>
                  <a:cubicBezTo>
                    <a:pt x="2503" y="3896"/>
                    <a:pt x="1616" y="3009"/>
                    <a:pt x="1616" y="1932"/>
                  </a:cubicBezTo>
                  <a:lnTo>
                    <a:pt x="1616" y="95"/>
                  </a:lnTo>
                  <a:cubicBezTo>
                    <a:pt x="1394" y="222"/>
                    <a:pt x="761" y="476"/>
                    <a:pt x="761" y="476"/>
                  </a:cubicBezTo>
                  <a:cubicBezTo>
                    <a:pt x="761" y="476"/>
                    <a:pt x="254" y="3706"/>
                    <a:pt x="32" y="5574"/>
                  </a:cubicBezTo>
                  <a:lnTo>
                    <a:pt x="1" y="6081"/>
                  </a:lnTo>
                  <a:cubicBezTo>
                    <a:pt x="1426" y="6651"/>
                    <a:pt x="2946" y="6968"/>
                    <a:pt x="4561" y="6968"/>
                  </a:cubicBezTo>
                  <a:cubicBezTo>
                    <a:pt x="6240" y="6968"/>
                    <a:pt x="7823" y="6619"/>
                    <a:pt x="9248" y="6018"/>
                  </a:cubicBezTo>
                  <a:lnTo>
                    <a:pt x="9216" y="5574"/>
                  </a:lnTo>
                  <a:cubicBezTo>
                    <a:pt x="8963" y="3516"/>
                    <a:pt x="8551" y="222"/>
                    <a:pt x="8551" y="222"/>
                  </a:cubicBezTo>
                  <a:cubicBezTo>
                    <a:pt x="8551" y="222"/>
                    <a:pt x="7918" y="64"/>
                    <a:pt x="7760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6541486" y="1932684"/>
              <a:ext cx="136493" cy="137283"/>
            </a:xfrm>
            <a:custGeom>
              <a:rect b="b" l="l" r="r" t="t"/>
              <a:pathLst>
                <a:path extrusionOk="0" h="4174" w="4150">
                  <a:moveTo>
                    <a:pt x="1" y="0"/>
                  </a:moveTo>
                  <a:lnTo>
                    <a:pt x="1" y="3325"/>
                  </a:lnTo>
                  <a:cubicBezTo>
                    <a:pt x="628" y="3831"/>
                    <a:pt x="1457" y="4173"/>
                    <a:pt x="2275" y="4173"/>
                  </a:cubicBezTo>
                  <a:cubicBezTo>
                    <a:pt x="2945" y="4173"/>
                    <a:pt x="3608" y="3944"/>
                    <a:pt x="4149" y="3389"/>
                  </a:cubicBezTo>
                  <a:lnTo>
                    <a:pt x="4149" y="0"/>
                  </a:ln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6371708" y="1913048"/>
              <a:ext cx="107320" cy="121561"/>
            </a:xfrm>
            <a:custGeom>
              <a:rect b="b" l="l" r="r" t="t"/>
              <a:pathLst>
                <a:path extrusionOk="0" h="3696" w="3263">
                  <a:moveTo>
                    <a:pt x="1285" y="1"/>
                  </a:moveTo>
                  <a:cubicBezTo>
                    <a:pt x="1171" y="1"/>
                    <a:pt x="1059" y="20"/>
                    <a:pt x="951" y="59"/>
                  </a:cubicBezTo>
                  <a:cubicBezTo>
                    <a:pt x="254" y="312"/>
                    <a:pt x="1" y="1326"/>
                    <a:pt x="381" y="2307"/>
                  </a:cubicBezTo>
                  <a:cubicBezTo>
                    <a:pt x="675" y="3137"/>
                    <a:pt x="1354" y="3695"/>
                    <a:pt x="1959" y="3695"/>
                  </a:cubicBezTo>
                  <a:cubicBezTo>
                    <a:pt x="2070" y="3695"/>
                    <a:pt x="2178" y="3677"/>
                    <a:pt x="2281" y="3637"/>
                  </a:cubicBezTo>
                  <a:cubicBezTo>
                    <a:pt x="2977" y="3384"/>
                    <a:pt x="3262" y="2371"/>
                    <a:pt x="2882" y="1389"/>
                  </a:cubicBezTo>
                  <a:cubicBezTo>
                    <a:pt x="2588" y="559"/>
                    <a:pt x="1909" y="1"/>
                    <a:pt x="1285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355032" y="2075361"/>
              <a:ext cx="105248" cy="200037"/>
            </a:xfrm>
            <a:custGeom>
              <a:rect b="b" l="l" r="r" t="t"/>
              <a:pathLst>
                <a:path extrusionOk="0" h="6082" w="3200">
                  <a:moveTo>
                    <a:pt x="1489" y="1"/>
                  </a:moveTo>
                  <a:cubicBezTo>
                    <a:pt x="1331" y="381"/>
                    <a:pt x="1204" y="761"/>
                    <a:pt x="1078" y="1141"/>
                  </a:cubicBezTo>
                  <a:cubicBezTo>
                    <a:pt x="666" y="2218"/>
                    <a:pt x="318" y="3326"/>
                    <a:pt x="1" y="4434"/>
                  </a:cubicBezTo>
                  <a:cubicBezTo>
                    <a:pt x="824" y="5100"/>
                    <a:pt x="1711" y="5638"/>
                    <a:pt x="2693" y="6081"/>
                  </a:cubicBezTo>
                  <a:cubicBezTo>
                    <a:pt x="2756" y="5258"/>
                    <a:pt x="2819" y="4466"/>
                    <a:pt x="2883" y="3674"/>
                  </a:cubicBezTo>
                  <a:cubicBezTo>
                    <a:pt x="2914" y="3421"/>
                    <a:pt x="2914" y="3168"/>
                    <a:pt x="2946" y="2946"/>
                  </a:cubicBezTo>
                  <a:cubicBezTo>
                    <a:pt x="2946" y="2883"/>
                    <a:pt x="2946" y="2819"/>
                    <a:pt x="2978" y="2756"/>
                  </a:cubicBezTo>
                  <a:cubicBezTo>
                    <a:pt x="3041" y="1933"/>
                    <a:pt x="3136" y="1109"/>
                    <a:pt x="3199" y="286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331088" y="2008495"/>
              <a:ext cx="72950" cy="64826"/>
            </a:xfrm>
            <a:custGeom>
              <a:rect b="b" l="l" r="r" t="t"/>
              <a:pathLst>
                <a:path extrusionOk="0" h="1971" w="2218">
                  <a:moveTo>
                    <a:pt x="678" y="1"/>
                  </a:moveTo>
                  <a:cubicBezTo>
                    <a:pt x="285" y="1"/>
                    <a:pt x="0" y="229"/>
                    <a:pt x="0" y="229"/>
                  </a:cubicBezTo>
                  <a:lnTo>
                    <a:pt x="2217" y="1970"/>
                  </a:lnTo>
                  <a:lnTo>
                    <a:pt x="2217" y="925"/>
                  </a:lnTo>
                  <a:lnTo>
                    <a:pt x="1046" y="70"/>
                  </a:lnTo>
                  <a:cubicBezTo>
                    <a:pt x="917" y="20"/>
                    <a:pt x="793" y="1"/>
                    <a:pt x="678" y="1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6333161" y="2006621"/>
              <a:ext cx="54203" cy="20885"/>
            </a:xfrm>
            <a:custGeom>
              <a:rect b="b" l="l" r="r" t="t"/>
              <a:pathLst>
                <a:path extrusionOk="0" fill="none" h="635" w="1648">
                  <a:moveTo>
                    <a:pt x="1648" y="634"/>
                  </a:moveTo>
                  <a:cubicBezTo>
                    <a:pt x="1426" y="381"/>
                    <a:pt x="1173" y="191"/>
                    <a:pt x="856" y="96"/>
                  </a:cubicBezTo>
                  <a:cubicBezTo>
                    <a:pt x="571" y="1"/>
                    <a:pt x="191" y="64"/>
                    <a:pt x="1" y="317"/>
                  </a:cubicBezTo>
                </a:path>
              </a:pathLst>
            </a:custGeom>
            <a:noFill/>
            <a:ln cap="rnd" cmpd="sng" w="4750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6356085" y="1916009"/>
              <a:ext cx="104196" cy="171883"/>
            </a:xfrm>
            <a:custGeom>
              <a:rect b="b" l="l" r="r" t="t"/>
              <a:pathLst>
                <a:path extrusionOk="0" h="5226" w="3168">
                  <a:moveTo>
                    <a:pt x="982" y="0"/>
                  </a:moveTo>
                  <a:lnTo>
                    <a:pt x="666" y="190"/>
                  </a:lnTo>
                  <a:cubicBezTo>
                    <a:pt x="286" y="222"/>
                    <a:pt x="1" y="539"/>
                    <a:pt x="1" y="919"/>
                  </a:cubicBezTo>
                  <a:lnTo>
                    <a:pt x="64" y="2692"/>
                  </a:lnTo>
                  <a:lnTo>
                    <a:pt x="1426" y="5226"/>
                  </a:lnTo>
                  <a:lnTo>
                    <a:pt x="3167" y="5131"/>
                  </a:lnTo>
                  <a:lnTo>
                    <a:pt x="3104" y="3452"/>
                  </a:lnTo>
                  <a:lnTo>
                    <a:pt x="2566" y="2312"/>
                  </a:lnTo>
                  <a:lnTo>
                    <a:pt x="2471" y="1236"/>
                  </a:lnTo>
                  <a:lnTo>
                    <a:pt x="2122" y="666"/>
                  </a:lnTo>
                  <a:lnTo>
                    <a:pt x="1742" y="190"/>
                  </a:lnTo>
                  <a:lnTo>
                    <a:pt x="1362" y="127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6370655" y="1922258"/>
              <a:ext cx="5262" cy="75022"/>
            </a:xfrm>
            <a:custGeom>
              <a:rect b="b" l="l" r="r" t="t"/>
              <a:pathLst>
                <a:path extrusionOk="0" fill="none" h="2281" w="160">
                  <a:moveTo>
                    <a:pt x="159" y="2281"/>
                  </a:moveTo>
                  <a:cubicBezTo>
                    <a:pt x="1" y="1552"/>
                    <a:pt x="1" y="729"/>
                    <a:pt x="159" y="0"/>
                  </a:cubicBezTo>
                </a:path>
              </a:pathLst>
            </a:custGeom>
            <a:noFill/>
            <a:ln cap="rnd" cmpd="sng" w="4750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393579" y="1920186"/>
              <a:ext cx="5230" cy="78147"/>
            </a:xfrm>
            <a:custGeom>
              <a:rect b="b" l="l" r="r" t="t"/>
              <a:pathLst>
                <a:path extrusionOk="0" fill="none" h="2376" w="159">
                  <a:moveTo>
                    <a:pt x="127" y="2375"/>
                  </a:moveTo>
                  <a:cubicBezTo>
                    <a:pt x="1" y="1742"/>
                    <a:pt x="32" y="634"/>
                    <a:pt x="159" y="0"/>
                  </a:cubicBezTo>
                </a:path>
              </a:pathLst>
            </a:custGeom>
            <a:noFill/>
            <a:ln cap="rnd" cmpd="sng" w="4750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6414432" y="1933703"/>
              <a:ext cx="9407" cy="60452"/>
            </a:xfrm>
            <a:custGeom>
              <a:rect b="b" l="l" r="r" t="t"/>
              <a:pathLst>
                <a:path extrusionOk="0" fill="none" h="1838" w="286">
                  <a:moveTo>
                    <a:pt x="253" y="1838"/>
                  </a:moveTo>
                  <a:cubicBezTo>
                    <a:pt x="0" y="1109"/>
                    <a:pt x="285" y="1"/>
                    <a:pt x="285" y="1"/>
                  </a:cubicBezTo>
                </a:path>
              </a:pathLst>
            </a:custGeom>
            <a:noFill/>
            <a:ln cap="rnd" cmpd="sng" w="4750">
              <a:solidFill>
                <a:srgbClr val="282828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6437323" y="1842565"/>
              <a:ext cx="53150" cy="79199"/>
            </a:xfrm>
            <a:custGeom>
              <a:rect b="b" l="l" r="r" t="t"/>
              <a:pathLst>
                <a:path extrusionOk="0" h="2408" w="1616">
                  <a:moveTo>
                    <a:pt x="844" y="0"/>
                  </a:moveTo>
                  <a:cubicBezTo>
                    <a:pt x="754" y="0"/>
                    <a:pt x="653" y="23"/>
                    <a:pt x="539" y="80"/>
                  </a:cubicBezTo>
                  <a:cubicBezTo>
                    <a:pt x="1" y="365"/>
                    <a:pt x="254" y="2170"/>
                    <a:pt x="1077" y="2392"/>
                  </a:cubicBezTo>
                  <a:cubicBezTo>
                    <a:pt x="1077" y="2392"/>
                    <a:pt x="1123" y="2407"/>
                    <a:pt x="1194" y="2407"/>
                  </a:cubicBezTo>
                  <a:cubicBezTo>
                    <a:pt x="1300" y="2407"/>
                    <a:pt x="1464" y="2373"/>
                    <a:pt x="1616" y="2202"/>
                  </a:cubicBezTo>
                  <a:cubicBezTo>
                    <a:pt x="1616" y="2202"/>
                    <a:pt x="1394" y="872"/>
                    <a:pt x="1362" y="365"/>
                  </a:cubicBezTo>
                  <a:cubicBezTo>
                    <a:pt x="1362" y="365"/>
                    <a:pt x="1200" y="0"/>
                    <a:pt x="844" y="0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6459195" y="1858714"/>
              <a:ext cx="26082" cy="30259"/>
            </a:xfrm>
            <a:custGeom>
              <a:rect b="b" l="l" r="r" t="t"/>
              <a:pathLst>
                <a:path extrusionOk="0" fill="none" h="920" w="793">
                  <a:moveTo>
                    <a:pt x="1" y="222"/>
                  </a:moveTo>
                  <a:cubicBezTo>
                    <a:pt x="1" y="222"/>
                    <a:pt x="444" y="1"/>
                    <a:pt x="793" y="919"/>
                  </a:cubicBezTo>
                </a:path>
              </a:pathLst>
            </a:custGeom>
            <a:noFill/>
            <a:ln cap="rnd" cmpd="sng" w="55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6742509" y="1842565"/>
              <a:ext cx="54203" cy="79199"/>
            </a:xfrm>
            <a:custGeom>
              <a:rect b="b" l="l" r="r" t="t"/>
              <a:pathLst>
                <a:path extrusionOk="0" h="2408" w="1648">
                  <a:moveTo>
                    <a:pt x="785" y="0"/>
                  </a:moveTo>
                  <a:cubicBezTo>
                    <a:pt x="437" y="0"/>
                    <a:pt x="254" y="365"/>
                    <a:pt x="254" y="365"/>
                  </a:cubicBezTo>
                  <a:cubicBezTo>
                    <a:pt x="222" y="872"/>
                    <a:pt x="32" y="2202"/>
                    <a:pt x="1" y="2202"/>
                  </a:cubicBezTo>
                  <a:cubicBezTo>
                    <a:pt x="153" y="2373"/>
                    <a:pt x="316" y="2407"/>
                    <a:pt x="423" y="2407"/>
                  </a:cubicBezTo>
                  <a:cubicBezTo>
                    <a:pt x="494" y="2407"/>
                    <a:pt x="539" y="2392"/>
                    <a:pt x="539" y="2392"/>
                  </a:cubicBezTo>
                  <a:cubicBezTo>
                    <a:pt x="1394" y="2170"/>
                    <a:pt x="1648" y="365"/>
                    <a:pt x="1078" y="80"/>
                  </a:cubicBezTo>
                  <a:cubicBezTo>
                    <a:pt x="970" y="23"/>
                    <a:pt x="872" y="0"/>
                    <a:pt x="785" y="0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6747739" y="1858714"/>
              <a:ext cx="27101" cy="30259"/>
            </a:xfrm>
            <a:custGeom>
              <a:rect b="b" l="l" r="r" t="t"/>
              <a:pathLst>
                <a:path extrusionOk="0" fill="none" h="920" w="824">
                  <a:moveTo>
                    <a:pt x="824" y="222"/>
                  </a:moveTo>
                  <a:cubicBezTo>
                    <a:pt x="824" y="222"/>
                    <a:pt x="348" y="1"/>
                    <a:pt x="0" y="919"/>
                  </a:cubicBezTo>
                </a:path>
              </a:pathLst>
            </a:custGeom>
            <a:noFill/>
            <a:ln cap="rnd" cmpd="sng" w="55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6411274" y="1577505"/>
              <a:ext cx="241709" cy="241676"/>
            </a:xfrm>
            <a:custGeom>
              <a:rect b="b" l="l" r="r" t="t"/>
              <a:pathLst>
                <a:path extrusionOk="0" h="7348" w="7349">
                  <a:moveTo>
                    <a:pt x="3675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0"/>
                    <a:pt x="1648" y="7347"/>
                    <a:pt x="3675" y="7347"/>
                  </a:cubicBezTo>
                  <a:cubicBezTo>
                    <a:pt x="5701" y="7347"/>
                    <a:pt x="7348" y="5700"/>
                    <a:pt x="7348" y="3674"/>
                  </a:cubicBezTo>
                  <a:cubicBezTo>
                    <a:pt x="7348" y="1647"/>
                    <a:pt x="5701" y="0"/>
                    <a:pt x="3675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6456070" y="1632694"/>
              <a:ext cx="317717" cy="407704"/>
            </a:xfrm>
            <a:custGeom>
              <a:rect b="b" l="l" r="r" t="t"/>
              <a:pathLst>
                <a:path extrusionOk="0" h="12396" w="9660">
                  <a:moveTo>
                    <a:pt x="4973" y="1"/>
                  </a:moveTo>
                  <a:cubicBezTo>
                    <a:pt x="1" y="1"/>
                    <a:pt x="159" y="4561"/>
                    <a:pt x="159" y="4561"/>
                  </a:cubicBezTo>
                  <a:cubicBezTo>
                    <a:pt x="159" y="5828"/>
                    <a:pt x="761" y="8773"/>
                    <a:pt x="1426" y="9818"/>
                  </a:cubicBezTo>
                  <a:cubicBezTo>
                    <a:pt x="1933" y="10673"/>
                    <a:pt x="3643" y="12035"/>
                    <a:pt x="4466" y="12320"/>
                  </a:cubicBezTo>
                  <a:cubicBezTo>
                    <a:pt x="4588" y="12372"/>
                    <a:pt x="4720" y="12396"/>
                    <a:pt x="4856" y="12396"/>
                  </a:cubicBezTo>
                  <a:cubicBezTo>
                    <a:pt x="4967" y="12396"/>
                    <a:pt x="5081" y="12380"/>
                    <a:pt x="5194" y="12351"/>
                  </a:cubicBezTo>
                  <a:cubicBezTo>
                    <a:pt x="6018" y="12130"/>
                    <a:pt x="7886" y="10610"/>
                    <a:pt x="8425" y="9660"/>
                  </a:cubicBezTo>
                  <a:cubicBezTo>
                    <a:pt x="8995" y="8614"/>
                    <a:pt x="9660" y="4593"/>
                    <a:pt x="9660" y="4593"/>
                  </a:cubicBezTo>
                  <a:cubicBezTo>
                    <a:pt x="9660" y="4593"/>
                    <a:pt x="9660" y="1"/>
                    <a:pt x="4973" y="1"/>
                  </a:cubicBez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6523791" y="1632694"/>
              <a:ext cx="249997" cy="207306"/>
            </a:xfrm>
            <a:custGeom>
              <a:rect b="b" l="l" r="r" t="t"/>
              <a:pathLst>
                <a:path extrusionOk="0" h="6303" w="7601">
                  <a:moveTo>
                    <a:pt x="2914" y="1"/>
                  </a:moveTo>
                  <a:cubicBezTo>
                    <a:pt x="1615" y="1"/>
                    <a:pt x="697" y="317"/>
                    <a:pt x="0" y="761"/>
                  </a:cubicBezTo>
                  <a:cubicBezTo>
                    <a:pt x="0" y="792"/>
                    <a:pt x="32" y="856"/>
                    <a:pt x="32" y="887"/>
                  </a:cubicBezTo>
                  <a:cubicBezTo>
                    <a:pt x="222" y="1426"/>
                    <a:pt x="475" y="1901"/>
                    <a:pt x="760" y="2344"/>
                  </a:cubicBezTo>
                  <a:cubicBezTo>
                    <a:pt x="1647" y="3769"/>
                    <a:pt x="2914" y="4909"/>
                    <a:pt x="4434" y="5574"/>
                  </a:cubicBezTo>
                  <a:cubicBezTo>
                    <a:pt x="5352" y="5986"/>
                    <a:pt x="6302" y="6208"/>
                    <a:pt x="7284" y="6303"/>
                  </a:cubicBezTo>
                  <a:cubicBezTo>
                    <a:pt x="7474" y="5353"/>
                    <a:pt x="7601" y="4593"/>
                    <a:pt x="7601" y="4593"/>
                  </a:cubicBezTo>
                  <a:cubicBezTo>
                    <a:pt x="7601" y="4593"/>
                    <a:pt x="7601" y="1"/>
                    <a:pt x="2914" y="1"/>
                  </a:cubicBezTo>
                  <a:close/>
                </a:path>
              </a:pathLst>
            </a:custGeom>
            <a:solidFill>
              <a:srgbClr val="ED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6593584" y="1928408"/>
              <a:ext cx="43777" cy="34107"/>
            </a:xfrm>
            <a:custGeom>
              <a:rect b="b" l="l" r="r" t="t"/>
              <a:pathLst>
                <a:path extrusionOk="0" h="1037" w="1331">
                  <a:moveTo>
                    <a:pt x="761" y="1"/>
                  </a:moveTo>
                  <a:cubicBezTo>
                    <a:pt x="448" y="1"/>
                    <a:pt x="30" y="216"/>
                    <a:pt x="0" y="542"/>
                  </a:cubicBezTo>
                  <a:cubicBezTo>
                    <a:pt x="0" y="893"/>
                    <a:pt x="363" y="1036"/>
                    <a:pt x="693" y="1036"/>
                  </a:cubicBezTo>
                  <a:cubicBezTo>
                    <a:pt x="810" y="1036"/>
                    <a:pt x="922" y="1018"/>
                    <a:pt x="1013" y="985"/>
                  </a:cubicBezTo>
                  <a:cubicBezTo>
                    <a:pt x="1267" y="890"/>
                    <a:pt x="1330" y="669"/>
                    <a:pt x="1267" y="447"/>
                  </a:cubicBezTo>
                  <a:cubicBezTo>
                    <a:pt x="1204" y="225"/>
                    <a:pt x="1045" y="67"/>
                    <a:pt x="823" y="4"/>
                  </a:cubicBezTo>
                  <a:cubicBezTo>
                    <a:pt x="803" y="1"/>
                    <a:pt x="783" y="1"/>
                    <a:pt x="761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6607101" y="1982677"/>
              <a:ext cx="28154" cy="4177"/>
            </a:xfrm>
            <a:custGeom>
              <a:rect b="b" l="l" r="r" t="t"/>
              <a:pathLst>
                <a:path extrusionOk="0" fill="none" h="127" w="856">
                  <a:moveTo>
                    <a:pt x="1" y="127"/>
                  </a:moveTo>
                  <a:cubicBezTo>
                    <a:pt x="254" y="0"/>
                    <a:pt x="602" y="0"/>
                    <a:pt x="856" y="127"/>
                  </a:cubicBezTo>
                </a:path>
              </a:pathLst>
            </a:custGeom>
            <a:noFill/>
            <a:ln cap="rnd" cmpd="sng" w="8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6622724" y="1839967"/>
              <a:ext cx="27134" cy="68773"/>
            </a:xfrm>
            <a:custGeom>
              <a:rect b="b" l="l" r="r" t="t"/>
              <a:pathLst>
                <a:path extrusionOk="0" fill="none" h="2091" w="825">
                  <a:moveTo>
                    <a:pt x="32" y="1"/>
                  </a:moveTo>
                  <a:cubicBezTo>
                    <a:pt x="1" y="286"/>
                    <a:pt x="32" y="571"/>
                    <a:pt x="127" y="824"/>
                  </a:cubicBezTo>
                  <a:cubicBezTo>
                    <a:pt x="159" y="919"/>
                    <a:pt x="191" y="1077"/>
                    <a:pt x="254" y="1141"/>
                  </a:cubicBezTo>
                  <a:cubicBezTo>
                    <a:pt x="349" y="1236"/>
                    <a:pt x="571" y="1299"/>
                    <a:pt x="698" y="1394"/>
                  </a:cubicBezTo>
                  <a:cubicBezTo>
                    <a:pt x="729" y="1394"/>
                    <a:pt x="793" y="1426"/>
                    <a:pt x="793" y="1489"/>
                  </a:cubicBezTo>
                  <a:cubicBezTo>
                    <a:pt x="824" y="1552"/>
                    <a:pt x="793" y="1616"/>
                    <a:pt x="729" y="1679"/>
                  </a:cubicBezTo>
                  <a:cubicBezTo>
                    <a:pt x="571" y="1869"/>
                    <a:pt x="349" y="1996"/>
                    <a:pt x="127" y="2091"/>
                  </a:cubicBezTo>
                </a:path>
              </a:pathLst>
            </a:custGeom>
            <a:noFill/>
            <a:ln cap="rnd" cmpd="sng" w="8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6525995" y="1776259"/>
              <a:ext cx="51999" cy="21247"/>
            </a:xfrm>
            <a:custGeom>
              <a:rect b="b" l="l" r="r" t="t"/>
              <a:pathLst>
                <a:path extrusionOk="0" h="646" w="1581">
                  <a:moveTo>
                    <a:pt x="1261" y="1"/>
                  </a:moveTo>
                  <a:cubicBezTo>
                    <a:pt x="1200" y="1"/>
                    <a:pt x="1137" y="6"/>
                    <a:pt x="1073" y="6"/>
                  </a:cubicBezTo>
                  <a:cubicBezTo>
                    <a:pt x="947" y="38"/>
                    <a:pt x="820" y="69"/>
                    <a:pt x="693" y="101"/>
                  </a:cubicBezTo>
                  <a:cubicBezTo>
                    <a:pt x="567" y="133"/>
                    <a:pt x="440" y="196"/>
                    <a:pt x="313" y="259"/>
                  </a:cubicBezTo>
                  <a:cubicBezTo>
                    <a:pt x="282" y="291"/>
                    <a:pt x="218" y="323"/>
                    <a:pt x="187" y="354"/>
                  </a:cubicBezTo>
                  <a:cubicBezTo>
                    <a:pt x="123" y="386"/>
                    <a:pt x="92" y="449"/>
                    <a:pt x="28" y="513"/>
                  </a:cubicBezTo>
                  <a:cubicBezTo>
                    <a:pt x="1" y="567"/>
                    <a:pt x="21" y="646"/>
                    <a:pt x="88" y="646"/>
                  </a:cubicBezTo>
                  <a:cubicBezTo>
                    <a:pt x="98" y="646"/>
                    <a:pt x="110" y="644"/>
                    <a:pt x="123" y="639"/>
                  </a:cubicBezTo>
                  <a:cubicBezTo>
                    <a:pt x="139" y="623"/>
                    <a:pt x="163" y="623"/>
                    <a:pt x="191" y="623"/>
                  </a:cubicBezTo>
                  <a:cubicBezTo>
                    <a:pt x="218" y="623"/>
                    <a:pt x="250" y="623"/>
                    <a:pt x="282" y="608"/>
                  </a:cubicBezTo>
                  <a:cubicBezTo>
                    <a:pt x="345" y="608"/>
                    <a:pt x="408" y="576"/>
                    <a:pt x="440" y="544"/>
                  </a:cubicBezTo>
                  <a:cubicBezTo>
                    <a:pt x="567" y="513"/>
                    <a:pt x="662" y="481"/>
                    <a:pt x="788" y="449"/>
                  </a:cubicBezTo>
                  <a:cubicBezTo>
                    <a:pt x="915" y="418"/>
                    <a:pt x="1010" y="386"/>
                    <a:pt x="1105" y="386"/>
                  </a:cubicBezTo>
                  <a:lnTo>
                    <a:pt x="1295" y="386"/>
                  </a:lnTo>
                  <a:cubicBezTo>
                    <a:pt x="1390" y="386"/>
                    <a:pt x="1453" y="386"/>
                    <a:pt x="1517" y="323"/>
                  </a:cubicBezTo>
                  <a:cubicBezTo>
                    <a:pt x="1580" y="259"/>
                    <a:pt x="1580" y="133"/>
                    <a:pt x="1517" y="69"/>
                  </a:cubicBezTo>
                  <a:cubicBezTo>
                    <a:pt x="1441" y="12"/>
                    <a:pt x="1353" y="1"/>
                    <a:pt x="1261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6657094" y="1779548"/>
              <a:ext cx="52887" cy="21082"/>
            </a:xfrm>
            <a:custGeom>
              <a:rect b="b" l="l" r="r" t="t"/>
              <a:pathLst>
                <a:path extrusionOk="0" h="641" w="1608">
                  <a:moveTo>
                    <a:pt x="290" y="1"/>
                  </a:moveTo>
                  <a:cubicBezTo>
                    <a:pt x="207" y="1"/>
                    <a:pt x="128" y="17"/>
                    <a:pt x="64" y="64"/>
                  </a:cubicBezTo>
                  <a:cubicBezTo>
                    <a:pt x="1" y="128"/>
                    <a:pt x="1" y="254"/>
                    <a:pt x="64" y="318"/>
                  </a:cubicBezTo>
                  <a:cubicBezTo>
                    <a:pt x="159" y="381"/>
                    <a:pt x="223" y="381"/>
                    <a:pt x="318" y="381"/>
                  </a:cubicBezTo>
                  <a:lnTo>
                    <a:pt x="476" y="381"/>
                  </a:lnTo>
                  <a:cubicBezTo>
                    <a:pt x="603" y="413"/>
                    <a:pt x="698" y="413"/>
                    <a:pt x="793" y="444"/>
                  </a:cubicBezTo>
                  <a:cubicBezTo>
                    <a:pt x="919" y="476"/>
                    <a:pt x="1046" y="508"/>
                    <a:pt x="1141" y="571"/>
                  </a:cubicBezTo>
                  <a:cubicBezTo>
                    <a:pt x="1204" y="571"/>
                    <a:pt x="1268" y="603"/>
                    <a:pt x="1331" y="603"/>
                  </a:cubicBezTo>
                  <a:cubicBezTo>
                    <a:pt x="1363" y="634"/>
                    <a:pt x="1426" y="634"/>
                    <a:pt x="1489" y="634"/>
                  </a:cubicBezTo>
                  <a:cubicBezTo>
                    <a:pt x="1498" y="639"/>
                    <a:pt x="1507" y="641"/>
                    <a:pt x="1515" y="641"/>
                  </a:cubicBezTo>
                  <a:cubicBezTo>
                    <a:pt x="1568" y="641"/>
                    <a:pt x="1607" y="562"/>
                    <a:pt x="1553" y="508"/>
                  </a:cubicBezTo>
                  <a:cubicBezTo>
                    <a:pt x="1521" y="476"/>
                    <a:pt x="1489" y="413"/>
                    <a:pt x="1426" y="381"/>
                  </a:cubicBezTo>
                  <a:cubicBezTo>
                    <a:pt x="1394" y="318"/>
                    <a:pt x="1331" y="286"/>
                    <a:pt x="1299" y="254"/>
                  </a:cubicBezTo>
                  <a:cubicBezTo>
                    <a:pt x="1173" y="191"/>
                    <a:pt x="1046" y="159"/>
                    <a:pt x="919" y="96"/>
                  </a:cubicBezTo>
                  <a:cubicBezTo>
                    <a:pt x="793" y="64"/>
                    <a:pt x="666" y="33"/>
                    <a:pt x="539" y="33"/>
                  </a:cubicBezTo>
                  <a:cubicBezTo>
                    <a:pt x="460" y="17"/>
                    <a:pt x="373" y="1"/>
                    <a:pt x="29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6519614" y="1840756"/>
              <a:ext cx="65155" cy="19043"/>
            </a:xfrm>
            <a:custGeom>
              <a:rect b="b" l="l" r="r" t="t"/>
              <a:pathLst>
                <a:path extrusionOk="0" h="579" w="1981">
                  <a:moveTo>
                    <a:pt x="1676" y="1"/>
                  </a:moveTo>
                  <a:cubicBezTo>
                    <a:pt x="1657" y="1"/>
                    <a:pt x="1637" y="3"/>
                    <a:pt x="1616" y="8"/>
                  </a:cubicBezTo>
                  <a:cubicBezTo>
                    <a:pt x="1489" y="40"/>
                    <a:pt x="1362" y="103"/>
                    <a:pt x="1236" y="135"/>
                  </a:cubicBezTo>
                  <a:cubicBezTo>
                    <a:pt x="1109" y="167"/>
                    <a:pt x="1014" y="198"/>
                    <a:pt x="887" y="198"/>
                  </a:cubicBezTo>
                  <a:lnTo>
                    <a:pt x="476" y="198"/>
                  </a:lnTo>
                  <a:cubicBezTo>
                    <a:pt x="412" y="198"/>
                    <a:pt x="349" y="167"/>
                    <a:pt x="286" y="167"/>
                  </a:cubicBezTo>
                  <a:cubicBezTo>
                    <a:pt x="243" y="167"/>
                    <a:pt x="201" y="181"/>
                    <a:pt x="150" y="181"/>
                  </a:cubicBezTo>
                  <a:cubicBezTo>
                    <a:pt x="124" y="181"/>
                    <a:pt x="96" y="177"/>
                    <a:pt x="64" y="167"/>
                  </a:cubicBezTo>
                  <a:cubicBezTo>
                    <a:pt x="32" y="167"/>
                    <a:pt x="1" y="230"/>
                    <a:pt x="32" y="262"/>
                  </a:cubicBezTo>
                  <a:cubicBezTo>
                    <a:pt x="96" y="293"/>
                    <a:pt x="127" y="357"/>
                    <a:pt x="191" y="388"/>
                  </a:cubicBezTo>
                  <a:cubicBezTo>
                    <a:pt x="254" y="420"/>
                    <a:pt x="317" y="452"/>
                    <a:pt x="381" y="483"/>
                  </a:cubicBezTo>
                  <a:cubicBezTo>
                    <a:pt x="539" y="547"/>
                    <a:pt x="697" y="578"/>
                    <a:pt x="856" y="578"/>
                  </a:cubicBezTo>
                  <a:cubicBezTo>
                    <a:pt x="1172" y="578"/>
                    <a:pt x="1521" y="547"/>
                    <a:pt x="1806" y="388"/>
                  </a:cubicBezTo>
                  <a:cubicBezTo>
                    <a:pt x="1980" y="301"/>
                    <a:pt x="1888" y="1"/>
                    <a:pt x="167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6656667" y="1840756"/>
              <a:ext cx="65056" cy="19043"/>
            </a:xfrm>
            <a:custGeom>
              <a:rect b="b" l="l" r="r" t="t"/>
              <a:pathLst>
                <a:path extrusionOk="0" h="579" w="1978">
                  <a:moveTo>
                    <a:pt x="309" y="1"/>
                  </a:moveTo>
                  <a:cubicBezTo>
                    <a:pt x="117" y="1"/>
                    <a:pt x="0" y="301"/>
                    <a:pt x="204" y="388"/>
                  </a:cubicBezTo>
                  <a:cubicBezTo>
                    <a:pt x="457" y="547"/>
                    <a:pt x="806" y="578"/>
                    <a:pt x="1122" y="578"/>
                  </a:cubicBezTo>
                  <a:cubicBezTo>
                    <a:pt x="1281" y="578"/>
                    <a:pt x="1439" y="547"/>
                    <a:pt x="1566" y="483"/>
                  </a:cubicBezTo>
                  <a:cubicBezTo>
                    <a:pt x="1661" y="452"/>
                    <a:pt x="1724" y="420"/>
                    <a:pt x="1787" y="388"/>
                  </a:cubicBezTo>
                  <a:cubicBezTo>
                    <a:pt x="1851" y="357"/>
                    <a:pt x="1882" y="293"/>
                    <a:pt x="1946" y="262"/>
                  </a:cubicBezTo>
                  <a:cubicBezTo>
                    <a:pt x="1977" y="230"/>
                    <a:pt x="1946" y="167"/>
                    <a:pt x="1914" y="167"/>
                  </a:cubicBezTo>
                  <a:cubicBezTo>
                    <a:pt x="1893" y="177"/>
                    <a:pt x="1868" y="181"/>
                    <a:pt x="1842" y="181"/>
                  </a:cubicBezTo>
                  <a:cubicBezTo>
                    <a:pt x="1791" y="181"/>
                    <a:pt x="1735" y="167"/>
                    <a:pt x="1692" y="167"/>
                  </a:cubicBezTo>
                  <a:cubicBezTo>
                    <a:pt x="1629" y="167"/>
                    <a:pt x="1566" y="167"/>
                    <a:pt x="1502" y="198"/>
                  </a:cubicBezTo>
                  <a:lnTo>
                    <a:pt x="1122" y="198"/>
                  </a:lnTo>
                  <a:cubicBezTo>
                    <a:pt x="996" y="198"/>
                    <a:pt x="869" y="167"/>
                    <a:pt x="742" y="135"/>
                  </a:cubicBezTo>
                  <a:cubicBezTo>
                    <a:pt x="616" y="103"/>
                    <a:pt x="489" y="72"/>
                    <a:pt x="362" y="8"/>
                  </a:cubicBezTo>
                  <a:cubicBezTo>
                    <a:pt x="344" y="3"/>
                    <a:pt x="326" y="1"/>
                    <a:pt x="309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6585230" y="1935808"/>
              <a:ext cx="62524" cy="12531"/>
            </a:xfrm>
            <a:custGeom>
              <a:rect b="b" l="l" r="r" t="t"/>
              <a:pathLst>
                <a:path extrusionOk="0" fill="none" h="381" w="1901">
                  <a:moveTo>
                    <a:pt x="1" y="0"/>
                  </a:moveTo>
                  <a:cubicBezTo>
                    <a:pt x="571" y="317"/>
                    <a:pt x="1267" y="380"/>
                    <a:pt x="1901" y="190"/>
                  </a:cubicBezTo>
                </a:path>
              </a:pathLst>
            </a:custGeom>
            <a:noFill/>
            <a:ln cap="rnd" cmpd="sng" w="8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6499814" y="1872265"/>
              <a:ext cx="82324" cy="82324"/>
            </a:xfrm>
            <a:custGeom>
              <a:rect b="b" l="l" r="r" t="t"/>
              <a:pathLst>
                <a:path extrusionOk="0" h="2503" w="2503">
                  <a:moveTo>
                    <a:pt x="1236" y="0"/>
                  </a:moveTo>
                  <a:cubicBezTo>
                    <a:pt x="571" y="0"/>
                    <a:pt x="1" y="570"/>
                    <a:pt x="1" y="1267"/>
                  </a:cubicBezTo>
                  <a:cubicBezTo>
                    <a:pt x="1" y="1932"/>
                    <a:pt x="571" y="2502"/>
                    <a:pt x="1236" y="2502"/>
                  </a:cubicBezTo>
                  <a:cubicBezTo>
                    <a:pt x="1933" y="2502"/>
                    <a:pt x="2503" y="1932"/>
                    <a:pt x="2503" y="1267"/>
                  </a:cubicBezTo>
                  <a:cubicBezTo>
                    <a:pt x="2503" y="570"/>
                    <a:pt x="1933" y="0"/>
                    <a:pt x="1236" y="0"/>
                  </a:cubicBezTo>
                  <a:close/>
                </a:path>
              </a:pathLst>
            </a:custGeom>
            <a:solidFill>
              <a:srgbClr val="FF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6660219" y="1872265"/>
              <a:ext cx="81304" cy="82324"/>
            </a:xfrm>
            <a:custGeom>
              <a:rect b="b" l="l" r="r" t="t"/>
              <a:pathLst>
                <a:path extrusionOk="0" h="2503" w="2472">
                  <a:moveTo>
                    <a:pt x="1236" y="0"/>
                  </a:moveTo>
                  <a:cubicBezTo>
                    <a:pt x="539" y="0"/>
                    <a:pt x="1" y="570"/>
                    <a:pt x="1" y="1267"/>
                  </a:cubicBezTo>
                  <a:cubicBezTo>
                    <a:pt x="1" y="1932"/>
                    <a:pt x="539" y="2502"/>
                    <a:pt x="1236" y="2502"/>
                  </a:cubicBezTo>
                  <a:cubicBezTo>
                    <a:pt x="1933" y="2502"/>
                    <a:pt x="2471" y="1932"/>
                    <a:pt x="2471" y="1267"/>
                  </a:cubicBezTo>
                  <a:cubicBezTo>
                    <a:pt x="2471" y="570"/>
                    <a:pt x="1933" y="0"/>
                    <a:pt x="1236" y="0"/>
                  </a:cubicBezTo>
                  <a:close/>
                </a:path>
              </a:pathLst>
            </a:custGeom>
            <a:solidFill>
              <a:srgbClr val="FF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6510240" y="1605955"/>
              <a:ext cx="266672" cy="308015"/>
            </a:xfrm>
            <a:custGeom>
              <a:rect b="b" l="l" r="r" t="t"/>
              <a:pathLst>
                <a:path extrusionOk="0" h="9365" w="8108">
                  <a:moveTo>
                    <a:pt x="2675" y="0"/>
                  </a:moveTo>
                  <a:cubicBezTo>
                    <a:pt x="1841" y="0"/>
                    <a:pt x="995" y="142"/>
                    <a:pt x="412" y="750"/>
                  </a:cubicBezTo>
                  <a:cubicBezTo>
                    <a:pt x="159" y="972"/>
                    <a:pt x="1" y="1289"/>
                    <a:pt x="32" y="1605"/>
                  </a:cubicBezTo>
                  <a:cubicBezTo>
                    <a:pt x="64" y="1954"/>
                    <a:pt x="286" y="2239"/>
                    <a:pt x="476" y="2492"/>
                  </a:cubicBezTo>
                  <a:cubicBezTo>
                    <a:pt x="1204" y="3379"/>
                    <a:pt x="1996" y="4234"/>
                    <a:pt x="2914" y="4899"/>
                  </a:cubicBezTo>
                  <a:cubicBezTo>
                    <a:pt x="3833" y="5564"/>
                    <a:pt x="5384" y="6039"/>
                    <a:pt x="6493" y="6134"/>
                  </a:cubicBezTo>
                  <a:cubicBezTo>
                    <a:pt x="6778" y="7211"/>
                    <a:pt x="7253" y="9364"/>
                    <a:pt x="7253" y="9364"/>
                  </a:cubicBezTo>
                  <a:cubicBezTo>
                    <a:pt x="7253" y="9364"/>
                    <a:pt x="8076" y="8224"/>
                    <a:pt x="8108" y="5849"/>
                  </a:cubicBezTo>
                  <a:cubicBezTo>
                    <a:pt x="8108" y="4645"/>
                    <a:pt x="7918" y="3157"/>
                    <a:pt x="7189" y="2112"/>
                  </a:cubicBezTo>
                  <a:cubicBezTo>
                    <a:pt x="6334" y="845"/>
                    <a:pt x="4783" y="148"/>
                    <a:pt x="3294" y="22"/>
                  </a:cubicBezTo>
                  <a:cubicBezTo>
                    <a:pt x="3091" y="9"/>
                    <a:pt x="2884" y="0"/>
                    <a:pt x="2675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6453998" y="1649369"/>
              <a:ext cx="113569" cy="263548"/>
            </a:xfrm>
            <a:custGeom>
              <a:rect b="b" l="l" r="r" t="t"/>
              <a:pathLst>
                <a:path extrusionOk="0" h="8013" w="3453">
                  <a:moveTo>
                    <a:pt x="2344" y="0"/>
                  </a:moveTo>
                  <a:cubicBezTo>
                    <a:pt x="2059" y="0"/>
                    <a:pt x="1742" y="317"/>
                    <a:pt x="1552" y="507"/>
                  </a:cubicBezTo>
                  <a:cubicBezTo>
                    <a:pt x="1014" y="950"/>
                    <a:pt x="634" y="1552"/>
                    <a:pt x="380" y="2217"/>
                  </a:cubicBezTo>
                  <a:cubicBezTo>
                    <a:pt x="32" y="3135"/>
                    <a:pt x="0" y="4181"/>
                    <a:pt x="127" y="5162"/>
                  </a:cubicBezTo>
                  <a:cubicBezTo>
                    <a:pt x="254" y="6176"/>
                    <a:pt x="570" y="7094"/>
                    <a:pt x="951" y="8012"/>
                  </a:cubicBezTo>
                  <a:cubicBezTo>
                    <a:pt x="1014" y="6682"/>
                    <a:pt x="1172" y="4814"/>
                    <a:pt x="1172" y="4814"/>
                  </a:cubicBezTo>
                  <a:cubicBezTo>
                    <a:pt x="1172" y="4814"/>
                    <a:pt x="2787" y="3325"/>
                    <a:pt x="3262" y="2122"/>
                  </a:cubicBezTo>
                  <a:cubicBezTo>
                    <a:pt x="3421" y="1774"/>
                    <a:pt x="3452" y="887"/>
                    <a:pt x="3167" y="444"/>
                  </a:cubicBezTo>
                  <a:cubicBezTo>
                    <a:pt x="3009" y="190"/>
                    <a:pt x="2661" y="0"/>
                    <a:pt x="2344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6557109" y="1656638"/>
              <a:ext cx="146887" cy="121923"/>
            </a:xfrm>
            <a:custGeom>
              <a:rect b="b" l="l" r="r" t="t"/>
              <a:pathLst>
                <a:path extrusionOk="0" fill="none" h="3707" w="4466">
                  <a:moveTo>
                    <a:pt x="1" y="1"/>
                  </a:moveTo>
                  <a:cubicBezTo>
                    <a:pt x="666" y="1964"/>
                    <a:pt x="2471" y="3484"/>
                    <a:pt x="4466" y="3706"/>
                  </a:cubicBezTo>
                </a:path>
              </a:pathLst>
            </a:custGeom>
            <a:noFill/>
            <a:ln cap="rnd" cmpd="sng" w="870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6624829" y="1634766"/>
              <a:ext cx="128139" cy="131297"/>
            </a:xfrm>
            <a:custGeom>
              <a:rect b="b" l="l" r="r" t="t"/>
              <a:pathLst>
                <a:path extrusionOk="0" fill="none" h="3992" w="3896">
                  <a:moveTo>
                    <a:pt x="0" y="1"/>
                  </a:moveTo>
                  <a:cubicBezTo>
                    <a:pt x="1932" y="413"/>
                    <a:pt x="3515" y="2059"/>
                    <a:pt x="3895" y="3991"/>
                  </a:cubicBezTo>
                </a:path>
              </a:pathLst>
            </a:custGeom>
            <a:noFill/>
            <a:ln cap="rnd" cmpd="sng" w="870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6472746" y="1684759"/>
              <a:ext cx="39600" cy="61504"/>
            </a:xfrm>
            <a:custGeom>
              <a:rect b="b" l="l" r="r" t="t"/>
              <a:pathLst>
                <a:path extrusionOk="0" fill="none" h="1870" w="1204">
                  <a:moveTo>
                    <a:pt x="0" y="1869"/>
                  </a:moveTo>
                  <a:cubicBezTo>
                    <a:pt x="254" y="1173"/>
                    <a:pt x="666" y="508"/>
                    <a:pt x="1204" y="1"/>
                  </a:cubicBezTo>
                </a:path>
              </a:pathLst>
            </a:custGeom>
            <a:noFill/>
            <a:ln cap="rnd" cmpd="sng" w="870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6488368" y="1731660"/>
              <a:ext cx="44829" cy="54170"/>
            </a:xfrm>
            <a:custGeom>
              <a:rect b="b" l="l" r="r" t="t"/>
              <a:pathLst>
                <a:path extrusionOk="0" fill="none" h="1647" w="1363">
                  <a:moveTo>
                    <a:pt x="1" y="1647"/>
                  </a:moveTo>
                  <a:cubicBezTo>
                    <a:pt x="571" y="1235"/>
                    <a:pt x="1014" y="665"/>
                    <a:pt x="1362" y="0"/>
                  </a:cubicBezTo>
                </a:path>
              </a:pathLst>
            </a:custGeom>
            <a:noFill/>
            <a:ln cap="rnd" cmpd="sng" w="870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6607101" y="1654566"/>
              <a:ext cx="77127" cy="65648"/>
            </a:xfrm>
            <a:custGeom>
              <a:rect b="b" l="l" r="r" t="t"/>
              <a:pathLst>
                <a:path extrusionOk="0" fill="none" h="1996" w="2345">
                  <a:moveTo>
                    <a:pt x="1" y="1"/>
                  </a:moveTo>
                  <a:cubicBezTo>
                    <a:pt x="634" y="824"/>
                    <a:pt x="1426" y="1521"/>
                    <a:pt x="2344" y="1996"/>
                  </a:cubicBezTo>
                </a:path>
              </a:pathLst>
            </a:custGeom>
            <a:noFill/>
            <a:ln cap="rnd" cmpd="sng" w="8700">
              <a:solidFill>
                <a:srgbClr val="FFFFF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6468569" y="1803295"/>
              <a:ext cx="42757" cy="269270"/>
            </a:xfrm>
            <a:custGeom>
              <a:rect b="b" l="l" r="r" t="t"/>
              <a:pathLst>
                <a:path extrusionOk="0" h="8187" w="1300">
                  <a:moveTo>
                    <a:pt x="487" y="0"/>
                  </a:moveTo>
                  <a:cubicBezTo>
                    <a:pt x="389" y="0"/>
                    <a:pt x="291" y="48"/>
                    <a:pt x="222" y="166"/>
                  </a:cubicBezTo>
                  <a:cubicBezTo>
                    <a:pt x="32" y="482"/>
                    <a:pt x="32" y="831"/>
                    <a:pt x="64" y="1211"/>
                  </a:cubicBezTo>
                  <a:cubicBezTo>
                    <a:pt x="127" y="1496"/>
                    <a:pt x="159" y="1749"/>
                    <a:pt x="96" y="2034"/>
                  </a:cubicBezTo>
                  <a:cubicBezTo>
                    <a:pt x="32" y="2224"/>
                    <a:pt x="1" y="2382"/>
                    <a:pt x="32" y="2572"/>
                  </a:cubicBezTo>
                  <a:cubicBezTo>
                    <a:pt x="64" y="2762"/>
                    <a:pt x="159" y="2857"/>
                    <a:pt x="222" y="3016"/>
                  </a:cubicBezTo>
                  <a:cubicBezTo>
                    <a:pt x="349" y="3237"/>
                    <a:pt x="222" y="3364"/>
                    <a:pt x="191" y="3586"/>
                  </a:cubicBezTo>
                  <a:cubicBezTo>
                    <a:pt x="159" y="3776"/>
                    <a:pt x="159" y="3934"/>
                    <a:pt x="222" y="4124"/>
                  </a:cubicBezTo>
                  <a:cubicBezTo>
                    <a:pt x="254" y="4283"/>
                    <a:pt x="412" y="4409"/>
                    <a:pt x="444" y="4599"/>
                  </a:cubicBezTo>
                  <a:cubicBezTo>
                    <a:pt x="476" y="4758"/>
                    <a:pt x="317" y="4948"/>
                    <a:pt x="254" y="5106"/>
                  </a:cubicBezTo>
                  <a:cubicBezTo>
                    <a:pt x="191" y="5264"/>
                    <a:pt x="159" y="5423"/>
                    <a:pt x="191" y="5549"/>
                  </a:cubicBezTo>
                  <a:cubicBezTo>
                    <a:pt x="286" y="5993"/>
                    <a:pt x="761" y="6088"/>
                    <a:pt x="571" y="6563"/>
                  </a:cubicBezTo>
                  <a:cubicBezTo>
                    <a:pt x="444" y="6943"/>
                    <a:pt x="159" y="7291"/>
                    <a:pt x="254" y="7703"/>
                  </a:cubicBezTo>
                  <a:cubicBezTo>
                    <a:pt x="286" y="7988"/>
                    <a:pt x="508" y="8114"/>
                    <a:pt x="761" y="8178"/>
                  </a:cubicBezTo>
                  <a:cubicBezTo>
                    <a:pt x="767" y="8184"/>
                    <a:pt x="774" y="8187"/>
                    <a:pt x="779" y="8187"/>
                  </a:cubicBezTo>
                  <a:cubicBezTo>
                    <a:pt x="803" y="8187"/>
                    <a:pt x="818" y="8146"/>
                    <a:pt x="793" y="8146"/>
                  </a:cubicBezTo>
                  <a:cubicBezTo>
                    <a:pt x="603" y="7988"/>
                    <a:pt x="666" y="7639"/>
                    <a:pt x="761" y="7449"/>
                  </a:cubicBezTo>
                  <a:cubicBezTo>
                    <a:pt x="824" y="7291"/>
                    <a:pt x="951" y="7133"/>
                    <a:pt x="1014" y="6974"/>
                  </a:cubicBezTo>
                  <a:cubicBezTo>
                    <a:pt x="1173" y="6689"/>
                    <a:pt x="1299" y="6373"/>
                    <a:pt x="1204" y="6088"/>
                  </a:cubicBezTo>
                  <a:cubicBezTo>
                    <a:pt x="1141" y="5771"/>
                    <a:pt x="793" y="5549"/>
                    <a:pt x="888" y="5264"/>
                  </a:cubicBezTo>
                  <a:cubicBezTo>
                    <a:pt x="1014" y="4948"/>
                    <a:pt x="1173" y="4758"/>
                    <a:pt x="1078" y="4409"/>
                  </a:cubicBezTo>
                  <a:cubicBezTo>
                    <a:pt x="1046" y="4283"/>
                    <a:pt x="951" y="4156"/>
                    <a:pt x="888" y="4061"/>
                  </a:cubicBezTo>
                  <a:cubicBezTo>
                    <a:pt x="793" y="3871"/>
                    <a:pt x="824" y="3744"/>
                    <a:pt x="888" y="3554"/>
                  </a:cubicBezTo>
                  <a:cubicBezTo>
                    <a:pt x="983" y="3269"/>
                    <a:pt x="983" y="3016"/>
                    <a:pt x="824" y="2731"/>
                  </a:cubicBezTo>
                  <a:cubicBezTo>
                    <a:pt x="729" y="2509"/>
                    <a:pt x="666" y="2446"/>
                    <a:pt x="729" y="2192"/>
                  </a:cubicBezTo>
                  <a:cubicBezTo>
                    <a:pt x="761" y="2034"/>
                    <a:pt x="793" y="1844"/>
                    <a:pt x="793" y="1654"/>
                  </a:cubicBezTo>
                  <a:cubicBezTo>
                    <a:pt x="793" y="1274"/>
                    <a:pt x="571" y="831"/>
                    <a:pt x="793" y="482"/>
                  </a:cubicBezTo>
                  <a:cubicBezTo>
                    <a:pt x="924" y="241"/>
                    <a:pt x="707" y="0"/>
                    <a:pt x="487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6732116" y="1803295"/>
              <a:ext cx="42724" cy="269270"/>
            </a:xfrm>
            <a:custGeom>
              <a:rect b="b" l="l" r="r" t="t"/>
              <a:pathLst>
                <a:path extrusionOk="0" h="8187" w="1299">
                  <a:moveTo>
                    <a:pt x="487" y="0"/>
                  </a:moveTo>
                  <a:cubicBezTo>
                    <a:pt x="389" y="0"/>
                    <a:pt x="290" y="48"/>
                    <a:pt x="222" y="166"/>
                  </a:cubicBezTo>
                  <a:cubicBezTo>
                    <a:pt x="32" y="482"/>
                    <a:pt x="32" y="831"/>
                    <a:pt x="63" y="1211"/>
                  </a:cubicBezTo>
                  <a:cubicBezTo>
                    <a:pt x="127" y="1496"/>
                    <a:pt x="158" y="1749"/>
                    <a:pt x="95" y="2034"/>
                  </a:cubicBezTo>
                  <a:cubicBezTo>
                    <a:pt x="32" y="2224"/>
                    <a:pt x="0" y="2382"/>
                    <a:pt x="32" y="2572"/>
                  </a:cubicBezTo>
                  <a:cubicBezTo>
                    <a:pt x="63" y="2762"/>
                    <a:pt x="158" y="2857"/>
                    <a:pt x="222" y="3016"/>
                  </a:cubicBezTo>
                  <a:cubicBezTo>
                    <a:pt x="348" y="3237"/>
                    <a:pt x="222" y="3364"/>
                    <a:pt x="190" y="3586"/>
                  </a:cubicBezTo>
                  <a:cubicBezTo>
                    <a:pt x="158" y="3776"/>
                    <a:pt x="158" y="3934"/>
                    <a:pt x="222" y="4124"/>
                  </a:cubicBezTo>
                  <a:cubicBezTo>
                    <a:pt x="253" y="4283"/>
                    <a:pt x="412" y="4409"/>
                    <a:pt x="443" y="4599"/>
                  </a:cubicBezTo>
                  <a:cubicBezTo>
                    <a:pt x="475" y="4758"/>
                    <a:pt x="317" y="4948"/>
                    <a:pt x="253" y="5106"/>
                  </a:cubicBezTo>
                  <a:cubicBezTo>
                    <a:pt x="190" y="5264"/>
                    <a:pt x="158" y="5423"/>
                    <a:pt x="190" y="5549"/>
                  </a:cubicBezTo>
                  <a:cubicBezTo>
                    <a:pt x="285" y="5993"/>
                    <a:pt x="760" y="6088"/>
                    <a:pt x="570" y="6563"/>
                  </a:cubicBezTo>
                  <a:cubicBezTo>
                    <a:pt x="443" y="6943"/>
                    <a:pt x="158" y="7291"/>
                    <a:pt x="253" y="7703"/>
                  </a:cubicBezTo>
                  <a:cubicBezTo>
                    <a:pt x="285" y="7988"/>
                    <a:pt x="507" y="8114"/>
                    <a:pt x="760" y="8178"/>
                  </a:cubicBezTo>
                  <a:cubicBezTo>
                    <a:pt x="766" y="8184"/>
                    <a:pt x="773" y="8187"/>
                    <a:pt x="779" y="8187"/>
                  </a:cubicBezTo>
                  <a:cubicBezTo>
                    <a:pt x="802" y="8187"/>
                    <a:pt x="817" y="8146"/>
                    <a:pt x="792" y="8146"/>
                  </a:cubicBezTo>
                  <a:cubicBezTo>
                    <a:pt x="602" y="7988"/>
                    <a:pt x="665" y="7639"/>
                    <a:pt x="760" y="7449"/>
                  </a:cubicBezTo>
                  <a:cubicBezTo>
                    <a:pt x="823" y="7291"/>
                    <a:pt x="950" y="7133"/>
                    <a:pt x="1013" y="6974"/>
                  </a:cubicBezTo>
                  <a:cubicBezTo>
                    <a:pt x="1172" y="6689"/>
                    <a:pt x="1299" y="6373"/>
                    <a:pt x="1203" y="6088"/>
                  </a:cubicBezTo>
                  <a:cubicBezTo>
                    <a:pt x="1140" y="5771"/>
                    <a:pt x="792" y="5549"/>
                    <a:pt x="887" y="5264"/>
                  </a:cubicBezTo>
                  <a:cubicBezTo>
                    <a:pt x="1013" y="4948"/>
                    <a:pt x="1172" y="4758"/>
                    <a:pt x="1077" y="4409"/>
                  </a:cubicBezTo>
                  <a:cubicBezTo>
                    <a:pt x="1045" y="4283"/>
                    <a:pt x="950" y="4156"/>
                    <a:pt x="887" y="4061"/>
                  </a:cubicBezTo>
                  <a:cubicBezTo>
                    <a:pt x="792" y="3871"/>
                    <a:pt x="823" y="3744"/>
                    <a:pt x="887" y="3554"/>
                  </a:cubicBezTo>
                  <a:cubicBezTo>
                    <a:pt x="982" y="3269"/>
                    <a:pt x="982" y="3016"/>
                    <a:pt x="823" y="2731"/>
                  </a:cubicBezTo>
                  <a:cubicBezTo>
                    <a:pt x="728" y="2509"/>
                    <a:pt x="665" y="2446"/>
                    <a:pt x="728" y="2192"/>
                  </a:cubicBezTo>
                  <a:cubicBezTo>
                    <a:pt x="760" y="2034"/>
                    <a:pt x="792" y="1844"/>
                    <a:pt x="792" y="1654"/>
                  </a:cubicBezTo>
                  <a:cubicBezTo>
                    <a:pt x="792" y="1274"/>
                    <a:pt x="570" y="831"/>
                    <a:pt x="792" y="482"/>
                  </a:cubicBezTo>
                  <a:cubicBezTo>
                    <a:pt x="923" y="241"/>
                    <a:pt x="706" y="0"/>
                    <a:pt x="487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816" y="1761161"/>
            <a:ext cx="1275315" cy="106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41" y="1786761"/>
            <a:ext cx="1275315" cy="106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6274" y="1778727"/>
            <a:ext cx="1275316" cy="106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687" y="2824713"/>
            <a:ext cx="1164598" cy="971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16"/>
          <p:cNvSpPr txBox="1"/>
          <p:nvPr/>
        </p:nvSpPr>
        <p:spPr>
          <a:xfrm>
            <a:off x="0" y="45597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 Stack</a:t>
            </a:r>
            <a:endParaRPr i="0" sz="2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Web design" id="1006" name="Google Shape;10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134" y="1854927"/>
            <a:ext cx="356731" cy="3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998" y="2809550"/>
            <a:ext cx="1200980" cy="1001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16"/>
          <p:cNvSpPr txBox="1"/>
          <p:nvPr/>
        </p:nvSpPr>
        <p:spPr>
          <a:xfrm>
            <a:off x="803557" y="2638524"/>
            <a:ext cx="120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FrontEnd</a:t>
            </a: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HTML/CSS/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  Photoshop</a:t>
            </a:r>
            <a:endParaRPr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09" name="Google Shape;10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0256" y="2887877"/>
            <a:ext cx="350355" cy="312817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16"/>
          <p:cNvSpPr txBox="1"/>
          <p:nvPr/>
        </p:nvSpPr>
        <p:spPr>
          <a:xfrm>
            <a:off x="2297527" y="3549939"/>
            <a:ext cx="1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BackEnd</a:t>
            </a: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Flask</a:t>
            </a:r>
            <a:endParaRPr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11" name="Google Shape;101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1291" y="1665191"/>
            <a:ext cx="774366" cy="53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16"/>
          <p:cNvSpPr txBox="1"/>
          <p:nvPr/>
        </p:nvSpPr>
        <p:spPr>
          <a:xfrm>
            <a:off x="3904053" y="2584852"/>
            <a:ext cx="1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Database</a:t>
            </a: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MySQL</a:t>
            </a:r>
            <a:endParaRPr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13" name="Google Shape;101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0983" y="2887877"/>
            <a:ext cx="383303" cy="383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6"/>
          <p:cNvSpPr txBox="1"/>
          <p:nvPr/>
        </p:nvSpPr>
        <p:spPr>
          <a:xfrm>
            <a:off x="5190426" y="3549948"/>
            <a:ext cx="17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 Image</a:t>
            </a: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Recognition</a:t>
            </a: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Deep Learning</a:t>
            </a:r>
            <a:endParaRPr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15" name="Google Shape;101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06852" y="1710542"/>
            <a:ext cx="634164" cy="6341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6"/>
          <p:cNvSpPr txBox="1"/>
          <p:nvPr/>
        </p:nvSpPr>
        <p:spPr>
          <a:xfrm>
            <a:off x="7024178" y="2584848"/>
            <a:ext cx="1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Automation</a:t>
            </a: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Selenium Bot</a:t>
            </a:r>
            <a:endParaRPr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7"/>
          <p:cNvSpPr/>
          <p:nvPr/>
        </p:nvSpPr>
        <p:spPr>
          <a:xfrm>
            <a:off x="2574202" y="587821"/>
            <a:ext cx="3793560" cy="3830014"/>
          </a:xfrm>
          <a:custGeom>
            <a:rect b="b" l="l" r="r" t="t"/>
            <a:pathLst>
              <a:path extrusionOk="0" h="64416" w="64415">
                <a:moveTo>
                  <a:pt x="32208" y="1"/>
                </a:moveTo>
                <a:cubicBezTo>
                  <a:pt x="14441" y="1"/>
                  <a:pt x="0" y="14410"/>
                  <a:pt x="0" y="32208"/>
                </a:cubicBezTo>
                <a:cubicBezTo>
                  <a:pt x="0" y="50006"/>
                  <a:pt x="14441" y="64415"/>
                  <a:pt x="32208" y="64415"/>
                </a:cubicBezTo>
                <a:cubicBezTo>
                  <a:pt x="50006" y="64415"/>
                  <a:pt x="64415" y="50006"/>
                  <a:pt x="64415" y="32208"/>
                </a:cubicBezTo>
                <a:cubicBezTo>
                  <a:pt x="64415" y="14410"/>
                  <a:pt x="50006" y="1"/>
                  <a:pt x="32208" y="1"/>
                </a:cubicBezTo>
                <a:close/>
              </a:path>
            </a:pathLst>
          </a:custGeom>
          <a:solidFill>
            <a:srgbClr val="D99F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"/>
          <p:cNvSpPr txBox="1"/>
          <p:nvPr/>
        </p:nvSpPr>
        <p:spPr>
          <a:xfrm>
            <a:off x="2985075" y="1740600"/>
            <a:ext cx="331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DEMO</a:t>
            </a:r>
            <a:endParaRPr sz="9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8"/>
          <p:cNvSpPr txBox="1"/>
          <p:nvPr/>
        </p:nvSpPr>
        <p:spPr>
          <a:xfrm>
            <a:off x="560900" y="135175"/>
            <a:ext cx="8022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BUSINESS MODEL</a:t>
            </a:r>
            <a:endParaRPr sz="2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8" name="Google Shape;1028;p18"/>
          <p:cNvSpPr/>
          <p:nvPr/>
        </p:nvSpPr>
        <p:spPr>
          <a:xfrm>
            <a:off x="611300" y="1011250"/>
            <a:ext cx="1414500" cy="22638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 cap="flat" cmpd="sng" w="9525">
            <a:solidFill>
              <a:srgbClr val="3BBF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relationship: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&gt;Helps users keep to book an appointment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&gt;checking type of skin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&gt;Prescription History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&gt;Diagnosis for skin disease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29" name="Google Shape;1029;p18"/>
          <p:cNvGrpSpPr/>
          <p:nvPr/>
        </p:nvGrpSpPr>
        <p:grpSpPr>
          <a:xfrm>
            <a:off x="2243994" y="3275117"/>
            <a:ext cx="416424" cy="332709"/>
            <a:chOff x="3049653" y="2321468"/>
            <a:chExt cx="362991" cy="290018"/>
          </a:xfrm>
        </p:grpSpPr>
        <p:sp>
          <p:nvSpPr>
            <p:cNvPr id="1030" name="Google Shape;1030;p18"/>
            <p:cNvSpPr/>
            <p:nvPr/>
          </p:nvSpPr>
          <p:spPr>
            <a:xfrm>
              <a:off x="3280290" y="2429690"/>
              <a:ext cx="29913" cy="73957"/>
            </a:xfrm>
            <a:custGeom>
              <a:rect b="b" l="l" r="r" t="t"/>
              <a:pathLst>
                <a:path extrusionOk="0" h="2329" w="942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3317729" y="2392250"/>
              <a:ext cx="49570" cy="148836"/>
            </a:xfrm>
            <a:custGeom>
              <a:rect b="b" l="l" r="r" t="t"/>
              <a:pathLst>
                <a:path extrusionOk="0" h="4687" w="1561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3354406" y="2355954"/>
              <a:ext cx="58239" cy="222317"/>
            </a:xfrm>
            <a:custGeom>
              <a:rect b="b" l="l" r="r" t="t"/>
              <a:pathLst>
                <a:path extrusionOk="0" h="7001" w="1834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3049653" y="2321468"/>
              <a:ext cx="210250" cy="290018"/>
            </a:xfrm>
            <a:custGeom>
              <a:rect b="b" l="l" r="r" t="t"/>
              <a:pathLst>
                <a:path extrusionOk="0" h="9133" w="6621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34" name="Google Shape;1034;p18"/>
          <p:cNvSpPr/>
          <p:nvPr/>
        </p:nvSpPr>
        <p:spPr>
          <a:xfrm>
            <a:off x="2120700" y="1011275"/>
            <a:ext cx="1468200" cy="22638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activities: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&gt;Classification of skin type - Dry or Oily</a:t>
            </a:r>
            <a:endParaRPr sz="9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&gt;Diagnosis of skin disease</a:t>
            </a:r>
            <a:endParaRPr sz="9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&gt;Booking appointment </a:t>
            </a:r>
            <a:endParaRPr sz="9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 Searching nearby clinics</a:t>
            </a:r>
            <a:endParaRPr sz="9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&gt;Prescriptions data history</a:t>
            </a:r>
            <a:endParaRPr sz="9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5" name="Google Shape;1035;p18"/>
          <p:cNvSpPr/>
          <p:nvPr/>
        </p:nvSpPr>
        <p:spPr>
          <a:xfrm>
            <a:off x="3678450" y="2401300"/>
            <a:ext cx="1414500" cy="8637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Key resources:</a:t>
            </a:r>
            <a:endParaRPr b="1"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Skin type and disease knowledge.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18"/>
          <p:cNvSpPr/>
          <p:nvPr/>
        </p:nvSpPr>
        <p:spPr>
          <a:xfrm>
            <a:off x="607225" y="3352125"/>
            <a:ext cx="3900600" cy="12324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                 Cost Structure: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&gt;Developing server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&gt;Website and program maintenance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&gt;Extracting models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&gt;Technical and health expert incentives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&gt;Marketing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18"/>
          <p:cNvSpPr/>
          <p:nvPr/>
        </p:nvSpPr>
        <p:spPr>
          <a:xfrm>
            <a:off x="3677500" y="1011250"/>
            <a:ext cx="1414500" cy="13011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 proposition: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&gt;Knowing the skin type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&gt;Skin disease diagnosing 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8" name="Google Shape;1038;p18"/>
          <p:cNvSpPr/>
          <p:nvPr/>
        </p:nvSpPr>
        <p:spPr>
          <a:xfrm>
            <a:off x="4636175" y="3352125"/>
            <a:ext cx="3900600" cy="12324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Revenue streams: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&gt;Premium users will get personalised skin care routines.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&gt;Giving dermatologist suggestion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9" name="Google Shape;1039;p18"/>
          <p:cNvSpPr/>
          <p:nvPr/>
        </p:nvSpPr>
        <p:spPr>
          <a:xfrm>
            <a:off x="6944850" y="1010950"/>
            <a:ext cx="1591800" cy="22638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segment: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Get to know the type of skin, diagnosis of any disease, prescription history, booking online appointment and have a virtual meet.</a:t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0" name="Google Shape;1040;p18"/>
          <p:cNvSpPr/>
          <p:nvPr/>
        </p:nvSpPr>
        <p:spPr>
          <a:xfrm>
            <a:off x="5182475" y="1002825"/>
            <a:ext cx="1671900" cy="13011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Channels:</a:t>
            </a:r>
            <a:endParaRPr b="1" sz="13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&gt;Web application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&gt;Website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&gt;Developers tools and API</a:t>
            </a:r>
            <a:endParaRPr sz="7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1" name="Google Shape;1041;p18"/>
          <p:cNvSpPr/>
          <p:nvPr/>
        </p:nvSpPr>
        <p:spPr>
          <a:xfrm>
            <a:off x="5182950" y="2401300"/>
            <a:ext cx="1671900" cy="863700"/>
          </a:xfrm>
          <a:prstGeom prst="roundRect">
            <a:avLst>
              <a:gd fmla="val 16667" name="adj"/>
            </a:avLst>
          </a:prstGeom>
          <a:solidFill>
            <a:srgbClr val="3BBF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Key partners:</a:t>
            </a:r>
            <a:endParaRPr b="1"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Dermatologists</a:t>
            </a:r>
            <a:endParaRPr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Premium Users </a:t>
            </a:r>
            <a:endParaRPr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42" name="Google Shape;1042;p18"/>
          <p:cNvGrpSpPr/>
          <p:nvPr/>
        </p:nvGrpSpPr>
        <p:grpSpPr>
          <a:xfrm>
            <a:off x="2752669" y="183393"/>
            <a:ext cx="536827" cy="455860"/>
            <a:chOff x="1327676" y="2910480"/>
            <a:chExt cx="347934" cy="310024"/>
          </a:xfrm>
        </p:grpSpPr>
        <p:sp>
          <p:nvSpPr>
            <p:cNvPr id="1043" name="Google Shape;1043;p18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3BBF9A"/>
            </a:solidFill>
            <a:ln cap="flat" cmpd="sng" w="9525">
              <a:solidFill>
                <a:srgbClr val="3BBF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3BBF9A"/>
            </a:solidFill>
            <a:ln cap="flat" cmpd="sng" w="9525">
              <a:solidFill>
                <a:srgbClr val="3BBF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3BBF9A"/>
            </a:solidFill>
            <a:ln cap="flat" cmpd="sng" w="9525">
              <a:solidFill>
                <a:srgbClr val="3BBF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3BBF9A"/>
            </a:solidFill>
            <a:ln cap="flat" cmpd="sng" w="9525">
              <a:solidFill>
                <a:srgbClr val="3BBF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3BBF9A"/>
            </a:solidFill>
            <a:ln cap="flat" cmpd="sng" w="9525">
              <a:solidFill>
                <a:srgbClr val="3BBF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3" name="Google Shape;1053;p19"/>
          <p:cNvSpPr/>
          <p:nvPr/>
        </p:nvSpPr>
        <p:spPr>
          <a:xfrm>
            <a:off x="2091893" y="3529061"/>
            <a:ext cx="176794" cy="160927"/>
          </a:xfrm>
          <a:custGeom>
            <a:rect b="b" l="l" r="r" t="t"/>
            <a:pathLst>
              <a:path extrusionOk="0" h="6055" w="6652">
                <a:moveTo>
                  <a:pt x="3324" y="1"/>
                </a:moveTo>
                <a:cubicBezTo>
                  <a:pt x="1965" y="1"/>
                  <a:pt x="733" y="923"/>
                  <a:pt x="381" y="2331"/>
                </a:cubicBezTo>
                <a:cubicBezTo>
                  <a:pt x="1" y="3946"/>
                  <a:pt x="982" y="5593"/>
                  <a:pt x="2629" y="5973"/>
                </a:cubicBezTo>
                <a:cubicBezTo>
                  <a:pt x="2864" y="6028"/>
                  <a:pt x="3099" y="6054"/>
                  <a:pt x="3331" y="6054"/>
                </a:cubicBezTo>
                <a:cubicBezTo>
                  <a:pt x="4696" y="6054"/>
                  <a:pt x="5946" y="5137"/>
                  <a:pt x="6271" y="3756"/>
                </a:cubicBezTo>
                <a:cubicBezTo>
                  <a:pt x="6651" y="2109"/>
                  <a:pt x="5669" y="494"/>
                  <a:pt x="4023" y="82"/>
                </a:cubicBezTo>
                <a:cubicBezTo>
                  <a:pt x="3789" y="27"/>
                  <a:pt x="3555" y="1"/>
                  <a:pt x="3324" y="1"/>
                </a:cubicBezTo>
                <a:close/>
              </a:path>
            </a:pathLst>
          </a:custGeom>
          <a:solidFill>
            <a:srgbClr val="D99F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19"/>
          <p:cNvGrpSpPr/>
          <p:nvPr/>
        </p:nvGrpSpPr>
        <p:grpSpPr>
          <a:xfrm>
            <a:off x="5393136" y="1324393"/>
            <a:ext cx="2611812" cy="3237690"/>
            <a:chOff x="3308186" y="1498893"/>
            <a:chExt cx="2611812" cy="3237690"/>
          </a:xfrm>
        </p:grpSpPr>
        <p:sp>
          <p:nvSpPr>
            <p:cNvPr id="1055" name="Google Shape;1055;p19"/>
            <p:cNvSpPr/>
            <p:nvPr/>
          </p:nvSpPr>
          <p:spPr>
            <a:xfrm>
              <a:off x="5265156" y="2368832"/>
              <a:ext cx="572373" cy="576572"/>
            </a:xfrm>
            <a:custGeom>
              <a:rect b="b" l="l" r="r" t="t"/>
              <a:pathLst>
                <a:path extrusionOk="0" h="21694" w="21536">
                  <a:moveTo>
                    <a:pt x="856" y="1"/>
                  </a:moveTo>
                  <a:cubicBezTo>
                    <a:pt x="856" y="1"/>
                    <a:pt x="1" y="1901"/>
                    <a:pt x="1141" y="8931"/>
                  </a:cubicBezTo>
                  <a:cubicBezTo>
                    <a:pt x="2281" y="15993"/>
                    <a:pt x="10673" y="18084"/>
                    <a:pt x="12763" y="18654"/>
                  </a:cubicBezTo>
                  <a:cubicBezTo>
                    <a:pt x="14822" y="19224"/>
                    <a:pt x="18337" y="21694"/>
                    <a:pt x="18337" y="21694"/>
                  </a:cubicBezTo>
                  <a:lnTo>
                    <a:pt x="16215" y="17102"/>
                  </a:lnTo>
                  <a:lnTo>
                    <a:pt x="21536" y="15518"/>
                  </a:lnTo>
                  <a:cubicBezTo>
                    <a:pt x="17957" y="11845"/>
                    <a:pt x="12098" y="14347"/>
                    <a:pt x="7063" y="11560"/>
                  </a:cubicBezTo>
                  <a:cubicBezTo>
                    <a:pt x="2028" y="8805"/>
                    <a:pt x="2186" y="1"/>
                    <a:pt x="218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5272731" y="2145680"/>
              <a:ext cx="372909" cy="421439"/>
            </a:xfrm>
            <a:custGeom>
              <a:rect b="b" l="l" r="r" t="t"/>
              <a:pathLst>
                <a:path extrusionOk="0" h="15857" w="14031">
                  <a:moveTo>
                    <a:pt x="9263" y="0"/>
                  </a:moveTo>
                  <a:cubicBezTo>
                    <a:pt x="5141" y="0"/>
                    <a:pt x="1046" y="6528"/>
                    <a:pt x="1046" y="6528"/>
                  </a:cubicBezTo>
                  <a:cubicBezTo>
                    <a:pt x="1" y="10170"/>
                    <a:pt x="3326" y="15047"/>
                    <a:pt x="6683" y="15776"/>
                  </a:cubicBezTo>
                  <a:cubicBezTo>
                    <a:pt x="6935" y="15830"/>
                    <a:pt x="7183" y="15856"/>
                    <a:pt x="7426" y="15856"/>
                  </a:cubicBezTo>
                  <a:cubicBezTo>
                    <a:pt x="10411" y="15856"/>
                    <a:pt x="12628" y="11901"/>
                    <a:pt x="13302" y="8650"/>
                  </a:cubicBezTo>
                  <a:cubicBezTo>
                    <a:pt x="14030" y="5166"/>
                    <a:pt x="13650" y="194"/>
                    <a:pt x="9438" y="4"/>
                  </a:cubicBezTo>
                  <a:cubicBezTo>
                    <a:pt x="9380" y="2"/>
                    <a:pt x="9322" y="0"/>
                    <a:pt x="9263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840153" y="2030462"/>
              <a:ext cx="268512" cy="566473"/>
            </a:xfrm>
            <a:custGeom>
              <a:rect b="b" l="l" r="r" t="t"/>
              <a:pathLst>
                <a:path extrusionOk="0" h="21314" w="10103">
                  <a:moveTo>
                    <a:pt x="4877" y="2154"/>
                  </a:moveTo>
                  <a:cubicBezTo>
                    <a:pt x="4877" y="2154"/>
                    <a:pt x="6429" y="6366"/>
                    <a:pt x="6714" y="7095"/>
                  </a:cubicBezTo>
                  <a:cubicBezTo>
                    <a:pt x="6967" y="7823"/>
                    <a:pt x="7379" y="7601"/>
                    <a:pt x="7347" y="7095"/>
                  </a:cubicBezTo>
                  <a:cubicBezTo>
                    <a:pt x="7316" y="6588"/>
                    <a:pt x="7822" y="5321"/>
                    <a:pt x="7696" y="4529"/>
                  </a:cubicBezTo>
                  <a:cubicBezTo>
                    <a:pt x="7601" y="3738"/>
                    <a:pt x="7537" y="2281"/>
                    <a:pt x="7854" y="1363"/>
                  </a:cubicBezTo>
                  <a:cubicBezTo>
                    <a:pt x="8171" y="412"/>
                    <a:pt x="8804" y="1"/>
                    <a:pt x="9184" y="64"/>
                  </a:cubicBezTo>
                  <a:cubicBezTo>
                    <a:pt x="9532" y="127"/>
                    <a:pt x="9437" y="1046"/>
                    <a:pt x="9501" y="2091"/>
                  </a:cubicBezTo>
                  <a:cubicBezTo>
                    <a:pt x="9564" y="3136"/>
                    <a:pt x="9881" y="3991"/>
                    <a:pt x="9849" y="4878"/>
                  </a:cubicBezTo>
                  <a:cubicBezTo>
                    <a:pt x="9817" y="5765"/>
                    <a:pt x="9691" y="5670"/>
                    <a:pt x="9754" y="6778"/>
                  </a:cubicBezTo>
                  <a:cubicBezTo>
                    <a:pt x="9786" y="7886"/>
                    <a:pt x="10102" y="10452"/>
                    <a:pt x="9659" y="12352"/>
                  </a:cubicBezTo>
                  <a:cubicBezTo>
                    <a:pt x="9216" y="14252"/>
                    <a:pt x="6461" y="18464"/>
                    <a:pt x="5447" y="19889"/>
                  </a:cubicBezTo>
                  <a:cubicBezTo>
                    <a:pt x="4434" y="21314"/>
                    <a:pt x="1235" y="10737"/>
                    <a:pt x="633" y="7760"/>
                  </a:cubicBezTo>
                  <a:cubicBezTo>
                    <a:pt x="0" y="4751"/>
                    <a:pt x="190" y="2883"/>
                    <a:pt x="190" y="2883"/>
                  </a:cubicBezTo>
                  <a:close/>
                </a:path>
              </a:pathLst>
            </a:custGeom>
            <a:solidFill>
              <a:srgbClr val="FBC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3919250" y="1955564"/>
              <a:ext cx="180993" cy="56424"/>
            </a:xfrm>
            <a:custGeom>
              <a:rect b="b" l="l" r="r" t="t"/>
              <a:pathLst>
                <a:path extrusionOk="0" h="2123" w="6810">
                  <a:moveTo>
                    <a:pt x="33" y="1774"/>
                  </a:moveTo>
                  <a:cubicBezTo>
                    <a:pt x="33" y="1774"/>
                    <a:pt x="1" y="1425"/>
                    <a:pt x="318" y="1077"/>
                  </a:cubicBezTo>
                  <a:cubicBezTo>
                    <a:pt x="634" y="697"/>
                    <a:pt x="1743" y="0"/>
                    <a:pt x="2123" y="0"/>
                  </a:cubicBezTo>
                  <a:cubicBezTo>
                    <a:pt x="2471" y="0"/>
                    <a:pt x="3263" y="222"/>
                    <a:pt x="4435" y="380"/>
                  </a:cubicBezTo>
                  <a:cubicBezTo>
                    <a:pt x="5606" y="507"/>
                    <a:pt x="6493" y="254"/>
                    <a:pt x="6620" y="380"/>
                  </a:cubicBezTo>
                  <a:cubicBezTo>
                    <a:pt x="6746" y="475"/>
                    <a:pt x="6810" y="2090"/>
                    <a:pt x="5448" y="2090"/>
                  </a:cubicBezTo>
                  <a:cubicBezTo>
                    <a:pt x="4086" y="2122"/>
                    <a:pt x="33" y="1774"/>
                    <a:pt x="33" y="1774"/>
                  </a:cubicBezTo>
                  <a:close/>
                </a:path>
              </a:pathLst>
            </a:custGeom>
            <a:solidFill>
              <a:srgbClr val="F6C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3582581" y="2714033"/>
              <a:ext cx="896060" cy="1004151"/>
            </a:xfrm>
            <a:custGeom>
              <a:rect b="b" l="l" r="r" t="t"/>
              <a:pathLst>
                <a:path extrusionOk="0" h="37782" w="33715">
                  <a:moveTo>
                    <a:pt x="26736" y="1"/>
                  </a:moveTo>
                  <a:cubicBezTo>
                    <a:pt x="26218" y="1"/>
                    <a:pt x="25606" y="130"/>
                    <a:pt x="24892" y="409"/>
                  </a:cubicBezTo>
                  <a:cubicBezTo>
                    <a:pt x="23150" y="1105"/>
                    <a:pt x="19382" y="3892"/>
                    <a:pt x="16025" y="7407"/>
                  </a:cubicBezTo>
                  <a:cubicBezTo>
                    <a:pt x="12636" y="10891"/>
                    <a:pt x="4846" y="18143"/>
                    <a:pt x="2407" y="19695"/>
                  </a:cubicBezTo>
                  <a:cubicBezTo>
                    <a:pt x="0" y="21247"/>
                    <a:pt x="254" y="30811"/>
                    <a:pt x="2407" y="33756"/>
                  </a:cubicBezTo>
                  <a:cubicBezTo>
                    <a:pt x="4231" y="36188"/>
                    <a:pt x="7048" y="37781"/>
                    <a:pt x="8629" y="37781"/>
                  </a:cubicBezTo>
                  <a:cubicBezTo>
                    <a:pt x="8942" y="37781"/>
                    <a:pt x="9207" y="37719"/>
                    <a:pt x="9406" y="37588"/>
                  </a:cubicBezTo>
                  <a:cubicBezTo>
                    <a:pt x="10609" y="36796"/>
                    <a:pt x="11496" y="33946"/>
                    <a:pt x="12573" y="32363"/>
                  </a:cubicBezTo>
                  <a:cubicBezTo>
                    <a:pt x="13650" y="30779"/>
                    <a:pt x="20585" y="27391"/>
                    <a:pt x="22327" y="25364"/>
                  </a:cubicBezTo>
                  <a:cubicBezTo>
                    <a:pt x="23919" y="23507"/>
                    <a:pt x="33715" y="1"/>
                    <a:pt x="26736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470275" y="2315808"/>
              <a:ext cx="1449723" cy="1602118"/>
            </a:xfrm>
            <a:custGeom>
              <a:rect b="b" l="l" r="r" t="t"/>
              <a:pathLst>
                <a:path extrusionOk="0" h="60281" w="54547">
                  <a:moveTo>
                    <a:pt x="11001" y="1"/>
                  </a:moveTo>
                  <a:cubicBezTo>
                    <a:pt x="11001" y="1"/>
                    <a:pt x="8753" y="2977"/>
                    <a:pt x="4319" y="28693"/>
                  </a:cubicBezTo>
                  <a:cubicBezTo>
                    <a:pt x="0" y="53741"/>
                    <a:pt x="23928" y="60280"/>
                    <a:pt x="31376" y="60280"/>
                  </a:cubicBezTo>
                  <a:cubicBezTo>
                    <a:pt x="31574" y="60280"/>
                    <a:pt x="31761" y="60275"/>
                    <a:pt x="31935" y="60266"/>
                  </a:cubicBezTo>
                  <a:cubicBezTo>
                    <a:pt x="38648" y="59950"/>
                    <a:pt x="46249" y="56308"/>
                    <a:pt x="50398" y="47346"/>
                  </a:cubicBezTo>
                  <a:cubicBezTo>
                    <a:pt x="54546" y="38352"/>
                    <a:pt x="49036" y="29168"/>
                    <a:pt x="42987" y="24069"/>
                  </a:cubicBezTo>
                  <a:cubicBezTo>
                    <a:pt x="36780" y="18812"/>
                    <a:pt x="34531" y="18052"/>
                    <a:pt x="32631" y="12478"/>
                  </a:cubicBezTo>
                  <a:cubicBezTo>
                    <a:pt x="30731" y="6904"/>
                    <a:pt x="33296" y="1489"/>
                    <a:pt x="33296" y="1489"/>
                  </a:cubicBezTo>
                  <a:lnTo>
                    <a:pt x="11001" y="1"/>
                  </a:ln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343495" y="4261856"/>
              <a:ext cx="1433404" cy="474727"/>
            </a:xfrm>
            <a:custGeom>
              <a:rect b="b" l="l" r="r" t="t"/>
              <a:pathLst>
                <a:path extrusionOk="0" h="17862" w="53933">
                  <a:moveTo>
                    <a:pt x="45825" y="0"/>
                  </a:moveTo>
                  <a:lnTo>
                    <a:pt x="6366" y="4909"/>
                  </a:lnTo>
                  <a:cubicBezTo>
                    <a:pt x="6366" y="4909"/>
                    <a:pt x="2154" y="11116"/>
                    <a:pt x="0" y="17861"/>
                  </a:cubicBezTo>
                  <a:lnTo>
                    <a:pt x="53933" y="17861"/>
                  </a:lnTo>
                  <a:cubicBezTo>
                    <a:pt x="53933" y="17861"/>
                    <a:pt x="51146" y="6207"/>
                    <a:pt x="45825" y="0"/>
                  </a:cubicBezTo>
                  <a:close/>
                </a:path>
              </a:pathLst>
            </a:custGeom>
            <a:solidFill>
              <a:srgbClr val="D99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090974" y="2711854"/>
              <a:ext cx="769312" cy="1834671"/>
            </a:xfrm>
            <a:custGeom>
              <a:rect b="b" l="l" r="r" t="t"/>
              <a:pathLst>
                <a:path extrusionOk="0" h="69031" w="28946">
                  <a:moveTo>
                    <a:pt x="9146" y="0"/>
                  </a:moveTo>
                  <a:cubicBezTo>
                    <a:pt x="6269" y="0"/>
                    <a:pt x="2208" y="672"/>
                    <a:pt x="1806" y="6856"/>
                  </a:cubicBezTo>
                  <a:cubicBezTo>
                    <a:pt x="1362" y="13633"/>
                    <a:pt x="1996" y="17528"/>
                    <a:pt x="1806" y="22120"/>
                  </a:cubicBezTo>
                  <a:cubicBezTo>
                    <a:pt x="1616" y="26712"/>
                    <a:pt x="0" y="33395"/>
                    <a:pt x="1647" y="36498"/>
                  </a:cubicBezTo>
                  <a:cubicBezTo>
                    <a:pt x="3294" y="39602"/>
                    <a:pt x="7443" y="42515"/>
                    <a:pt x="11465" y="45999"/>
                  </a:cubicBezTo>
                  <a:cubicBezTo>
                    <a:pt x="15455" y="49482"/>
                    <a:pt x="18052" y="51889"/>
                    <a:pt x="18052" y="52428"/>
                  </a:cubicBezTo>
                  <a:cubicBezTo>
                    <a:pt x="18052" y="52934"/>
                    <a:pt x="14410" y="57653"/>
                    <a:pt x="13396" y="58445"/>
                  </a:cubicBezTo>
                  <a:cubicBezTo>
                    <a:pt x="12351" y="59205"/>
                    <a:pt x="12605" y="60630"/>
                    <a:pt x="13681" y="62625"/>
                  </a:cubicBezTo>
                  <a:cubicBezTo>
                    <a:pt x="14758" y="64588"/>
                    <a:pt x="15613" y="65634"/>
                    <a:pt x="16943" y="66425"/>
                  </a:cubicBezTo>
                  <a:cubicBezTo>
                    <a:pt x="18273" y="67185"/>
                    <a:pt x="23467" y="68674"/>
                    <a:pt x="25842" y="69022"/>
                  </a:cubicBezTo>
                  <a:cubicBezTo>
                    <a:pt x="25881" y="69028"/>
                    <a:pt x="25920" y="69031"/>
                    <a:pt x="25958" y="69031"/>
                  </a:cubicBezTo>
                  <a:cubicBezTo>
                    <a:pt x="28241" y="69031"/>
                    <a:pt x="28946" y="58888"/>
                    <a:pt x="28946" y="58888"/>
                  </a:cubicBezTo>
                  <a:lnTo>
                    <a:pt x="22010" y="3404"/>
                  </a:lnTo>
                  <a:cubicBezTo>
                    <a:pt x="22010" y="3404"/>
                    <a:pt x="12795" y="111"/>
                    <a:pt x="9976" y="16"/>
                  </a:cubicBezTo>
                  <a:cubicBezTo>
                    <a:pt x="9715" y="7"/>
                    <a:pt x="9436" y="0"/>
                    <a:pt x="9146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388945" y="2864600"/>
              <a:ext cx="1318935" cy="1697425"/>
            </a:xfrm>
            <a:custGeom>
              <a:rect b="b" l="l" r="r" t="t"/>
              <a:pathLst>
                <a:path extrusionOk="0" h="63867" w="49626">
                  <a:moveTo>
                    <a:pt x="22454" y="1"/>
                  </a:moveTo>
                  <a:cubicBezTo>
                    <a:pt x="22454" y="1"/>
                    <a:pt x="6049" y="12098"/>
                    <a:pt x="2154" y="19287"/>
                  </a:cubicBezTo>
                  <a:cubicBezTo>
                    <a:pt x="2154" y="19287"/>
                    <a:pt x="0" y="25462"/>
                    <a:pt x="0" y="27173"/>
                  </a:cubicBezTo>
                  <a:cubicBezTo>
                    <a:pt x="0" y="28914"/>
                    <a:pt x="5574" y="40569"/>
                    <a:pt x="8234" y="45604"/>
                  </a:cubicBezTo>
                  <a:cubicBezTo>
                    <a:pt x="10926" y="50639"/>
                    <a:pt x="13333" y="52413"/>
                    <a:pt x="13333" y="53616"/>
                  </a:cubicBezTo>
                  <a:cubicBezTo>
                    <a:pt x="13333" y="54851"/>
                    <a:pt x="11781" y="57828"/>
                    <a:pt x="11781" y="59285"/>
                  </a:cubicBezTo>
                  <a:cubicBezTo>
                    <a:pt x="11781" y="60742"/>
                    <a:pt x="12478" y="62388"/>
                    <a:pt x="12953" y="62768"/>
                  </a:cubicBezTo>
                  <a:cubicBezTo>
                    <a:pt x="13281" y="63009"/>
                    <a:pt x="16185" y="63867"/>
                    <a:pt x="21510" y="63867"/>
                  </a:cubicBezTo>
                  <a:cubicBezTo>
                    <a:pt x="23905" y="63867"/>
                    <a:pt x="26789" y="63693"/>
                    <a:pt x="30149" y="63212"/>
                  </a:cubicBezTo>
                  <a:cubicBezTo>
                    <a:pt x="40980" y="61660"/>
                    <a:pt x="45224" y="59507"/>
                    <a:pt x="46775" y="57606"/>
                  </a:cubicBezTo>
                  <a:cubicBezTo>
                    <a:pt x="48327" y="55706"/>
                    <a:pt x="49626" y="52064"/>
                    <a:pt x="49024" y="51241"/>
                  </a:cubicBezTo>
                  <a:cubicBezTo>
                    <a:pt x="48422" y="50449"/>
                    <a:pt x="41803" y="48232"/>
                    <a:pt x="41328" y="47472"/>
                  </a:cubicBezTo>
                  <a:cubicBezTo>
                    <a:pt x="40853" y="46681"/>
                    <a:pt x="41550" y="41455"/>
                    <a:pt x="41740" y="36642"/>
                  </a:cubicBezTo>
                  <a:cubicBezTo>
                    <a:pt x="41898" y="31796"/>
                    <a:pt x="44179" y="19730"/>
                    <a:pt x="43545" y="15265"/>
                  </a:cubicBezTo>
                  <a:cubicBezTo>
                    <a:pt x="42880" y="10800"/>
                    <a:pt x="41677" y="9406"/>
                    <a:pt x="39143" y="7950"/>
                  </a:cubicBezTo>
                  <a:cubicBezTo>
                    <a:pt x="36610" y="6461"/>
                    <a:pt x="22454" y="1"/>
                    <a:pt x="22454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4271096" y="2742552"/>
              <a:ext cx="327435" cy="746589"/>
            </a:xfrm>
            <a:custGeom>
              <a:rect b="b" l="l" r="r" t="t"/>
              <a:pathLst>
                <a:path extrusionOk="0" h="28091" w="12320">
                  <a:moveTo>
                    <a:pt x="8425" y="1"/>
                  </a:moveTo>
                  <a:cubicBezTo>
                    <a:pt x="8425" y="1"/>
                    <a:pt x="1172" y="11591"/>
                    <a:pt x="602" y="12542"/>
                  </a:cubicBezTo>
                  <a:cubicBezTo>
                    <a:pt x="1" y="13492"/>
                    <a:pt x="64" y="14347"/>
                    <a:pt x="64" y="14917"/>
                  </a:cubicBezTo>
                  <a:cubicBezTo>
                    <a:pt x="64" y="15487"/>
                    <a:pt x="5606" y="28091"/>
                    <a:pt x="5606" y="28091"/>
                  </a:cubicBezTo>
                  <a:lnTo>
                    <a:pt x="11782" y="4909"/>
                  </a:lnTo>
                  <a:cubicBezTo>
                    <a:pt x="12320" y="3674"/>
                    <a:pt x="12193" y="602"/>
                    <a:pt x="12162" y="571"/>
                  </a:cubicBezTo>
                  <a:lnTo>
                    <a:pt x="8425" y="1"/>
                  </a:ln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271946" y="2453857"/>
              <a:ext cx="490727" cy="456947"/>
            </a:xfrm>
            <a:custGeom>
              <a:rect b="b" l="l" r="r" t="t"/>
              <a:pathLst>
                <a:path extrusionOk="0" h="17193" w="18464">
                  <a:moveTo>
                    <a:pt x="2629" y="0"/>
                  </a:moveTo>
                  <a:cubicBezTo>
                    <a:pt x="2629" y="0"/>
                    <a:pt x="0" y="3769"/>
                    <a:pt x="1299" y="10799"/>
                  </a:cubicBezTo>
                  <a:cubicBezTo>
                    <a:pt x="2078" y="14921"/>
                    <a:pt x="5742" y="17192"/>
                    <a:pt x="9253" y="17192"/>
                  </a:cubicBezTo>
                  <a:cubicBezTo>
                    <a:pt x="11732" y="17192"/>
                    <a:pt x="14133" y="16061"/>
                    <a:pt x="15391" y="13650"/>
                  </a:cubicBezTo>
                  <a:cubicBezTo>
                    <a:pt x="18463" y="7822"/>
                    <a:pt x="15011" y="950"/>
                    <a:pt x="15011" y="950"/>
                  </a:cubicBezTo>
                  <a:lnTo>
                    <a:pt x="2629" y="0"/>
                  </a:ln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420094" y="2479106"/>
              <a:ext cx="721340" cy="1010025"/>
            </a:xfrm>
            <a:custGeom>
              <a:rect b="b" l="l" r="r" t="t"/>
              <a:pathLst>
                <a:path extrusionOk="0" h="38003" w="27141">
                  <a:moveTo>
                    <a:pt x="5099" y="6619"/>
                  </a:moveTo>
                  <a:cubicBezTo>
                    <a:pt x="5099" y="6619"/>
                    <a:pt x="6904" y="11908"/>
                    <a:pt x="6176" y="14821"/>
                  </a:cubicBezTo>
                  <a:cubicBezTo>
                    <a:pt x="5479" y="17735"/>
                    <a:pt x="1774" y="24449"/>
                    <a:pt x="0" y="38003"/>
                  </a:cubicBezTo>
                  <a:cubicBezTo>
                    <a:pt x="0" y="38003"/>
                    <a:pt x="20300" y="26349"/>
                    <a:pt x="23720" y="16246"/>
                  </a:cubicBezTo>
                  <a:cubicBezTo>
                    <a:pt x="27140" y="6144"/>
                    <a:pt x="22580" y="0"/>
                    <a:pt x="22580" y="0"/>
                  </a:cubicBezTo>
                  <a:close/>
                </a:path>
              </a:pathLst>
            </a:custGeom>
            <a:solidFill>
              <a:srgbClr val="FBC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420094" y="2864600"/>
              <a:ext cx="706191" cy="624545"/>
            </a:xfrm>
            <a:custGeom>
              <a:rect b="b" l="l" r="r" t="t"/>
              <a:pathLst>
                <a:path extrusionOk="0" h="23499" w="26571">
                  <a:moveTo>
                    <a:pt x="23403" y="1"/>
                  </a:moveTo>
                  <a:cubicBezTo>
                    <a:pt x="23403" y="1"/>
                    <a:pt x="3800" y="19794"/>
                    <a:pt x="2280" y="20934"/>
                  </a:cubicBezTo>
                  <a:cubicBezTo>
                    <a:pt x="760" y="22042"/>
                    <a:pt x="0" y="23499"/>
                    <a:pt x="0" y="23499"/>
                  </a:cubicBezTo>
                  <a:cubicBezTo>
                    <a:pt x="0" y="23499"/>
                    <a:pt x="22232" y="18179"/>
                    <a:pt x="22833" y="17957"/>
                  </a:cubicBezTo>
                  <a:cubicBezTo>
                    <a:pt x="23403" y="17735"/>
                    <a:pt x="24100" y="17704"/>
                    <a:pt x="24322" y="16342"/>
                  </a:cubicBezTo>
                  <a:cubicBezTo>
                    <a:pt x="24544" y="14980"/>
                    <a:pt x="26570" y="2788"/>
                    <a:pt x="26570" y="2344"/>
                  </a:cubicBezTo>
                  <a:cubicBezTo>
                    <a:pt x="26570" y="1932"/>
                    <a:pt x="23403" y="1"/>
                    <a:pt x="23403" y="1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4555591" y="2479106"/>
              <a:ext cx="495777" cy="466143"/>
            </a:xfrm>
            <a:custGeom>
              <a:rect b="b" l="l" r="r" t="t"/>
              <a:pathLst>
                <a:path extrusionOk="0" h="17539" w="18654">
                  <a:moveTo>
                    <a:pt x="17482" y="0"/>
                  </a:moveTo>
                  <a:lnTo>
                    <a:pt x="1" y="6619"/>
                  </a:lnTo>
                  <a:cubicBezTo>
                    <a:pt x="1" y="6619"/>
                    <a:pt x="254" y="7347"/>
                    <a:pt x="539" y="8424"/>
                  </a:cubicBezTo>
                  <a:cubicBezTo>
                    <a:pt x="1268" y="9818"/>
                    <a:pt x="2059" y="11718"/>
                    <a:pt x="2218" y="13586"/>
                  </a:cubicBezTo>
                  <a:cubicBezTo>
                    <a:pt x="2437" y="16342"/>
                    <a:pt x="2319" y="17539"/>
                    <a:pt x="3395" y="17539"/>
                  </a:cubicBezTo>
                  <a:cubicBezTo>
                    <a:pt x="3716" y="17539"/>
                    <a:pt x="4144" y="17432"/>
                    <a:pt x="4719" y="17228"/>
                  </a:cubicBezTo>
                  <a:cubicBezTo>
                    <a:pt x="6968" y="16405"/>
                    <a:pt x="15582" y="12953"/>
                    <a:pt x="18654" y="2217"/>
                  </a:cubicBezTo>
                  <a:cubicBezTo>
                    <a:pt x="18084" y="760"/>
                    <a:pt x="17482" y="0"/>
                    <a:pt x="17482" y="0"/>
                  </a:cubicBezTo>
                  <a:close/>
                </a:path>
              </a:pathLst>
            </a:custGeom>
            <a:solidFill>
              <a:srgbClr val="E8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4255946" y="1703733"/>
              <a:ext cx="459578" cy="401586"/>
            </a:xfrm>
            <a:custGeom>
              <a:rect b="b" l="l" r="r" t="t"/>
              <a:pathLst>
                <a:path extrusionOk="0" h="15110" w="17292">
                  <a:moveTo>
                    <a:pt x="7862" y="0"/>
                  </a:moveTo>
                  <a:cubicBezTo>
                    <a:pt x="2487" y="0"/>
                    <a:pt x="119" y="3285"/>
                    <a:pt x="64" y="6593"/>
                  </a:cubicBezTo>
                  <a:cubicBezTo>
                    <a:pt x="1" y="10394"/>
                    <a:pt x="2946" y="14384"/>
                    <a:pt x="6619" y="15081"/>
                  </a:cubicBezTo>
                  <a:cubicBezTo>
                    <a:pt x="6722" y="15100"/>
                    <a:pt x="6827" y="15110"/>
                    <a:pt x="6934" y="15110"/>
                  </a:cubicBezTo>
                  <a:cubicBezTo>
                    <a:pt x="10683" y="15110"/>
                    <a:pt x="17291" y="3584"/>
                    <a:pt x="10641" y="260"/>
                  </a:cubicBezTo>
                  <a:cubicBezTo>
                    <a:pt x="9638" y="82"/>
                    <a:pt x="8712" y="0"/>
                    <a:pt x="7862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4300571" y="1656716"/>
              <a:ext cx="937654" cy="1049120"/>
            </a:xfrm>
            <a:custGeom>
              <a:rect b="b" l="l" r="r" t="t"/>
              <a:pathLst>
                <a:path extrusionOk="0" h="39474" w="35280">
                  <a:moveTo>
                    <a:pt x="19338" y="0"/>
                  </a:moveTo>
                  <a:cubicBezTo>
                    <a:pt x="14063" y="0"/>
                    <a:pt x="10722" y="1660"/>
                    <a:pt x="8297" y="3992"/>
                  </a:cubicBezTo>
                  <a:cubicBezTo>
                    <a:pt x="7664" y="4594"/>
                    <a:pt x="7221" y="5322"/>
                    <a:pt x="6461" y="6304"/>
                  </a:cubicBezTo>
                  <a:cubicBezTo>
                    <a:pt x="5099" y="8046"/>
                    <a:pt x="4022" y="10263"/>
                    <a:pt x="3484" y="12606"/>
                  </a:cubicBezTo>
                  <a:cubicBezTo>
                    <a:pt x="2565" y="16406"/>
                    <a:pt x="1995" y="18053"/>
                    <a:pt x="1267" y="21378"/>
                  </a:cubicBezTo>
                  <a:cubicBezTo>
                    <a:pt x="538" y="24672"/>
                    <a:pt x="0" y="28947"/>
                    <a:pt x="1457" y="32336"/>
                  </a:cubicBezTo>
                  <a:cubicBezTo>
                    <a:pt x="2914" y="35724"/>
                    <a:pt x="3642" y="37023"/>
                    <a:pt x="4307" y="38068"/>
                  </a:cubicBezTo>
                  <a:cubicBezTo>
                    <a:pt x="4972" y="39113"/>
                    <a:pt x="6936" y="39398"/>
                    <a:pt x="10071" y="39461"/>
                  </a:cubicBezTo>
                  <a:cubicBezTo>
                    <a:pt x="10379" y="39469"/>
                    <a:pt x="10697" y="39473"/>
                    <a:pt x="11024" y="39473"/>
                  </a:cubicBezTo>
                  <a:cubicBezTo>
                    <a:pt x="14906" y="39473"/>
                    <a:pt x="20100" y="38839"/>
                    <a:pt x="25240" y="34838"/>
                  </a:cubicBezTo>
                  <a:cubicBezTo>
                    <a:pt x="32176" y="29454"/>
                    <a:pt x="35279" y="21568"/>
                    <a:pt x="33854" y="13968"/>
                  </a:cubicBezTo>
                  <a:cubicBezTo>
                    <a:pt x="32429" y="6399"/>
                    <a:pt x="25082" y="65"/>
                    <a:pt x="19635" y="2"/>
                  </a:cubicBezTo>
                  <a:cubicBezTo>
                    <a:pt x="19535" y="1"/>
                    <a:pt x="19436" y="0"/>
                    <a:pt x="19338" y="0"/>
                  </a:cubicBezTo>
                  <a:close/>
                </a:path>
              </a:pathLst>
            </a:custGeom>
            <a:solidFill>
              <a:srgbClr val="FBD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4690264" y="2052363"/>
              <a:ext cx="271064" cy="42949"/>
            </a:xfrm>
            <a:custGeom>
              <a:rect b="b" l="l" r="r" t="t"/>
              <a:pathLst>
                <a:path extrusionOk="0" h="1616" w="10199">
                  <a:moveTo>
                    <a:pt x="4339" y="0"/>
                  </a:moveTo>
                  <a:cubicBezTo>
                    <a:pt x="666" y="0"/>
                    <a:pt x="1" y="1109"/>
                    <a:pt x="1" y="1109"/>
                  </a:cubicBezTo>
                  <a:cubicBezTo>
                    <a:pt x="1" y="1109"/>
                    <a:pt x="1256" y="1349"/>
                    <a:pt x="2981" y="1349"/>
                  </a:cubicBezTo>
                  <a:cubicBezTo>
                    <a:pt x="3597" y="1349"/>
                    <a:pt x="4273" y="1319"/>
                    <a:pt x="4973" y="1235"/>
                  </a:cubicBezTo>
                  <a:cubicBezTo>
                    <a:pt x="5465" y="1177"/>
                    <a:pt x="5955" y="1153"/>
                    <a:pt x="6425" y="1153"/>
                  </a:cubicBezTo>
                  <a:cubicBezTo>
                    <a:pt x="8495" y="1153"/>
                    <a:pt x="10198" y="1615"/>
                    <a:pt x="10198" y="1615"/>
                  </a:cubicBezTo>
                  <a:cubicBezTo>
                    <a:pt x="10198" y="1615"/>
                    <a:pt x="6778" y="0"/>
                    <a:pt x="4339" y="0"/>
                  </a:cubicBezTo>
                  <a:close/>
                </a:path>
              </a:pathLst>
            </a:custGeom>
            <a:solidFill>
              <a:srgbClr val="4A4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695314" y="2148736"/>
              <a:ext cx="175943" cy="110243"/>
            </a:xfrm>
            <a:custGeom>
              <a:rect b="b" l="l" r="r" t="t"/>
              <a:pathLst>
                <a:path extrusionOk="0" h="4148" w="6620">
                  <a:moveTo>
                    <a:pt x="2644" y="0"/>
                  </a:moveTo>
                  <a:cubicBezTo>
                    <a:pt x="2526" y="0"/>
                    <a:pt x="2405" y="6"/>
                    <a:pt x="2281" y="16"/>
                  </a:cubicBezTo>
                  <a:cubicBezTo>
                    <a:pt x="1679" y="48"/>
                    <a:pt x="444" y="269"/>
                    <a:pt x="1" y="1600"/>
                  </a:cubicBezTo>
                  <a:cubicBezTo>
                    <a:pt x="191" y="2676"/>
                    <a:pt x="824" y="3595"/>
                    <a:pt x="2883" y="4038"/>
                  </a:cubicBezTo>
                  <a:cubicBezTo>
                    <a:pt x="3237" y="4116"/>
                    <a:pt x="3582" y="4148"/>
                    <a:pt x="3910" y="4148"/>
                  </a:cubicBezTo>
                  <a:cubicBezTo>
                    <a:pt x="5456" y="4148"/>
                    <a:pt x="6620" y="3436"/>
                    <a:pt x="6620" y="3436"/>
                  </a:cubicBezTo>
                  <a:cubicBezTo>
                    <a:pt x="6620" y="3436"/>
                    <a:pt x="5709" y="0"/>
                    <a:pt x="2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4723089" y="2145786"/>
              <a:ext cx="102722" cy="100197"/>
            </a:xfrm>
            <a:custGeom>
              <a:rect b="b" l="l" r="r" t="t"/>
              <a:pathLst>
                <a:path extrusionOk="0" h="3770" w="3865">
                  <a:moveTo>
                    <a:pt x="1933" y="0"/>
                  </a:moveTo>
                  <a:cubicBezTo>
                    <a:pt x="856" y="0"/>
                    <a:pt x="1" y="855"/>
                    <a:pt x="1" y="1901"/>
                  </a:cubicBezTo>
                  <a:cubicBezTo>
                    <a:pt x="1" y="2946"/>
                    <a:pt x="856" y="3769"/>
                    <a:pt x="1933" y="3769"/>
                  </a:cubicBezTo>
                  <a:cubicBezTo>
                    <a:pt x="3009" y="3769"/>
                    <a:pt x="3865" y="2946"/>
                    <a:pt x="3865" y="1901"/>
                  </a:cubicBezTo>
                  <a:cubicBezTo>
                    <a:pt x="3865" y="855"/>
                    <a:pt x="3009" y="0"/>
                    <a:pt x="1933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803063" y="2174411"/>
              <a:ext cx="42949" cy="40424"/>
            </a:xfrm>
            <a:custGeom>
              <a:rect b="b" l="l" r="r" t="t"/>
              <a:pathLst>
                <a:path extrusionOk="0" h="1521" w="1616">
                  <a:moveTo>
                    <a:pt x="792" y="0"/>
                  </a:moveTo>
                  <a:cubicBezTo>
                    <a:pt x="349" y="0"/>
                    <a:pt x="0" y="317"/>
                    <a:pt x="0" y="760"/>
                  </a:cubicBezTo>
                  <a:cubicBezTo>
                    <a:pt x="0" y="1172"/>
                    <a:pt x="349" y="1520"/>
                    <a:pt x="792" y="1520"/>
                  </a:cubicBezTo>
                  <a:cubicBezTo>
                    <a:pt x="1236" y="1520"/>
                    <a:pt x="1616" y="1172"/>
                    <a:pt x="1616" y="760"/>
                  </a:cubicBezTo>
                  <a:cubicBezTo>
                    <a:pt x="1616" y="317"/>
                    <a:pt x="1236" y="0"/>
                    <a:pt x="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4690264" y="2140311"/>
              <a:ext cx="217191" cy="115506"/>
            </a:xfrm>
            <a:custGeom>
              <a:rect b="b" l="l" r="r" t="t"/>
              <a:pathLst>
                <a:path extrusionOk="0" h="4346" w="8172">
                  <a:moveTo>
                    <a:pt x="2913" y="0"/>
                  </a:moveTo>
                  <a:cubicBezTo>
                    <a:pt x="1623" y="0"/>
                    <a:pt x="668" y="570"/>
                    <a:pt x="1" y="1410"/>
                  </a:cubicBezTo>
                  <a:cubicBezTo>
                    <a:pt x="1" y="1410"/>
                    <a:pt x="936" y="575"/>
                    <a:pt x="2474" y="575"/>
                  </a:cubicBezTo>
                  <a:cubicBezTo>
                    <a:pt x="2877" y="575"/>
                    <a:pt x="3321" y="632"/>
                    <a:pt x="3801" y="776"/>
                  </a:cubicBezTo>
                  <a:cubicBezTo>
                    <a:pt x="6081" y="1473"/>
                    <a:pt x="6525" y="3848"/>
                    <a:pt x="6525" y="3848"/>
                  </a:cubicBezTo>
                  <a:lnTo>
                    <a:pt x="5701" y="4323"/>
                  </a:lnTo>
                  <a:cubicBezTo>
                    <a:pt x="5701" y="4323"/>
                    <a:pt x="5910" y="4346"/>
                    <a:pt x="6212" y="4346"/>
                  </a:cubicBezTo>
                  <a:cubicBezTo>
                    <a:pt x="6791" y="4346"/>
                    <a:pt x="7714" y="4264"/>
                    <a:pt x="8171" y="3785"/>
                  </a:cubicBezTo>
                  <a:cubicBezTo>
                    <a:pt x="8171" y="3785"/>
                    <a:pt x="7538" y="3310"/>
                    <a:pt x="7000" y="2582"/>
                  </a:cubicBezTo>
                  <a:cubicBezTo>
                    <a:pt x="6493" y="1853"/>
                    <a:pt x="5670" y="460"/>
                    <a:pt x="4086" y="143"/>
                  </a:cubicBezTo>
                  <a:cubicBezTo>
                    <a:pt x="3668" y="45"/>
                    <a:pt x="3277" y="0"/>
                    <a:pt x="2913" y="0"/>
                  </a:cubicBezTo>
                  <a:close/>
                </a:path>
              </a:pathLst>
            </a:custGeom>
            <a:solidFill>
              <a:srgbClr val="4A4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4754239" y="2175634"/>
              <a:ext cx="35375" cy="32079"/>
            </a:xfrm>
            <a:custGeom>
              <a:rect b="b" l="l" r="r" t="t"/>
              <a:pathLst>
                <a:path extrusionOk="0" h="1207" w="1331">
                  <a:moveTo>
                    <a:pt x="659" y="1"/>
                  </a:moveTo>
                  <a:cubicBezTo>
                    <a:pt x="437" y="1"/>
                    <a:pt x="221" y="131"/>
                    <a:pt x="127" y="366"/>
                  </a:cubicBezTo>
                  <a:cubicBezTo>
                    <a:pt x="1" y="683"/>
                    <a:pt x="127" y="1031"/>
                    <a:pt x="412" y="1158"/>
                  </a:cubicBezTo>
                  <a:cubicBezTo>
                    <a:pt x="486" y="1190"/>
                    <a:pt x="564" y="1206"/>
                    <a:pt x="642" y="1206"/>
                  </a:cubicBezTo>
                  <a:cubicBezTo>
                    <a:pt x="865" y="1206"/>
                    <a:pt x="1087" y="1076"/>
                    <a:pt x="1204" y="841"/>
                  </a:cubicBezTo>
                  <a:cubicBezTo>
                    <a:pt x="1331" y="524"/>
                    <a:pt x="1204" y="176"/>
                    <a:pt x="887" y="49"/>
                  </a:cubicBezTo>
                  <a:cubicBezTo>
                    <a:pt x="814" y="16"/>
                    <a:pt x="736" y="1"/>
                    <a:pt x="659" y="1"/>
                  </a:cubicBezTo>
                  <a:close/>
                </a:path>
              </a:pathLst>
            </a:custGeom>
            <a:solidFill>
              <a:srgbClr val="3E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378845" y="2068150"/>
              <a:ext cx="138894" cy="100171"/>
            </a:xfrm>
            <a:custGeom>
              <a:rect b="b" l="l" r="r" t="t"/>
              <a:pathLst>
                <a:path extrusionOk="0" h="3769" w="5226">
                  <a:moveTo>
                    <a:pt x="2317" y="0"/>
                  </a:moveTo>
                  <a:cubicBezTo>
                    <a:pt x="2252" y="0"/>
                    <a:pt x="2187" y="3"/>
                    <a:pt x="2122" y="8"/>
                  </a:cubicBezTo>
                  <a:cubicBezTo>
                    <a:pt x="1647" y="71"/>
                    <a:pt x="475" y="356"/>
                    <a:pt x="0" y="990"/>
                  </a:cubicBezTo>
                  <a:cubicBezTo>
                    <a:pt x="222" y="2256"/>
                    <a:pt x="285" y="3238"/>
                    <a:pt x="2027" y="3650"/>
                  </a:cubicBezTo>
                  <a:cubicBezTo>
                    <a:pt x="2380" y="3735"/>
                    <a:pt x="2709" y="3768"/>
                    <a:pt x="3008" y="3768"/>
                  </a:cubicBezTo>
                  <a:cubicBezTo>
                    <a:pt x="4159" y="3768"/>
                    <a:pt x="4877" y="3270"/>
                    <a:pt x="4877" y="3270"/>
                  </a:cubicBezTo>
                  <a:cubicBezTo>
                    <a:pt x="4877" y="3270"/>
                    <a:pt x="5226" y="2763"/>
                    <a:pt x="4877" y="1750"/>
                  </a:cubicBezTo>
                  <a:cubicBezTo>
                    <a:pt x="4517" y="790"/>
                    <a:pt x="3476" y="0"/>
                    <a:pt x="2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408294" y="1959152"/>
              <a:ext cx="127971" cy="89859"/>
            </a:xfrm>
            <a:custGeom>
              <a:rect b="b" l="l" r="r" t="t"/>
              <a:pathLst>
                <a:path extrusionOk="0" h="3381" w="4815">
                  <a:moveTo>
                    <a:pt x="743" y="0"/>
                  </a:moveTo>
                  <a:cubicBezTo>
                    <a:pt x="287" y="0"/>
                    <a:pt x="1" y="119"/>
                    <a:pt x="1" y="119"/>
                  </a:cubicBezTo>
                  <a:cubicBezTo>
                    <a:pt x="1394" y="245"/>
                    <a:pt x="1806" y="1164"/>
                    <a:pt x="2249" y="1892"/>
                  </a:cubicBezTo>
                  <a:cubicBezTo>
                    <a:pt x="2693" y="2620"/>
                    <a:pt x="3389" y="3127"/>
                    <a:pt x="4814" y="3381"/>
                  </a:cubicBezTo>
                  <a:cubicBezTo>
                    <a:pt x="4529" y="2779"/>
                    <a:pt x="3231" y="942"/>
                    <a:pt x="2091" y="340"/>
                  </a:cubicBezTo>
                  <a:cubicBezTo>
                    <a:pt x="1573" y="74"/>
                    <a:pt x="1105" y="0"/>
                    <a:pt x="743" y="0"/>
                  </a:cubicBezTo>
                  <a:close/>
                </a:path>
              </a:pathLst>
            </a:custGeom>
            <a:solidFill>
              <a:srgbClr val="4A4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396519" y="2067300"/>
              <a:ext cx="98496" cy="98071"/>
            </a:xfrm>
            <a:custGeom>
              <a:rect b="b" l="l" r="r" t="t"/>
              <a:pathLst>
                <a:path extrusionOk="0" h="3690" w="3706">
                  <a:moveTo>
                    <a:pt x="1866" y="0"/>
                  </a:moveTo>
                  <a:cubicBezTo>
                    <a:pt x="979" y="0"/>
                    <a:pt x="185" y="731"/>
                    <a:pt x="95" y="1687"/>
                  </a:cubicBezTo>
                  <a:cubicBezTo>
                    <a:pt x="0" y="2700"/>
                    <a:pt x="697" y="3587"/>
                    <a:pt x="1679" y="3682"/>
                  </a:cubicBezTo>
                  <a:cubicBezTo>
                    <a:pt x="1734" y="3687"/>
                    <a:pt x="1790" y="3690"/>
                    <a:pt x="1844" y="3690"/>
                  </a:cubicBezTo>
                  <a:cubicBezTo>
                    <a:pt x="2755" y="3690"/>
                    <a:pt x="3521" y="2959"/>
                    <a:pt x="3611" y="2003"/>
                  </a:cubicBezTo>
                  <a:cubicBezTo>
                    <a:pt x="3706" y="990"/>
                    <a:pt x="3009" y="103"/>
                    <a:pt x="2027" y="8"/>
                  </a:cubicBezTo>
                  <a:cubicBezTo>
                    <a:pt x="1973" y="3"/>
                    <a:pt x="1920" y="0"/>
                    <a:pt x="1866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471417" y="2099433"/>
              <a:ext cx="40424" cy="39707"/>
            </a:xfrm>
            <a:custGeom>
              <a:rect b="b" l="l" r="r" t="t"/>
              <a:pathLst>
                <a:path extrusionOk="0" h="1494" w="1521">
                  <a:moveTo>
                    <a:pt x="766" y="0"/>
                  </a:moveTo>
                  <a:cubicBezTo>
                    <a:pt x="407" y="0"/>
                    <a:pt x="63" y="277"/>
                    <a:pt x="33" y="668"/>
                  </a:cubicBezTo>
                  <a:cubicBezTo>
                    <a:pt x="1" y="1079"/>
                    <a:pt x="286" y="1428"/>
                    <a:pt x="698" y="1491"/>
                  </a:cubicBezTo>
                  <a:cubicBezTo>
                    <a:pt x="715" y="1493"/>
                    <a:pt x="733" y="1493"/>
                    <a:pt x="750" y="1493"/>
                  </a:cubicBezTo>
                  <a:cubicBezTo>
                    <a:pt x="1112" y="1493"/>
                    <a:pt x="1459" y="1187"/>
                    <a:pt x="1489" y="794"/>
                  </a:cubicBezTo>
                  <a:cubicBezTo>
                    <a:pt x="1521" y="414"/>
                    <a:pt x="1236" y="34"/>
                    <a:pt x="824" y="3"/>
                  </a:cubicBezTo>
                  <a:cubicBezTo>
                    <a:pt x="805" y="1"/>
                    <a:pt x="786" y="0"/>
                    <a:pt x="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427669" y="2095978"/>
              <a:ext cx="32850" cy="31468"/>
            </a:xfrm>
            <a:custGeom>
              <a:rect b="b" l="l" r="r" t="t"/>
              <a:pathLst>
                <a:path extrusionOk="0" h="1184" w="1236">
                  <a:moveTo>
                    <a:pt x="650" y="0"/>
                  </a:moveTo>
                  <a:cubicBezTo>
                    <a:pt x="459" y="0"/>
                    <a:pt x="270" y="122"/>
                    <a:pt x="158" y="323"/>
                  </a:cubicBezTo>
                  <a:cubicBezTo>
                    <a:pt x="0" y="608"/>
                    <a:pt x="95" y="988"/>
                    <a:pt x="348" y="1114"/>
                  </a:cubicBezTo>
                  <a:cubicBezTo>
                    <a:pt x="424" y="1161"/>
                    <a:pt x="505" y="1183"/>
                    <a:pt x="585" y="1183"/>
                  </a:cubicBezTo>
                  <a:cubicBezTo>
                    <a:pt x="776" y="1183"/>
                    <a:pt x="966" y="1061"/>
                    <a:pt x="1077" y="861"/>
                  </a:cubicBezTo>
                  <a:cubicBezTo>
                    <a:pt x="1235" y="576"/>
                    <a:pt x="1140" y="228"/>
                    <a:pt x="887" y="69"/>
                  </a:cubicBezTo>
                  <a:cubicBezTo>
                    <a:pt x="811" y="22"/>
                    <a:pt x="730" y="0"/>
                    <a:pt x="650" y="0"/>
                  </a:cubicBezTo>
                  <a:close/>
                </a:path>
              </a:pathLst>
            </a:custGeom>
            <a:solidFill>
              <a:srgbClr val="3E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353595" y="2058396"/>
              <a:ext cx="162468" cy="81513"/>
            </a:xfrm>
            <a:custGeom>
              <a:rect b="b" l="l" r="r" t="t"/>
              <a:pathLst>
                <a:path extrusionOk="0" h="3067" w="6113">
                  <a:moveTo>
                    <a:pt x="3047" y="1"/>
                  </a:moveTo>
                  <a:cubicBezTo>
                    <a:pt x="2707" y="1"/>
                    <a:pt x="2345" y="50"/>
                    <a:pt x="1964" y="153"/>
                  </a:cubicBezTo>
                  <a:cubicBezTo>
                    <a:pt x="1005" y="386"/>
                    <a:pt x="301" y="408"/>
                    <a:pt x="76" y="408"/>
                  </a:cubicBezTo>
                  <a:cubicBezTo>
                    <a:pt x="26" y="408"/>
                    <a:pt x="0" y="407"/>
                    <a:pt x="0" y="407"/>
                  </a:cubicBezTo>
                  <a:lnTo>
                    <a:pt x="0" y="407"/>
                  </a:lnTo>
                  <a:cubicBezTo>
                    <a:pt x="222" y="1388"/>
                    <a:pt x="887" y="1610"/>
                    <a:pt x="887" y="1610"/>
                  </a:cubicBezTo>
                  <a:cubicBezTo>
                    <a:pt x="1395" y="1056"/>
                    <a:pt x="2020" y="620"/>
                    <a:pt x="2934" y="620"/>
                  </a:cubicBezTo>
                  <a:cubicBezTo>
                    <a:pt x="3275" y="620"/>
                    <a:pt x="3656" y="681"/>
                    <a:pt x="4085" y="818"/>
                  </a:cubicBezTo>
                  <a:cubicBezTo>
                    <a:pt x="5416" y="1230"/>
                    <a:pt x="6112" y="3067"/>
                    <a:pt x="6112" y="3067"/>
                  </a:cubicBezTo>
                  <a:cubicBezTo>
                    <a:pt x="6017" y="2370"/>
                    <a:pt x="6017" y="1388"/>
                    <a:pt x="4877" y="597"/>
                  </a:cubicBezTo>
                  <a:cubicBezTo>
                    <a:pt x="4365" y="212"/>
                    <a:pt x="3752" y="1"/>
                    <a:pt x="3047" y="1"/>
                  </a:cubicBezTo>
                  <a:close/>
                </a:path>
              </a:pathLst>
            </a:custGeom>
            <a:solidFill>
              <a:srgbClr val="4A4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468892" y="2305044"/>
              <a:ext cx="116197" cy="89008"/>
            </a:xfrm>
            <a:custGeom>
              <a:rect b="b" l="l" r="r" t="t"/>
              <a:pathLst>
                <a:path extrusionOk="0" h="3349" w="4372">
                  <a:moveTo>
                    <a:pt x="637" y="0"/>
                  </a:moveTo>
                  <a:cubicBezTo>
                    <a:pt x="453" y="0"/>
                    <a:pt x="299" y="64"/>
                    <a:pt x="191" y="216"/>
                  </a:cubicBezTo>
                  <a:cubicBezTo>
                    <a:pt x="1" y="501"/>
                    <a:pt x="476" y="1419"/>
                    <a:pt x="729" y="1894"/>
                  </a:cubicBezTo>
                  <a:cubicBezTo>
                    <a:pt x="983" y="2401"/>
                    <a:pt x="1078" y="2622"/>
                    <a:pt x="1109" y="2876"/>
                  </a:cubicBezTo>
                  <a:cubicBezTo>
                    <a:pt x="1109" y="3072"/>
                    <a:pt x="1377" y="3326"/>
                    <a:pt x="1718" y="3326"/>
                  </a:cubicBezTo>
                  <a:cubicBezTo>
                    <a:pt x="1817" y="3326"/>
                    <a:pt x="1921" y="3305"/>
                    <a:pt x="2028" y="3256"/>
                  </a:cubicBezTo>
                  <a:cubicBezTo>
                    <a:pt x="2353" y="3104"/>
                    <a:pt x="2485" y="2967"/>
                    <a:pt x="2730" y="2967"/>
                  </a:cubicBezTo>
                  <a:cubicBezTo>
                    <a:pt x="2842" y="2967"/>
                    <a:pt x="2978" y="2996"/>
                    <a:pt x="3168" y="3066"/>
                  </a:cubicBezTo>
                  <a:cubicBezTo>
                    <a:pt x="3522" y="3196"/>
                    <a:pt x="3854" y="3349"/>
                    <a:pt x="4074" y="3349"/>
                  </a:cubicBezTo>
                  <a:cubicBezTo>
                    <a:pt x="4228" y="3349"/>
                    <a:pt x="4326" y="3274"/>
                    <a:pt x="4340" y="3066"/>
                  </a:cubicBezTo>
                  <a:cubicBezTo>
                    <a:pt x="4371" y="2559"/>
                    <a:pt x="3864" y="1926"/>
                    <a:pt x="3168" y="1419"/>
                  </a:cubicBezTo>
                  <a:cubicBezTo>
                    <a:pt x="2585" y="1014"/>
                    <a:pt x="1374" y="0"/>
                    <a:pt x="637" y="0"/>
                  </a:cubicBezTo>
                  <a:close/>
                </a:path>
              </a:pathLst>
            </a:custGeom>
            <a:solidFill>
              <a:srgbClr val="E8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460494" y="2203860"/>
              <a:ext cx="82576" cy="192767"/>
            </a:xfrm>
            <a:custGeom>
              <a:rect b="b" l="l" r="r" t="t"/>
              <a:pathLst>
                <a:path extrusionOk="0" h="7253" w="3107">
                  <a:moveTo>
                    <a:pt x="3104" y="1"/>
                  </a:moveTo>
                  <a:lnTo>
                    <a:pt x="3104" y="1"/>
                  </a:lnTo>
                  <a:cubicBezTo>
                    <a:pt x="3103" y="36"/>
                    <a:pt x="3101" y="72"/>
                    <a:pt x="3099" y="107"/>
                  </a:cubicBezTo>
                  <a:lnTo>
                    <a:pt x="3099" y="107"/>
                  </a:lnTo>
                  <a:cubicBezTo>
                    <a:pt x="3106" y="37"/>
                    <a:pt x="3104" y="1"/>
                    <a:pt x="3104" y="1"/>
                  </a:cubicBezTo>
                  <a:close/>
                  <a:moveTo>
                    <a:pt x="3099" y="107"/>
                  </a:moveTo>
                  <a:cubicBezTo>
                    <a:pt x="3072" y="381"/>
                    <a:pt x="2897" y="1164"/>
                    <a:pt x="1837" y="2249"/>
                  </a:cubicBezTo>
                  <a:cubicBezTo>
                    <a:pt x="507" y="3611"/>
                    <a:pt x="63" y="3769"/>
                    <a:pt x="32" y="4181"/>
                  </a:cubicBezTo>
                  <a:cubicBezTo>
                    <a:pt x="0" y="4593"/>
                    <a:pt x="349" y="5384"/>
                    <a:pt x="760" y="5828"/>
                  </a:cubicBezTo>
                  <a:cubicBezTo>
                    <a:pt x="1140" y="6239"/>
                    <a:pt x="1330" y="6904"/>
                    <a:pt x="1267" y="7253"/>
                  </a:cubicBezTo>
                  <a:cubicBezTo>
                    <a:pt x="1267" y="7253"/>
                    <a:pt x="1710" y="6683"/>
                    <a:pt x="1425" y="5764"/>
                  </a:cubicBezTo>
                  <a:cubicBezTo>
                    <a:pt x="1172" y="4846"/>
                    <a:pt x="507" y="4624"/>
                    <a:pt x="665" y="4149"/>
                  </a:cubicBezTo>
                  <a:cubicBezTo>
                    <a:pt x="821" y="3650"/>
                    <a:pt x="2973" y="2383"/>
                    <a:pt x="3099" y="107"/>
                  </a:cubicBezTo>
                  <a:close/>
                </a:path>
              </a:pathLst>
            </a:custGeom>
            <a:solidFill>
              <a:srgbClr val="CE9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532867" y="2362108"/>
              <a:ext cx="41328" cy="27109"/>
            </a:xfrm>
            <a:custGeom>
              <a:rect b="b" l="l" r="r" t="t"/>
              <a:pathLst>
                <a:path extrusionOk="0" h="1020" w="1555">
                  <a:moveTo>
                    <a:pt x="381" y="0"/>
                  </a:moveTo>
                  <a:cubicBezTo>
                    <a:pt x="1" y="32"/>
                    <a:pt x="286" y="697"/>
                    <a:pt x="286" y="697"/>
                  </a:cubicBezTo>
                  <a:cubicBezTo>
                    <a:pt x="318" y="693"/>
                    <a:pt x="351" y="691"/>
                    <a:pt x="386" y="691"/>
                  </a:cubicBezTo>
                  <a:cubicBezTo>
                    <a:pt x="833" y="691"/>
                    <a:pt x="1481" y="1020"/>
                    <a:pt x="1548" y="1020"/>
                  </a:cubicBezTo>
                  <a:cubicBezTo>
                    <a:pt x="1553" y="1020"/>
                    <a:pt x="1555" y="1018"/>
                    <a:pt x="1552" y="1014"/>
                  </a:cubicBezTo>
                  <a:cubicBezTo>
                    <a:pt x="1521" y="919"/>
                    <a:pt x="729" y="0"/>
                    <a:pt x="381" y="0"/>
                  </a:cubicBezTo>
                  <a:close/>
                </a:path>
              </a:pathLst>
            </a:custGeom>
            <a:solidFill>
              <a:srgbClr val="CE99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4425968" y="2453990"/>
              <a:ext cx="225616" cy="83347"/>
            </a:xfrm>
            <a:custGeom>
              <a:rect b="b" l="l" r="r" t="t"/>
              <a:pathLst>
                <a:path extrusionOk="0" h="3136" w="8489">
                  <a:moveTo>
                    <a:pt x="404" y="1"/>
                  </a:moveTo>
                  <a:cubicBezTo>
                    <a:pt x="259" y="1"/>
                    <a:pt x="122" y="18"/>
                    <a:pt x="1" y="59"/>
                  </a:cubicBezTo>
                  <a:cubicBezTo>
                    <a:pt x="1" y="59"/>
                    <a:pt x="507" y="249"/>
                    <a:pt x="507" y="534"/>
                  </a:cubicBezTo>
                  <a:cubicBezTo>
                    <a:pt x="507" y="850"/>
                    <a:pt x="127" y="1547"/>
                    <a:pt x="887" y="2307"/>
                  </a:cubicBezTo>
                  <a:cubicBezTo>
                    <a:pt x="1515" y="2935"/>
                    <a:pt x="2603" y="3136"/>
                    <a:pt x="3864" y="3136"/>
                  </a:cubicBezTo>
                  <a:cubicBezTo>
                    <a:pt x="4321" y="3136"/>
                    <a:pt x="4801" y="3109"/>
                    <a:pt x="5289" y="3067"/>
                  </a:cubicBezTo>
                  <a:cubicBezTo>
                    <a:pt x="7126" y="2940"/>
                    <a:pt x="7570" y="2275"/>
                    <a:pt x="8488" y="2149"/>
                  </a:cubicBezTo>
                  <a:cubicBezTo>
                    <a:pt x="8488" y="2149"/>
                    <a:pt x="6588" y="1832"/>
                    <a:pt x="4878" y="1104"/>
                  </a:cubicBezTo>
                  <a:cubicBezTo>
                    <a:pt x="3168" y="375"/>
                    <a:pt x="2408" y="660"/>
                    <a:pt x="1933" y="439"/>
                  </a:cubicBezTo>
                  <a:cubicBezTo>
                    <a:pt x="1584" y="239"/>
                    <a:pt x="940" y="1"/>
                    <a:pt x="404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426819" y="2422707"/>
              <a:ext cx="221391" cy="88397"/>
            </a:xfrm>
            <a:custGeom>
              <a:rect b="b" l="l" r="r" t="t"/>
              <a:pathLst>
                <a:path extrusionOk="0" h="3326" w="8330">
                  <a:moveTo>
                    <a:pt x="1869" y="0"/>
                  </a:moveTo>
                  <a:cubicBezTo>
                    <a:pt x="1584" y="0"/>
                    <a:pt x="1552" y="64"/>
                    <a:pt x="1140" y="444"/>
                  </a:cubicBezTo>
                  <a:cubicBezTo>
                    <a:pt x="729" y="824"/>
                    <a:pt x="0" y="1109"/>
                    <a:pt x="0" y="1109"/>
                  </a:cubicBezTo>
                  <a:cubicBezTo>
                    <a:pt x="0" y="1109"/>
                    <a:pt x="526" y="1209"/>
                    <a:pt x="954" y="1209"/>
                  </a:cubicBezTo>
                  <a:cubicBezTo>
                    <a:pt x="1008" y="1209"/>
                    <a:pt x="1060" y="1207"/>
                    <a:pt x="1109" y="1204"/>
                  </a:cubicBezTo>
                  <a:cubicBezTo>
                    <a:pt x="1552" y="1204"/>
                    <a:pt x="1679" y="1616"/>
                    <a:pt x="1901" y="1711"/>
                  </a:cubicBezTo>
                  <a:cubicBezTo>
                    <a:pt x="2154" y="1806"/>
                    <a:pt x="3072" y="1806"/>
                    <a:pt x="3389" y="1806"/>
                  </a:cubicBezTo>
                  <a:cubicBezTo>
                    <a:pt x="3737" y="1837"/>
                    <a:pt x="4846" y="2281"/>
                    <a:pt x="5954" y="2724"/>
                  </a:cubicBezTo>
                  <a:cubicBezTo>
                    <a:pt x="7094" y="3167"/>
                    <a:pt x="8329" y="3326"/>
                    <a:pt x="8329" y="3326"/>
                  </a:cubicBezTo>
                  <a:cubicBezTo>
                    <a:pt x="7664" y="3072"/>
                    <a:pt x="6619" y="2217"/>
                    <a:pt x="5986" y="1711"/>
                  </a:cubicBezTo>
                  <a:cubicBezTo>
                    <a:pt x="5321" y="1204"/>
                    <a:pt x="5036" y="1109"/>
                    <a:pt x="4371" y="634"/>
                  </a:cubicBezTo>
                  <a:cubicBezTo>
                    <a:pt x="3872" y="278"/>
                    <a:pt x="3498" y="260"/>
                    <a:pt x="3115" y="260"/>
                  </a:cubicBezTo>
                  <a:cubicBezTo>
                    <a:pt x="3072" y="260"/>
                    <a:pt x="3030" y="260"/>
                    <a:pt x="2987" y="260"/>
                  </a:cubicBezTo>
                  <a:cubicBezTo>
                    <a:pt x="2901" y="260"/>
                    <a:pt x="2814" y="259"/>
                    <a:pt x="2724" y="254"/>
                  </a:cubicBezTo>
                  <a:cubicBezTo>
                    <a:pt x="2186" y="191"/>
                    <a:pt x="2122" y="0"/>
                    <a:pt x="1869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4411669" y="2440328"/>
              <a:ext cx="269363" cy="76676"/>
            </a:xfrm>
            <a:custGeom>
              <a:rect b="b" l="l" r="r" t="t"/>
              <a:pathLst>
                <a:path extrusionOk="0" h="2885" w="10135">
                  <a:moveTo>
                    <a:pt x="311" y="0"/>
                  </a:moveTo>
                  <a:cubicBezTo>
                    <a:pt x="303" y="0"/>
                    <a:pt x="294" y="1"/>
                    <a:pt x="285" y="3"/>
                  </a:cubicBezTo>
                  <a:cubicBezTo>
                    <a:pt x="159" y="3"/>
                    <a:pt x="0" y="161"/>
                    <a:pt x="95" y="256"/>
                  </a:cubicBezTo>
                  <a:cubicBezTo>
                    <a:pt x="222" y="351"/>
                    <a:pt x="507" y="636"/>
                    <a:pt x="950" y="668"/>
                  </a:cubicBezTo>
                  <a:cubicBezTo>
                    <a:pt x="1394" y="699"/>
                    <a:pt x="1552" y="668"/>
                    <a:pt x="1774" y="763"/>
                  </a:cubicBezTo>
                  <a:cubicBezTo>
                    <a:pt x="1964" y="858"/>
                    <a:pt x="2091" y="1111"/>
                    <a:pt x="2661" y="1301"/>
                  </a:cubicBezTo>
                  <a:cubicBezTo>
                    <a:pt x="3199" y="1459"/>
                    <a:pt x="3927" y="1396"/>
                    <a:pt x="4339" y="1491"/>
                  </a:cubicBezTo>
                  <a:cubicBezTo>
                    <a:pt x="4719" y="1618"/>
                    <a:pt x="6049" y="1998"/>
                    <a:pt x="7126" y="2314"/>
                  </a:cubicBezTo>
                  <a:cubicBezTo>
                    <a:pt x="8234" y="2663"/>
                    <a:pt x="9248" y="2884"/>
                    <a:pt x="9564" y="2884"/>
                  </a:cubicBezTo>
                  <a:cubicBezTo>
                    <a:pt x="9881" y="2884"/>
                    <a:pt x="10134" y="2821"/>
                    <a:pt x="10134" y="2726"/>
                  </a:cubicBezTo>
                  <a:cubicBezTo>
                    <a:pt x="10134" y="2599"/>
                    <a:pt x="9723" y="2441"/>
                    <a:pt x="9596" y="2378"/>
                  </a:cubicBezTo>
                  <a:cubicBezTo>
                    <a:pt x="9591" y="2376"/>
                    <a:pt x="9585" y="2375"/>
                    <a:pt x="9578" y="2375"/>
                  </a:cubicBezTo>
                  <a:cubicBezTo>
                    <a:pt x="9480" y="2375"/>
                    <a:pt x="9200" y="2537"/>
                    <a:pt x="8765" y="2537"/>
                  </a:cubicBezTo>
                  <a:cubicBezTo>
                    <a:pt x="8660" y="2537"/>
                    <a:pt x="8546" y="2528"/>
                    <a:pt x="8424" y="2504"/>
                  </a:cubicBezTo>
                  <a:cubicBezTo>
                    <a:pt x="7728" y="2378"/>
                    <a:pt x="6683" y="1934"/>
                    <a:pt x="6302" y="1808"/>
                  </a:cubicBezTo>
                  <a:cubicBezTo>
                    <a:pt x="5954" y="1649"/>
                    <a:pt x="4434" y="984"/>
                    <a:pt x="4117" y="921"/>
                  </a:cubicBezTo>
                  <a:cubicBezTo>
                    <a:pt x="3769" y="858"/>
                    <a:pt x="3104" y="921"/>
                    <a:pt x="2756" y="826"/>
                  </a:cubicBezTo>
                  <a:cubicBezTo>
                    <a:pt x="2407" y="699"/>
                    <a:pt x="2027" y="256"/>
                    <a:pt x="1869" y="224"/>
                  </a:cubicBezTo>
                  <a:cubicBezTo>
                    <a:pt x="1857" y="222"/>
                    <a:pt x="1846" y="221"/>
                    <a:pt x="1836" y="221"/>
                  </a:cubicBezTo>
                  <a:cubicBezTo>
                    <a:pt x="1714" y="221"/>
                    <a:pt x="1725" y="385"/>
                    <a:pt x="1520" y="414"/>
                  </a:cubicBezTo>
                  <a:cubicBezTo>
                    <a:pt x="1267" y="414"/>
                    <a:pt x="570" y="351"/>
                    <a:pt x="507" y="319"/>
                  </a:cubicBezTo>
                  <a:cubicBezTo>
                    <a:pt x="447" y="289"/>
                    <a:pt x="473" y="0"/>
                    <a:pt x="311" y="0"/>
                  </a:cubicBezTo>
                  <a:close/>
                </a:path>
              </a:pathLst>
            </a:custGeom>
            <a:solidFill>
              <a:srgbClr val="C96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755913" y="1560635"/>
              <a:ext cx="622046" cy="777046"/>
            </a:xfrm>
            <a:custGeom>
              <a:rect b="b" l="l" r="r" t="t"/>
              <a:pathLst>
                <a:path extrusionOk="0" h="29237" w="23405">
                  <a:moveTo>
                    <a:pt x="2512" y="0"/>
                  </a:moveTo>
                  <a:cubicBezTo>
                    <a:pt x="978" y="0"/>
                    <a:pt x="1" y="165"/>
                    <a:pt x="1" y="165"/>
                  </a:cubicBezTo>
                  <a:cubicBezTo>
                    <a:pt x="1" y="165"/>
                    <a:pt x="6810" y="10837"/>
                    <a:pt x="11497" y="18153"/>
                  </a:cubicBezTo>
                  <a:cubicBezTo>
                    <a:pt x="16216" y="25500"/>
                    <a:pt x="22264" y="29237"/>
                    <a:pt x="22264" y="29237"/>
                  </a:cubicBezTo>
                  <a:cubicBezTo>
                    <a:pt x="22264" y="29237"/>
                    <a:pt x="23404" y="25595"/>
                    <a:pt x="22866" y="19325"/>
                  </a:cubicBezTo>
                  <a:cubicBezTo>
                    <a:pt x="22359" y="13054"/>
                    <a:pt x="17957" y="5834"/>
                    <a:pt x="12162" y="2445"/>
                  </a:cubicBezTo>
                  <a:cubicBezTo>
                    <a:pt x="8651" y="400"/>
                    <a:pt x="4904" y="0"/>
                    <a:pt x="2512" y="0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4756763" y="1561007"/>
              <a:ext cx="606047" cy="776674"/>
            </a:xfrm>
            <a:custGeom>
              <a:rect b="b" l="l" r="r" t="t"/>
              <a:pathLst>
                <a:path extrusionOk="0" h="29223" w="22803">
                  <a:moveTo>
                    <a:pt x="2511" y="1"/>
                  </a:moveTo>
                  <a:cubicBezTo>
                    <a:pt x="967" y="1"/>
                    <a:pt x="1" y="151"/>
                    <a:pt x="1" y="151"/>
                  </a:cubicBezTo>
                  <a:cubicBezTo>
                    <a:pt x="1" y="151"/>
                    <a:pt x="6778" y="10823"/>
                    <a:pt x="11497" y="18139"/>
                  </a:cubicBezTo>
                  <a:cubicBezTo>
                    <a:pt x="16184" y="25486"/>
                    <a:pt x="22232" y="29223"/>
                    <a:pt x="22232" y="29223"/>
                  </a:cubicBezTo>
                  <a:cubicBezTo>
                    <a:pt x="22232" y="29223"/>
                    <a:pt x="22612" y="28051"/>
                    <a:pt x="22802" y="25898"/>
                  </a:cubicBezTo>
                  <a:cubicBezTo>
                    <a:pt x="21314" y="24948"/>
                    <a:pt x="19192" y="22921"/>
                    <a:pt x="17355" y="18772"/>
                  </a:cubicBezTo>
                  <a:cubicBezTo>
                    <a:pt x="14252" y="11710"/>
                    <a:pt x="9755" y="3286"/>
                    <a:pt x="3579" y="24"/>
                  </a:cubicBezTo>
                  <a:cubicBezTo>
                    <a:pt x="3199" y="7"/>
                    <a:pt x="2842" y="1"/>
                    <a:pt x="2511" y="1"/>
                  </a:cubicBezTo>
                  <a:close/>
                </a:path>
              </a:pathLst>
            </a:custGeom>
            <a:solidFill>
              <a:srgbClr val="7A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4431417" y="1662989"/>
              <a:ext cx="271489" cy="224420"/>
            </a:xfrm>
            <a:custGeom>
              <a:rect b="b" l="l" r="r" t="t"/>
              <a:pathLst>
                <a:path extrusionOk="0" h="8444" w="10215">
                  <a:moveTo>
                    <a:pt x="3288" y="0"/>
                  </a:moveTo>
                  <a:cubicBezTo>
                    <a:pt x="791" y="0"/>
                    <a:pt x="1" y="2881"/>
                    <a:pt x="1538" y="6068"/>
                  </a:cubicBezTo>
                  <a:cubicBezTo>
                    <a:pt x="2074" y="5307"/>
                    <a:pt x="2827" y="4865"/>
                    <a:pt x="3821" y="4865"/>
                  </a:cubicBezTo>
                  <a:cubicBezTo>
                    <a:pt x="5351" y="4865"/>
                    <a:pt x="7451" y="5910"/>
                    <a:pt x="10215" y="8443"/>
                  </a:cubicBezTo>
                  <a:cubicBezTo>
                    <a:pt x="10215" y="8443"/>
                    <a:pt x="7428" y="874"/>
                    <a:pt x="4198" y="114"/>
                  </a:cubicBezTo>
                  <a:cubicBezTo>
                    <a:pt x="3873" y="37"/>
                    <a:pt x="3570" y="0"/>
                    <a:pt x="3288" y="0"/>
                  </a:cubicBezTo>
                  <a:close/>
                </a:path>
              </a:pathLst>
            </a:custGeom>
            <a:solidFill>
              <a:srgbClr val="7A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4399044" y="1498893"/>
              <a:ext cx="989852" cy="904672"/>
            </a:xfrm>
            <a:custGeom>
              <a:rect b="b" l="l" r="r" t="t"/>
              <a:pathLst>
                <a:path extrusionOk="0" h="34039" w="37244">
                  <a:moveTo>
                    <a:pt x="8867" y="1"/>
                  </a:moveTo>
                  <a:cubicBezTo>
                    <a:pt x="5456" y="1"/>
                    <a:pt x="2816" y="1380"/>
                    <a:pt x="1742" y="3470"/>
                  </a:cubicBezTo>
                  <a:cubicBezTo>
                    <a:pt x="0" y="6890"/>
                    <a:pt x="855" y="9740"/>
                    <a:pt x="2756" y="12242"/>
                  </a:cubicBezTo>
                  <a:cubicBezTo>
                    <a:pt x="2756" y="12242"/>
                    <a:pt x="1584" y="8663"/>
                    <a:pt x="3896" y="8663"/>
                  </a:cubicBezTo>
                  <a:cubicBezTo>
                    <a:pt x="6176" y="8663"/>
                    <a:pt x="15518" y="26683"/>
                    <a:pt x="24607" y="31212"/>
                  </a:cubicBezTo>
                  <a:cubicBezTo>
                    <a:pt x="29200" y="33476"/>
                    <a:pt x="32154" y="34038"/>
                    <a:pt x="33956" y="34038"/>
                  </a:cubicBezTo>
                  <a:cubicBezTo>
                    <a:pt x="35732" y="34038"/>
                    <a:pt x="36388" y="33492"/>
                    <a:pt x="36388" y="33492"/>
                  </a:cubicBezTo>
                  <a:cubicBezTo>
                    <a:pt x="36388" y="33492"/>
                    <a:pt x="37243" y="31465"/>
                    <a:pt x="36641" y="30325"/>
                  </a:cubicBezTo>
                  <a:cubicBezTo>
                    <a:pt x="36641" y="30325"/>
                    <a:pt x="32493" y="29596"/>
                    <a:pt x="29643" y="21901"/>
                  </a:cubicBezTo>
                  <a:cubicBezTo>
                    <a:pt x="26792" y="14237"/>
                    <a:pt x="22549" y="4958"/>
                    <a:pt x="15930" y="1760"/>
                  </a:cubicBezTo>
                  <a:cubicBezTo>
                    <a:pt x="13405" y="534"/>
                    <a:pt x="10987" y="1"/>
                    <a:pt x="8867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4923437" y="2095287"/>
              <a:ext cx="96822" cy="209590"/>
            </a:xfrm>
            <a:custGeom>
              <a:rect b="b" l="l" r="r" t="t"/>
              <a:pathLst>
                <a:path extrusionOk="0" h="7886" w="364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3" y="2787"/>
                    <a:pt x="158" y="5384"/>
                  </a:cubicBezTo>
                  <a:cubicBezTo>
                    <a:pt x="1204" y="6334"/>
                    <a:pt x="2249" y="7157"/>
                    <a:pt x="3294" y="7854"/>
                  </a:cubicBezTo>
                  <a:lnTo>
                    <a:pt x="3642" y="7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5063160" y="2668823"/>
              <a:ext cx="352683" cy="448097"/>
            </a:xfrm>
            <a:custGeom>
              <a:rect b="b" l="l" r="r" t="t"/>
              <a:pathLst>
                <a:path extrusionOk="0" h="16860" w="13270">
                  <a:moveTo>
                    <a:pt x="1394" y="1"/>
                  </a:moveTo>
                  <a:cubicBezTo>
                    <a:pt x="736" y="1"/>
                    <a:pt x="1" y="863"/>
                    <a:pt x="127" y="4865"/>
                  </a:cubicBezTo>
                  <a:cubicBezTo>
                    <a:pt x="349" y="11895"/>
                    <a:pt x="3230" y="16329"/>
                    <a:pt x="7442" y="16804"/>
                  </a:cubicBezTo>
                  <a:cubicBezTo>
                    <a:pt x="7774" y="16842"/>
                    <a:pt x="8090" y="16859"/>
                    <a:pt x="8390" y="16859"/>
                  </a:cubicBezTo>
                  <a:cubicBezTo>
                    <a:pt x="11874" y="16859"/>
                    <a:pt x="13270" y="14524"/>
                    <a:pt x="13270" y="14524"/>
                  </a:cubicBezTo>
                  <a:lnTo>
                    <a:pt x="12795" y="14049"/>
                  </a:lnTo>
                  <a:cubicBezTo>
                    <a:pt x="12795" y="14049"/>
                    <a:pt x="11007" y="15682"/>
                    <a:pt x="8764" y="15682"/>
                  </a:cubicBezTo>
                  <a:cubicBezTo>
                    <a:pt x="7643" y="15682"/>
                    <a:pt x="6408" y="15273"/>
                    <a:pt x="5226" y="14049"/>
                  </a:cubicBezTo>
                  <a:cubicBezTo>
                    <a:pt x="1679" y="10375"/>
                    <a:pt x="2344" y="495"/>
                    <a:pt x="2344" y="495"/>
                  </a:cubicBezTo>
                  <a:cubicBezTo>
                    <a:pt x="2344" y="495"/>
                    <a:pt x="1891" y="1"/>
                    <a:pt x="1394" y="1"/>
                  </a:cubicBez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4845987" y="2095287"/>
              <a:ext cx="347634" cy="1161543"/>
            </a:xfrm>
            <a:custGeom>
              <a:rect b="b" l="l" r="r" t="t"/>
              <a:pathLst>
                <a:path extrusionOk="0" h="43704" w="13080">
                  <a:moveTo>
                    <a:pt x="2914" y="0"/>
                  </a:moveTo>
                  <a:cubicBezTo>
                    <a:pt x="2914" y="1"/>
                    <a:pt x="5923" y="7379"/>
                    <a:pt x="4973" y="21187"/>
                  </a:cubicBezTo>
                  <a:cubicBezTo>
                    <a:pt x="4023" y="34994"/>
                    <a:pt x="1" y="43703"/>
                    <a:pt x="1" y="43703"/>
                  </a:cubicBezTo>
                  <a:cubicBezTo>
                    <a:pt x="1" y="43703"/>
                    <a:pt x="10325" y="32556"/>
                    <a:pt x="11718" y="20142"/>
                  </a:cubicBezTo>
                  <a:cubicBezTo>
                    <a:pt x="13080" y="7728"/>
                    <a:pt x="12066" y="3642"/>
                    <a:pt x="12066" y="3642"/>
                  </a:cubicBezTo>
                  <a:lnTo>
                    <a:pt x="2914" y="0"/>
                  </a:lnTo>
                  <a:close/>
                </a:path>
              </a:pathLst>
            </a:custGeom>
            <a:solidFill>
              <a:srgbClr val="8C3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4420094" y="3547241"/>
              <a:ext cx="87546" cy="98496"/>
            </a:xfrm>
            <a:custGeom>
              <a:rect b="b" l="l" r="r" t="t"/>
              <a:pathLst>
                <a:path extrusionOk="0" h="3706" w="3294">
                  <a:moveTo>
                    <a:pt x="1647" y="0"/>
                  </a:moveTo>
                  <a:cubicBezTo>
                    <a:pt x="760" y="0"/>
                    <a:pt x="0" y="824"/>
                    <a:pt x="0" y="1837"/>
                  </a:cubicBezTo>
                  <a:cubicBezTo>
                    <a:pt x="0" y="2850"/>
                    <a:pt x="760" y="3705"/>
                    <a:pt x="1647" y="3705"/>
                  </a:cubicBezTo>
                  <a:cubicBezTo>
                    <a:pt x="2565" y="3705"/>
                    <a:pt x="3294" y="2850"/>
                    <a:pt x="3294" y="1837"/>
                  </a:cubicBezTo>
                  <a:cubicBezTo>
                    <a:pt x="3294" y="824"/>
                    <a:pt x="2565" y="0"/>
                    <a:pt x="1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4622941" y="3974809"/>
              <a:ext cx="75772" cy="77473"/>
            </a:xfrm>
            <a:custGeom>
              <a:rect b="b" l="l" r="r" t="t"/>
              <a:pathLst>
                <a:path extrusionOk="0" h="2915" w="2851">
                  <a:moveTo>
                    <a:pt x="1172" y="1"/>
                  </a:moveTo>
                  <a:cubicBezTo>
                    <a:pt x="475" y="1"/>
                    <a:pt x="0" y="634"/>
                    <a:pt x="127" y="1458"/>
                  </a:cubicBezTo>
                  <a:cubicBezTo>
                    <a:pt x="254" y="2249"/>
                    <a:pt x="950" y="2914"/>
                    <a:pt x="1679" y="2914"/>
                  </a:cubicBezTo>
                  <a:cubicBezTo>
                    <a:pt x="2375" y="2914"/>
                    <a:pt x="2850" y="2249"/>
                    <a:pt x="2724" y="1458"/>
                  </a:cubicBezTo>
                  <a:cubicBezTo>
                    <a:pt x="2565" y="634"/>
                    <a:pt x="1900" y="1"/>
                    <a:pt x="1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4739939" y="4312860"/>
              <a:ext cx="77447" cy="79041"/>
            </a:xfrm>
            <a:custGeom>
              <a:rect b="b" l="l" r="r" t="t"/>
              <a:pathLst>
                <a:path extrusionOk="0" h="2974" w="2914">
                  <a:moveTo>
                    <a:pt x="1672" y="1"/>
                  </a:moveTo>
                  <a:cubicBezTo>
                    <a:pt x="1340" y="1"/>
                    <a:pt x="986" y="151"/>
                    <a:pt x="697" y="456"/>
                  </a:cubicBezTo>
                  <a:cubicBezTo>
                    <a:pt x="127" y="1026"/>
                    <a:pt x="0" y="1976"/>
                    <a:pt x="412" y="2546"/>
                  </a:cubicBezTo>
                  <a:cubicBezTo>
                    <a:pt x="618" y="2831"/>
                    <a:pt x="927" y="2974"/>
                    <a:pt x="1255" y="2974"/>
                  </a:cubicBezTo>
                  <a:cubicBezTo>
                    <a:pt x="1584" y="2974"/>
                    <a:pt x="1932" y="2831"/>
                    <a:pt x="2217" y="2546"/>
                  </a:cubicBezTo>
                  <a:cubicBezTo>
                    <a:pt x="2787" y="1945"/>
                    <a:pt x="2914" y="1026"/>
                    <a:pt x="2502" y="425"/>
                  </a:cubicBezTo>
                  <a:cubicBezTo>
                    <a:pt x="2299" y="143"/>
                    <a:pt x="1996" y="1"/>
                    <a:pt x="1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5121234" y="3093520"/>
              <a:ext cx="443578" cy="1360210"/>
            </a:xfrm>
            <a:custGeom>
              <a:rect b="b" l="l" r="r" t="t"/>
              <a:pathLst>
                <a:path extrusionOk="0" h="51179" w="16690">
                  <a:moveTo>
                    <a:pt x="12428" y="0"/>
                  </a:moveTo>
                  <a:cubicBezTo>
                    <a:pt x="10222" y="0"/>
                    <a:pt x="370" y="6302"/>
                    <a:pt x="190" y="14443"/>
                  </a:cubicBezTo>
                  <a:cubicBezTo>
                    <a:pt x="0" y="23025"/>
                    <a:pt x="1077" y="30277"/>
                    <a:pt x="887" y="33982"/>
                  </a:cubicBezTo>
                  <a:cubicBezTo>
                    <a:pt x="697" y="37656"/>
                    <a:pt x="1489" y="42470"/>
                    <a:pt x="1489" y="42470"/>
                  </a:cubicBezTo>
                  <a:lnTo>
                    <a:pt x="15075" y="51179"/>
                  </a:lnTo>
                  <a:cubicBezTo>
                    <a:pt x="15075" y="51179"/>
                    <a:pt x="15677" y="33507"/>
                    <a:pt x="15677" y="25622"/>
                  </a:cubicBezTo>
                  <a:cubicBezTo>
                    <a:pt x="15677" y="17736"/>
                    <a:pt x="16690" y="13778"/>
                    <a:pt x="16500" y="9122"/>
                  </a:cubicBezTo>
                  <a:cubicBezTo>
                    <a:pt x="16310" y="4467"/>
                    <a:pt x="14663" y="1237"/>
                    <a:pt x="12731" y="65"/>
                  </a:cubicBezTo>
                  <a:cubicBezTo>
                    <a:pt x="12658" y="21"/>
                    <a:pt x="12556" y="0"/>
                    <a:pt x="12428" y="0"/>
                  </a:cubicBezTo>
                  <a:close/>
                </a:path>
              </a:pathLst>
            </a:custGeom>
            <a:solidFill>
              <a:srgbClr val="3BBF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5104383" y="4175157"/>
              <a:ext cx="451180" cy="528467"/>
            </a:xfrm>
            <a:custGeom>
              <a:rect b="b" l="l" r="r" t="t"/>
              <a:pathLst>
                <a:path extrusionOk="0" h="19884" w="16976">
                  <a:moveTo>
                    <a:pt x="5131" y="0"/>
                  </a:moveTo>
                  <a:cubicBezTo>
                    <a:pt x="4498" y="0"/>
                    <a:pt x="2503" y="412"/>
                    <a:pt x="2503" y="412"/>
                  </a:cubicBezTo>
                  <a:cubicBezTo>
                    <a:pt x="2503" y="412"/>
                    <a:pt x="1173" y="602"/>
                    <a:pt x="1204" y="2819"/>
                  </a:cubicBezTo>
                  <a:cubicBezTo>
                    <a:pt x="1268" y="5004"/>
                    <a:pt x="1" y="12604"/>
                    <a:pt x="1521" y="15138"/>
                  </a:cubicBezTo>
                  <a:cubicBezTo>
                    <a:pt x="3073" y="17703"/>
                    <a:pt x="7602" y="19540"/>
                    <a:pt x="8995" y="19762"/>
                  </a:cubicBezTo>
                  <a:cubicBezTo>
                    <a:pt x="9444" y="19835"/>
                    <a:pt x="9782" y="19884"/>
                    <a:pt x="10078" y="19884"/>
                  </a:cubicBezTo>
                  <a:cubicBezTo>
                    <a:pt x="10679" y="19884"/>
                    <a:pt x="11102" y="19681"/>
                    <a:pt x="11909" y="19065"/>
                  </a:cubicBezTo>
                  <a:cubicBezTo>
                    <a:pt x="13144" y="18178"/>
                    <a:pt x="16881" y="12826"/>
                    <a:pt x="16912" y="11623"/>
                  </a:cubicBezTo>
                  <a:cubicBezTo>
                    <a:pt x="16976" y="10388"/>
                    <a:pt x="15836" y="7632"/>
                    <a:pt x="12510" y="4275"/>
                  </a:cubicBezTo>
                  <a:cubicBezTo>
                    <a:pt x="9185" y="919"/>
                    <a:pt x="5796" y="0"/>
                    <a:pt x="5131" y="0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4537093" y="3004323"/>
              <a:ext cx="260087" cy="446954"/>
            </a:xfrm>
            <a:custGeom>
              <a:rect b="b" l="l" r="r" t="t"/>
              <a:pathLst>
                <a:path extrusionOk="0" h="16817" w="9786">
                  <a:moveTo>
                    <a:pt x="7094" y="1"/>
                  </a:moveTo>
                  <a:lnTo>
                    <a:pt x="0" y="15550"/>
                  </a:lnTo>
                  <a:lnTo>
                    <a:pt x="2724" y="16817"/>
                  </a:lnTo>
                  <a:lnTo>
                    <a:pt x="9786" y="1267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500042" y="3049772"/>
              <a:ext cx="286213" cy="459605"/>
            </a:xfrm>
            <a:custGeom>
              <a:rect b="b" l="l" r="r" t="t"/>
              <a:pathLst>
                <a:path extrusionOk="0" h="17293" w="10769">
                  <a:moveTo>
                    <a:pt x="7094" y="1"/>
                  </a:moveTo>
                  <a:lnTo>
                    <a:pt x="1" y="15550"/>
                  </a:lnTo>
                  <a:lnTo>
                    <a:pt x="3674" y="17292"/>
                  </a:lnTo>
                  <a:lnTo>
                    <a:pt x="10768" y="1743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477318" y="3113640"/>
              <a:ext cx="920831" cy="1560578"/>
            </a:xfrm>
            <a:custGeom>
              <a:rect b="b" l="l" r="r" t="t"/>
              <a:pathLst>
                <a:path extrusionOk="0" h="58718" w="34647">
                  <a:moveTo>
                    <a:pt x="3217" y="0"/>
                  </a:moveTo>
                  <a:cubicBezTo>
                    <a:pt x="3122" y="0"/>
                    <a:pt x="3063" y="36"/>
                    <a:pt x="3041" y="131"/>
                  </a:cubicBezTo>
                  <a:cubicBezTo>
                    <a:pt x="2946" y="543"/>
                    <a:pt x="2977" y="1746"/>
                    <a:pt x="3927" y="2380"/>
                  </a:cubicBezTo>
                  <a:cubicBezTo>
                    <a:pt x="3927" y="2380"/>
                    <a:pt x="2756" y="3583"/>
                    <a:pt x="2724" y="4185"/>
                  </a:cubicBezTo>
                  <a:cubicBezTo>
                    <a:pt x="2661" y="4787"/>
                    <a:pt x="2946" y="6085"/>
                    <a:pt x="2946" y="6085"/>
                  </a:cubicBezTo>
                  <a:cubicBezTo>
                    <a:pt x="2946" y="6085"/>
                    <a:pt x="1932" y="8144"/>
                    <a:pt x="1932" y="8745"/>
                  </a:cubicBezTo>
                  <a:lnTo>
                    <a:pt x="1932" y="9885"/>
                  </a:lnTo>
                  <a:cubicBezTo>
                    <a:pt x="1932" y="9885"/>
                    <a:pt x="254" y="11690"/>
                    <a:pt x="381" y="12577"/>
                  </a:cubicBezTo>
                  <a:cubicBezTo>
                    <a:pt x="507" y="13496"/>
                    <a:pt x="1774" y="15522"/>
                    <a:pt x="1711" y="15902"/>
                  </a:cubicBezTo>
                  <a:cubicBezTo>
                    <a:pt x="1679" y="16314"/>
                    <a:pt x="1" y="18088"/>
                    <a:pt x="1141" y="21730"/>
                  </a:cubicBezTo>
                  <a:cubicBezTo>
                    <a:pt x="2281" y="25403"/>
                    <a:pt x="3801" y="24643"/>
                    <a:pt x="4909" y="26955"/>
                  </a:cubicBezTo>
                  <a:cubicBezTo>
                    <a:pt x="6018" y="29298"/>
                    <a:pt x="11560" y="38672"/>
                    <a:pt x="14663" y="44151"/>
                  </a:cubicBezTo>
                  <a:cubicBezTo>
                    <a:pt x="17767" y="49630"/>
                    <a:pt x="21219" y="53082"/>
                    <a:pt x="23752" y="55330"/>
                  </a:cubicBezTo>
                  <a:cubicBezTo>
                    <a:pt x="25955" y="57234"/>
                    <a:pt x="30237" y="58717"/>
                    <a:pt x="31944" y="58717"/>
                  </a:cubicBezTo>
                  <a:cubicBezTo>
                    <a:pt x="32224" y="58717"/>
                    <a:pt x="32436" y="58677"/>
                    <a:pt x="32556" y="58592"/>
                  </a:cubicBezTo>
                  <a:cubicBezTo>
                    <a:pt x="33443" y="57990"/>
                    <a:pt x="34646" y="45988"/>
                    <a:pt x="30371" y="42314"/>
                  </a:cubicBezTo>
                  <a:cubicBezTo>
                    <a:pt x="26096" y="38672"/>
                    <a:pt x="20110" y="34270"/>
                    <a:pt x="16310" y="29773"/>
                  </a:cubicBezTo>
                  <a:cubicBezTo>
                    <a:pt x="12510" y="25276"/>
                    <a:pt x="10040" y="21603"/>
                    <a:pt x="10008" y="20716"/>
                  </a:cubicBezTo>
                  <a:cubicBezTo>
                    <a:pt x="9945" y="19798"/>
                    <a:pt x="13238" y="12166"/>
                    <a:pt x="13365" y="10740"/>
                  </a:cubicBezTo>
                  <a:cubicBezTo>
                    <a:pt x="13492" y="9315"/>
                    <a:pt x="13080" y="4628"/>
                    <a:pt x="12731" y="3900"/>
                  </a:cubicBezTo>
                  <a:cubicBezTo>
                    <a:pt x="12383" y="3140"/>
                    <a:pt x="10800" y="2475"/>
                    <a:pt x="9660" y="1841"/>
                  </a:cubicBezTo>
                  <a:cubicBezTo>
                    <a:pt x="8520" y="1176"/>
                    <a:pt x="7506" y="321"/>
                    <a:pt x="7506" y="321"/>
                  </a:cubicBezTo>
                  <a:cubicBezTo>
                    <a:pt x="7315" y="226"/>
                    <a:pt x="7137" y="193"/>
                    <a:pt x="6919" y="193"/>
                  </a:cubicBezTo>
                  <a:cubicBezTo>
                    <a:pt x="6558" y="193"/>
                    <a:pt x="6086" y="282"/>
                    <a:pt x="5258" y="321"/>
                  </a:cubicBezTo>
                  <a:cubicBezTo>
                    <a:pt x="5171" y="328"/>
                    <a:pt x="5087" y="330"/>
                    <a:pt x="5005" y="330"/>
                  </a:cubicBezTo>
                  <a:cubicBezTo>
                    <a:pt x="4119" y="330"/>
                    <a:pt x="3505" y="0"/>
                    <a:pt x="3217" y="0"/>
                  </a:cubicBezTo>
                  <a:close/>
                </a:path>
              </a:pathLst>
            </a:custGeom>
            <a:solidFill>
              <a:srgbClr val="FBD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4581691" y="3176870"/>
              <a:ext cx="152369" cy="60623"/>
            </a:xfrm>
            <a:custGeom>
              <a:rect b="b" l="l" r="r" t="t"/>
              <a:pathLst>
                <a:path extrusionOk="0" h="2281" w="5733">
                  <a:moveTo>
                    <a:pt x="0" y="1"/>
                  </a:moveTo>
                  <a:lnTo>
                    <a:pt x="0" y="1"/>
                  </a:lnTo>
                  <a:cubicBezTo>
                    <a:pt x="571" y="571"/>
                    <a:pt x="2724" y="1489"/>
                    <a:pt x="3611" y="1743"/>
                  </a:cubicBezTo>
                  <a:cubicBezTo>
                    <a:pt x="4466" y="2028"/>
                    <a:pt x="5733" y="2281"/>
                    <a:pt x="5733" y="2281"/>
                  </a:cubicBezTo>
                  <a:cubicBezTo>
                    <a:pt x="5733" y="2281"/>
                    <a:pt x="3357" y="1109"/>
                    <a:pt x="2154" y="634"/>
                  </a:cubicBezTo>
                  <a:cubicBezTo>
                    <a:pt x="982" y="15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2B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4548867" y="3275370"/>
              <a:ext cx="97646" cy="106921"/>
            </a:xfrm>
            <a:custGeom>
              <a:rect b="b" l="l" r="r" t="t"/>
              <a:pathLst>
                <a:path extrusionOk="0" h="4023" w="3674">
                  <a:moveTo>
                    <a:pt x="254" y="0"/>
                  </a:moveTo>
                  <a:lnTo>
                    <a:pt x="0" y="538"/>
                  </a:lnTo>
                  <a:cubicBezTo>
                    <a:pt x="0" y="538"/>
                    <a:pt x="1331" y="2122"/>
                    <a:pt x="1869" y="2724"/>
                  </a:cubicBezTo>
                  <a:cubicBezTo>
                    <a:pt x="2376" y="3357"/>
                    <a:pt x="3674" y="4022"/>
                    <a:pt x="3674" y="4022"/>
                  </a:cubicBezTo>
                  <a:cubicBezTo>
                    <a:pt x="3674" y="4022"/>
                    <a:pt x="3136" y="3389"/>
                    <a:pt x="2566" y="2787"/>
                  </a:cubicBezTo>
                  <a:cubicBezTo>
                    <a:pt x="1996" y="2185"/>
                    <a:pt x="254" y="0"/>
                    <a:pt x="254" y="0"/>
                  </a:cubicBezTo>
                  <a:close/>
                </a:path>
              </a:pathLst>
            </a:custGeom>
            <a:solidFill>
              <a:srgbClr val="F2B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4521093" y="3376368"/>
              <a:ext cx="60623" cy="78297"/>
            </a:xfrm>
            <a:custGeom>
              <a:rect b="b" l="l" r="r" t="t"/>
              <a:pathLst>
                <a:path extrusionOk="0" h="2946" w="2281">
                  <a:moveTo>
                    <a:pt x="285" y="0"/>
                  </a:moveTo>
                  <a:lnTo>
                    <a:pt x="0" y="317"/>
                  </a:lnTo>
                  <a:cubicBezTo>
                    <a:pt x="0" y="317"/>
                    <a:pt x="539" y="1679"/>
                    <a:pt x="950" y="2154"/>
                  </a:cubicBezTo>
                  <a:cubicBezTo>
                    <a:pt x="1330" y="2597"/>
                    <a:pt x="2280" y="2946"/>
                    <a:pt x="2280" y="2946"/>
                  </a:cubicBezTo>
                  <a:cubicBezTo>
                    <a:pt x="2280" y="2946"/>
                    <a:pt x="2090" y="2692"/>
                    <a:pt x="1615" y="2122"/>
                  </a:cubicBezTo>
                  <a:cubicBezTo>
                    <a:pt x="1140" y="1552"/>
                    <a:pt x="285" y="0"/>
                    <a:pt x="285" y="0"/>
                  </a:cubicBezTo>
                  <a:close/>
                </a:path>
              </a:pathLst>
            </a:custGeom>
            <a:solidFill>
              <a:srgbClr val="F2B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3346884" y="3237124"/>
              <a:ext cx="414981" cy="584891"/>
            </a:xfrm>
            <a:custGeom>
              <a:rect b="b" l="l" r="r" t="t"/>
              <a:pathLst>
                <a:path extrusionOk="0" h="22007" w="15614">
                  <a:moveTo>
                    <a:pt x="10065" y="1"/>
                  </a:moveTo>
                  <a:cubicBezTo>
                    <a:pt x="7515" y="1"/>
                    <a:pt x="3051" y="2960"/>
                    <a:pt x="1616" y="5968"/>
                  </a:cubicBezTo>
                  <a:cubicBezTo>
                    <a:pt x="1" y="9420"/>
                    <a:pt x="191" y="15247"/>
                    <a:pt x="729" y="18572"/>
                  </a:cubicBezTo>
                  <a:cubicBezTo>
                    <a:pt x="1127" y="21158"/>
                    <a:pt x="1954" y="22006"/>
                    <a:pt x="2736" y="22006"/>
                  </a:cubicBezTo>
                  <a:cubicBezTo>
                    <a:pt x="2950" y="22006"/>
                    <a:pt x="3161" y="21943"/>
                    <a:pt x="3358" y="21834"/>
                  </a:cubicBezTo>
                  <a:cubicBezTo>
                    <a:pt x="4245" y="21327"/>
                    <a:pt x="9660" y="19934"/>
                    <a:pt x="11053" y="19237"/>
                  </a:cubicBezTo>
                  <a:cubicBezTo>
                    <a:pt x="11294" y="19116"/>
                    <a:pt x="11517" y="19069"/>
                    <a:pt x="11723" y="19069"/>
                  </a:cubicBezTo>
                  <a:cubicBezTo>
                    <a:pt x="12496" y="19069"/>
                    <a:pt x="13049" y="19736"/>
                    <a:pt x="13554" y="19736"/>
                  </a:cubicBezTo>
                  <a:cubicBezTo>
                    <a:pt x="13694" y="19736"/>
                    <a:pt x="13831" y="19684"/>
                    <a:pt x="13967" y="19554"/>
                  </a:cubicBezTo>
                  <a:cubicBezTo>
                    <a:pt x="14759" y="18825"/>
                    <a:pt x="15614" y="13283"/>
                    <a:pt x="15139" y="8501"/>
                  </a:cubicBezTo>
                  <a:cubicBezTo>
                    <a:pt x="14664" y="3719"/>
                    <a:pt x="11782" y="552"/>
                    <a:pt x="11053" y="204"/>
                  </a:cubicBezTo>
                  <a:cubicBezTo>
                    <a:pt x="10776" y="65"/>
                    <a:pt x="10441" y="1"/>
                    <a:pt x="10065" y="1"/>
                  </a:cubicBezTo>
                  <a:close/>
                </a:path>
              </a:pathLst>
            </a:custGeom>
            <a:solidFill>
              <a:srgbClr val="29AA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3947051" y="2003538"/>
              <a:ext cx="204540" cy="76623"/>
            </a:xfrm>
            <a:custGeom>
              <a:rect b="b" l="l" r="r" t="t"/>
              <a:pathLst>
                <a:path extrusionOk="0" h="2883" w="7696">
                  <a:moveTo>
                    <a:pt x="665" y="0"/>
                  </a:moveTo>
                  <a:cubicBezTo>
                    <a:pt x="317" y="0"/>
                    <a:pt x="32" y="285"/>
                    <a:pt x="32" y="634"/>
                  </a:cubicBezTo>
                  <a:lnTo>
                    <a:pt x="0" y="2186"/>
                  </a:lnTo>
                  <a:cubicBezTo>
                    <a:pt x="0" y="2534"/>
                    <a:pt x="285" y="2819"/>
                    <a:pt x="665" y="2819"/>
                  </a:cubicBezTo>
                  <a:lnTo>
                    <a:pt x="7031" y="2882"/>
                  </a:lnTo>
                  <a:cubicBezTo>
                    <a:pt x="7379" y="2882"/>
                    <a:pt x="7664" y="2597"/>
                    <a:pt x="7664" y="2217"/>
                  </a:cubicBezTo>
                  <a:lnTo>
                    <a:pt x="7696" y="697"/>
                  </a:lnTo>
                  <a:cubicBezTo>
                    <a:pt x="7696" y="317"/>
                    <a:pt x="7411" y="32"/>
                    <a:pt x="7031" y="32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4133047" y="2036363"/>
              <a:ext cx="346810" cy="14325"/>
            </a:xfrm>
            <a:custGeom>
              <a:rect b="b" l="l" r="r" t="t"/>
              <a:pathLst>
                <a:path extrusionOk="0" h="539" w="13049">
                  <a:moveTo>
                    <a:pt x="223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3" y="444"/>
                  </a:cubicBezTo>
                  <a:lnTo>
                    <a:pt x="12827" y="539"/>
                  </a:lnTo>
                  <a:cubicBezTo>
                    <a:pt x="12954" y="539"/>
                    <a:pt x="13049" y="444"/>
                    <a:pt x="13049" y="317"/>
                  </a:cubicBezTo>
                  <a:cubicBezTo>
                    <a:pt x="13049" y="190"/>
                    <a:pt x="12954" y="95"/>
                    <a:pt x="12827" y="95"/>
                  </a:cubicBezTo>
                  <a:lnTo>
                    <a:pt x="223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4371270" y="2030462"/>
              <a:ext cx="116170" cy="29501"/>
            </a:xfrm>
            <a:custGeom>
              <a:rect b="b" l="l" r="r" t="t"/>
              <a:pathLst>
                <a:path extrusionOk="0" h="1110" w="4371">
                  <a:moveTo>
                    <a:pt x="570" y="1"/>
                  </a:moveTo>
                  <a:cubicBezTo>
                    <a:pt x="254" y="1"/>
                    <a:pt x="0" y="254"/>
                    <a:pt x="0" y="539"/>
                  </a:cubicBezTo>
                  <a:cubicBezTo>
                    <a:pt x="0" y="856"/>
                    <a:pt x="254" y="1078"/>
                    <a:pt x="539" y="1109"/>
                  </a:cubicBezTo>
                  <a:lnTo>
                    <a:pt x="3801" y="1109"/>
                  </a:lnTo>
                  <a:cubicBezTo>
                    <a:pt x="4117" y="1109"/>
                    <a:pt x="4371" y="888"/>
                    <a:pt x="4371" y="571"/>
                  </a:cubicBezTo>
                  <a:cubicBezTo>
                    <a:pt x="4371" y="286"/>
                    <a:pt x="4117" y="32"/>
                    <a:pt x="3832" y="32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4383044" y="2021213"/>
              <a:ext cx="6751" cy="20225"/>
            </a:xfrm>
            <a:custGeom>
              <a:rect b="b" l="l" r="r" t="t"/>
              <a:pathLst>
                <a:path extrusionOk="0" h="761" w="254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32" y="760"/>
                    <a:pt x="127" y="760"/>
                  </a:cubicBezTo>
                  <a:cubicBezTo>
                    <a:pt x="191" y="760"/>
                    <a:pt x="222" y="697"/>
                    <a:pt x="222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4393144" y="2021213"/>
              <a:ext cx="6751" cy="20225"/>
            </a:xfrm>
            <a:custGeom>
              <a:rect b="b" l="l" r="r" t="t"/>
              <a:pathLst>
                <a:path extrusionOk="0" h="761" w="254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64" y="760"/>
                    <a:pt x="127" y="760"/>
                  </a:cubicBezTo>
                  <a:cubicBezTo>
                    <a:pt x="191" y="760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4403244" y="2021213"/>
              <a:ext cx="6751" cy="20225"/>
            </a:xfrm>
            <a:custGeom>
              <a:rect b="b" l="l" r="r" t="t"/>
              <a:pathLst>
                <a:path extrusionOk="0" h="761" w="254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64" y="760"/>
                    <a:pt x="127" y="760"/>
                  </a:cubicBezTo>
                  <a:cubicBezTo>
                    <a:pt x="191" y="760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4413344" y="2021213"/>
              <a:ext cx="6777" cy="20225"/>
            </a:xfrm>
            <a:custGeom>
              <a:rect b="b" l="l" r="r" t="t"/>
              <a:pathLst>
                <a:path extrusionOk="0" h="761" w="255">
                  <a:moveTo>
                    <a:pt x="127" y="0"/>
                  </a:moveTo>
                  <a:cubicBezTo>
                    <a:pt x="64" y="0"/>
                    <a:pt x="32" y="64"/>
                    <a:pt x="32" y="127"/>
                  </a:cubicBezTo>
                  <a:lnTo>
                    <a:pt x="1" y="634"/>
                  </a:lnTo>
                  <a:cubicBezTo>
                    <a:pt x="1" y="697"/>
                    <a:pt x="64" y="760"/>
                    <a:pt x="127" y="760"/>
                  </a:cubicBezTo>
                  <a:cubicBezTo>
                    <a:pt x="191" y="760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4424294" y="2021213"/>
              <a:ext cx="5927" cy="20225"/>
            </a:xfrm>
            <a:custGeom>
              <a:rect b="b" l="l" r="r" t="t"/>
              <a:pathLst>
                <a:path extrusionOk="0" h="761" w="223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34"/>
                  </a:lnTo>
                  <a:cubicBezTo>
                    <a:pt x="0" y="697"/>
                    <a:pt x="32" y="760"/>
                    <a:pt x="95" y="760"/>
                  </a:cubicBezTo>
                  <a:cubicBezTo>
                    <a:pt x="159" y="760"/>
                    <a:pt x="222" y="697"/>
                    <a:pt x="222" y="634"/>
                  </a:cubicBezTo>
                  <a:lnTo>
                    <a:pt x="222" y="127"/>
                  </a:lnTo>
                  <a:cubicBezTo>
                    <a:pt x="222" y="64"/>
                    <a:pt x="190" y="0"/>
                    <a:pt x="9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4434394" y="2021213"/>
              <a:ext cx="5927" cy="20225"/>
            </a:xfrm>
            <a:custGeom>
              <a:rect b="b" l="l" r="r" t="t"/>
              <a:pathLst>
                <a:path extrusionOk="0" h="761" w="223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34"/>
                  </a:lnTo>
                  <a:cubicBezTo>
                    <a:pt x="0" y="697"/>
                    <a:pt x="32" y="760"/>
                    <a:pt x="95" y="760"/>
                  </a:cubicBezTo>
                  <a:cubicBezTo>
                    <a:pt x="159" y="760"/>
                    <a:pt x="222" y="697"/>
                    <a:pt x="222" y="634"/>
                  </a:cubicBezTo>
                  <a:lnTo>
                    <a:pt x="222" y="127"/>
                  </a:lnTo>
                  <a:cubicBezTo>
                    <a:pt x="222" y="64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4444493" y="2022063"/>
              <a:ext cx="5927" cy="19375"/>
            </a:xfrm>
            <a:custGeom>
              <a:rect b="b" l="l" r="r" t="t"/>
              <a:pathLst>
                <a:path extrusionOk="0" h="729" w="223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602"/>
                  </a:lnTo>
                  <a:cubicBezTo>
                    <a:pt x="0" y="697"/>
                    <a:pt x="32" y="728"/>
                    <a:pt x="127" y="728"/>
                  </a:cubicBezTo>
                  <a:cubicBezTo>
                    <a:pt x="190" y="728"/>
                    <a:pt x="222" y="697"/>
                    <a:pt x="222" y="602"/>
                  </a:cubicBezTo>
                  <a:lnTo>
                    <a:pt x="222" y="95"/>
                  </a:lnTo>
                  <a:cubicBezTo>
                    <a:pt x="222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454593" y="2022063"/>
              <a:ext cx="6751" cy="19375"/>
            </a:xfrm>
            <a:custGeom>
              <a:rect b="b" l="l" r="r" t="t"/>
              <a:pathLst>
                <a:path extrusionOk="0" h="729" w="254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602"/>
                  </a:lnTo>
                  <a:cubicBezTo>
                    <a:pt x="0" y="697"/>
                    <a:pt x="64" y="728"/>
                    <a:pt x="127" y="728"/>
                  </a:cubicBezTo>
                  <a:cubicBezTo>
                    <a:pt x="190" y="728"/>
                    <a:pt x="222" y="697"/>
                    <a:pt x="222" y="602"/>
                  </a:cubicBezTo>
                  <a:lnTo>
                    <a:pt x="254" y="95"/>
                  </a:lnTo>
                  <a:cubicBezTo>
                    <a:pt x="254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464693" y="2022063"/>
              <a:ext cx="6751" cy="19375"/>
            </a:xfrm>
            <a:custGeom>
              <a:rect b="b" l="l" r="r" t="t"/>
              <a:pathLst>
                <a:path extrusionOk="0" h="729" w="254">
                  <a:moveTo>
                    <a:pt x="127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633"/>
                  </a:lnTo>
                  <a:cubicBezTo>
                    <a:pt x="0" y="697"/>
                    <a:pt x="64" y="728"/>
                    <a:pt x="127" y="728"/>
                  </a:cubicBezTo>
                  <a:cubicBezTo>
                    <a:pt x="191" y="728"/>
                    <a:pt x="254" y="697"/>
                    <a:pt x="254" y="633"/>
                  </a:cubicBezTo>
                  <a:lnTo>
                    <a:pt x="254" y="127"/>
                  </a:lnTo>
                  <a:cubicBezTo>
                    <a:pt x="254" y="32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474793" y="2022063"/>
              <a:ext cx="6751" cy="19375"/>
            </a:xfrm>
            <a:custGeom>
              <a:rect b="b" l="l" r="r" t="t"/>
              <a:pathLst>
                <a:path extrusionOk="0" h="729" w="254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28"/>
                    <a:pt x="127" y="728"/>
                  </a:cubicBezTo>
                  <a:cubicBezTo>
                    <a:pt x="191" y="728"/>
                    <a:pt x="254" y="697"/>
                    <a:pt x="254" y="633"/>
                  </a:cubicBez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383044" y="2048987"/>
              <a:ext cx="5927" cy="20225"/>
            </a:xfrm>
            <a:custGeom>
              <a:rect b="b" l="l" r="r" t="t"/>
              <a:pathLst>
                <a:path extrusionOk="0" h="761" w="223">
                  <a:moveTo>
                    <a:pt x="127" y="1"/>
                  </a:moveTo>
                  <a:cubicBezTo>
                    <a:pt x="32" y="1"/>
                    <a:pt x="1" y="64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32" y="761"/>
                    <a:pt x="96" y="761"/>
                  </a:cubicBezTo>
                  <a:cubicBezTo>
                    <a:pt x="159" y="761"/>
                    <a:pt x="222" y="697"/>
                    <a:pt x="222" y="634"/>
                  </a:cubicBezTo>
                  <a:lnTo>
                    <a:pt x="222" y="127"/>
                  </a:lnTo>
                  <a:cubicBezTo>
                    <a:pt x="222" y="64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393144" y="2048987"/>
              <a:ext cx="5927" cy="20225"/>
            </a:xfrm>
            <a:custGeom>
              <a:rect b="b" l="l" r="r" t="t"/>
              <a:pathLst>
                <a:path extrusionOk="0" h="761" w="223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64" y="761"/>
                    <a:pt x="127" y="761"/>
                  </a:cubicBezTo>
                  <a:cubicBezTo>
                    <a:pt x="191" y="761"/>
                    <a:pt x="222" y="697"/>
                    <a:pt x="222" y="634"/>
                  </a:cubicBezTo>
                  <a:lnTo>
                    <a:pt x="222" y="127"/>
                  </a:lnTo>
                  <a:cubicBezTo>
                    <a:pt x="222" y="64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4403244" y="2049838"/>
              <a:ext cx="6751" cy="19375"/>
            </a:xfrm>
            <a:custGeom>
              <a:rect b="b" l="l" r="r" t="t"/>
              <a:pathLst>
                <a:path extrusionOk="0" h="729" w="254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602"/>
                  </a:lnTo>
                  <a:cubicBezTo>
                    <a:pt x="1" y="665"/>
                    <a:pt x="64" y="729"/>
                    <a:pt x="127" y="729"/>
                  </a:cubicBezTo>
                  <a:cubicBezTo>
                    <a:pt x="191" y="729"/>
                    <a:pt x="222" y="665"/>
                    <a:pt x="222" y="602"/>
                  </a:cubicBezTo>
                  <a:lnTo>
                    <a:pt x="254" y="95"/>
                  </a:lnTo>
                  <a:cubicBezTo>
                    <a:pt x="254" y="32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4413344" y="2049838"/>
              <a:ext cx="6777" cy="19375"/>
            </a:xfrm>
            <a:custGeom>
              <a:rect b="b" l="l" r="r" t="t"/>
              <a:pathLst>
                <a:path extrusionOk="0" h="729" w="255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602"/>
                  </a:lnTo>
                  <a:cubicBezTo>
                    <a:pt x="1" y="665"/>
                    <a:pt x="64" y="729"/>
                    <a:pt x="127" y="729"/>
                  </a:cubicBezTo>
                  <a:cubicBezTo>
                    <a:pt x="191" y="729"/>
                    <a:pt x="254" y="665"/>
                    <a:pt x="254" y="602"/>
                  </a:cubicBezTo>
                  <a:lnTo>
                    <a:pt x="254" y="95"/>
                  </a:lnTo>
                  <a:cubicBezTo>
                    <a:pt x="254" y="32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4423443" y="2049838"/>
              <a:ext cx="6777" cy="19375"/>
            </a:xfrm>
            <a:custGeom>
              <a:rect b="b" l="l" r="r" t="t"/>
              <a:pathLst>
                <a:path extrusionOk="0" h="729" w="255">
                  <a:moveTo>
                    <a:pt x="127" y="0"/>
                  </a:moveTo>
                  <a:cubicBezTo>
                    <a:pt x="64" y="0"/>
                    <a:pt x="1" y="32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64" y="729"/>
                    <a:pt x="127" y="729"/>
                  </a:cubicBezTo>
                  <a:cubicBezTo>
                    <a:pt x="191" y="729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32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4433543" y="2049838"/>
              <a:ext cx="6777" cy="19375"/>
            </a:xfrm>
            <a:custGeom>
              <a:rect b="b" l="l" r="r" t="t"/>
              <a:pathLst>
                <a:path extrusionOk="0" h="729" w="255">
                  <a:moveTo>
                    <a:pt x="127" y="0"/>
                  </a:moveTo>
                  <a:cubicBezTo>
                    <a:pt x="64" y="0"/>
                    <a:pt x="32" y="64"/>
                    <a:pt x="32" y="127"/>
                  </a:cubicBezTo>
                  <a:lnTo>
                    <a:pt x="1" y="634"/>
                  </a:lnTo>
                  <a:cubicBezTo>
                    <a:pt x="1" y="697"/>
                    <a:pt x="64" y="729"/>
                    <a:pt x="127" y="729"/>
                  </a:cubicBezTo>
                  <a:cubicBezTo>
                    <a:pt x="191" y="729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4443643" y="2049838"/>
              <a:ext cx="6777" cy="20225"/>
            </a:xfrm>
            <a:custGeom>
              <a:rect b="b" l="l" r="r" t="t"/>
              <a:pathLst>
                <a:path extrusionOk="0" h="761" w="255">
                  <a:moveTo>
                    <a:pt x="127" y="0"/>
                  </a:moveTo>
                  <a:cubicBezTo>
                    <a:pt x="64" y="0"/>
                    <a:pt x="32" y="64"/>
                    <a:pt x="32" y="127"/>
                  </a:cubicBezTo>
                  <a:lnTo>
                    <a:pt x="1" y="634"/>
                  </a:lnTo>
                  <a:cubicBezTo>
                    <a:pt x="1" y="697"/>
                    <a:pt x="64" y="760"/>
                    <a:pt x="127" y="760"/>
                  </a:cubicBezTo>
                  <a:cubicBezTo>
                    <a:pt x="191" y="760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4454593" y="2049838"/>
              <a:ext cx="5927" cy="20225"/>
            </a:xfrm>
            <a:custGeom>
              <a:rect b="b" l="l" r="r" t="t"/>
              <a:pathLst>
                <a:path extrusionOk="0" h="761" w="223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lnTo>
                    <a:pt x="0" y="634"/>
                  </a:lnTo>
                  <a:cubicBezTo>
                    <a:pt x="0" y="697"/>
                    <a:pt x="64" y="760"/>
                    <a:pt x="127" y="760"/>
                  </a:cubicBezTo>
                  <a:cubicBezTo>
                    <a:pt x="190" y="760"/>
                    <a:pt x="222" y="697"/>
                    <a:pt x="222" y="634"/>
                  </a:cubicBezTo>
                  <a:lnTo>
                    <a:pt x="222" y="127"/>
                  </a:lnTo>
                  <a:cubicBezTo>
                    <a:pt x="222" y="64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4464693" y="2049838"/>
              <a:ext cx="6751" cy="20225"/>
            </a:xfrm>
            <a:custGeom>
              <a:rect b="b" l="l" r="r" t="t"/>
              <a:pathLst>
                <a:path extrusionOk="0" h="761" w="254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lnTo>
                    <a:pt x="0" y="634"/>
                  </a:lnTo>
                  <a:cubicBezTo>
                    <a:pt x="0" y="697"/>
                    <a:pt x="32" y="760"/>
                    <a:pt x="127" y="760"/>
                  </a:cubicBezTo>
                  <a:cubicBezTo>
                    <a:pt x="191" y="760"/>
                    <a:pt x="222" y="697"/>
                    <a:pt x="222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4474793" y="2049838"/>
              <a:ext cx="6751" cy="20225"/>
            </a:xfrm>
            <a:custGeom>
              <a:rect b="b" l="l" r="r" t="t"/>
              <a:pathLst>
                <a:path extrusionOk="0" h="761" w="254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634"/>
                  </a:lnTo>
                  <a:cubicBezTo>
                    <a:pt x="1" y="697"/>
                    <a:pt x="64" y="760"/>
                    <a:pt x="127" y="760"/>
                  </a:cubicBezTo>
                  <a:cubicBezTo>
                    <a:pt x="191" y="760"/>
                    <a:pt x="254" y="697"/>
                    <a:pt x="254" y="634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3888951" y="1985864"/>
              <a:ext cx="210467" cy="153219"/>
            </a:xfrm>
            <a:custGeom>
              <a:rect b="b" l="l" r="r" t="t"/>
              <a:pathLst>
                <a:path extrusionOk="0" h="5765" w="7919">
                  <a:moveTo>
                    <a:pt x="1" y="1077"/>
                  </a:moveTo>
                  <a:cubicBezTo>
                    <a:pt x="1" y="1077"/>
                    <a:pt x="1553" y="0"/>
                    <a:pt x="2059" y="0"/>
                  </a:cubicBezTo>
                  <a:cubicBezTo>
                    <a:pt x="2534" y="0"/>
                    <a:pt x="3801" y="602"/>
                    <a:pt x="4656" y="1014"/>
                  </a:cubicBezTo>
                  <a:cubicBezTo>
                    <a:pt x="5511" y="1425"/>
                    <a:pt x="5701" y="1489"/>
                    <a:pt x="5891" y="1964"/>
                  </a:cubicBezTo>
                  <a:cubicBezTo>
                    <a:pt x="6113" y="2439"/>
                    <a:pt x="6398" y="3009"/>
                    <a:pt x="6905" y="3674"/>
                  </a:cubicBezTo>
                  <a:cubicBezTo>
                    <a:pt x="7380" y="4339"/>
                    <a:pt x="7886" y="4782"/>
                    <a:pt x="7918" y="5004"/>
                  </a:cubicBezTo>
                  <a:cubicBezTo>
                    <a:pt x="7918" y="5257"/>
                    <a:pt x="7000" y="5764"/>
                    <a:pt x="6335" y="5416"/>
                  </a:cubicBezTo>
                  <a:cubicBezTo>
                    <a:pt x="5670" y="5067"/>
                    <a:pt x="5100" y="4687"/>
                    <a:pt x="4783" y="4117"/>
                  </a:cubicBezTo>
                  <a:cubicBezTo>
                    <a:pt x="4435" y="3547"/>
                    <a:pt x="3548" y="2122"/>
                    <a:pt x="2946" y="1964"/>
                  </a:cubicBezTo>
                  <a:cubicBezTo>
                    <a:pt x="2313" y="1805"/>
                    <a:pt x="1" y="1077"/>
                    <a:pt x="1" y="1077"/>
                  </a:cubicBezTo>
                  <a:close/>
                </a:path>
              </a:pathLst>
            </a:custGeom>
            <a:solidFill>
              <a:srgbClr val="F6C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3819927" y="2000163"/>
              <a:ext cx="228965" cy="143970"/>
            </a:xfrm>
            <a:custGeom>
              <a:rect b="b" l="l" r="r" t="t"/>
              <a:pathLst>
                <a:path extrusionOk="0" h="5417" w="8615">
                  <a:moveTo>
                    <a:pt x="286" y="2914"/>
                  </a:moveTo>
                  <a:cubicBezTo>
                    <a:pt x="286" y="2914"/>
                    <a:pt x="1" y="2249"/>
                    <a:pt x="286" y="1806"/>
                  </a:cubicBezTo>
                  <a:cubicBezTo>
                    <a:pt x="539" y="1331"/>
                    <a:pt x="1109" y="222"/>
                    <a:pt x="1489" y="159"/>
                  </a:cubicBezTo>
                  <a:cubicBezTo>
                    <a:pt x="1869" y="96"/>
                    <a:pt x="3231" y="1"/>
                    <a:pt x="3960" y="286"/>
                  </a:cubicBezTo>
                  <a:cubicBezTo>
                    <a:pt x="4688" y="571"/>
                    <a:pt x="5670" y="1141"/>
                    <a:pt x="6081" y="1331"/>
                  </a:cubicBezTo>
                  <a:cubicBezTo>
                    <a:pt x="6493" y="1552"/>
                    <a:pt x="6715" y="2059"/>
                    <a:pt x="7063" y="2819"/>
                  </a:cubicBezTo>
                  <a:cubicBezTo>
                    <a:pt x="7443" y="3579"/>
                    <a:pt x="7507" y="3674"/>
                    <a:pt x="7950" y="4181"/>
                  </a:cubicBezTo>
                  <a:cubicBezTo>
                    <a:pt x="8425" y="4688"/>
                    <a:pt x="8615" y="4973"/>
                    <a:pt x="7950" y="5194"/>
                  </a:cubicBezTo>
                  <a:cubicBezTo>
                    <a:pt x="7285" y="5416"/>
                    <a:pt x="6525" y="5099"/>
                    <a:pt x="5543" y="4118"/>
                  </a:cubicBezTo>
                  <a:cubicBezTo>
                    <a:pt x="4593" y="3104"/>
                    <a:pt x="3991" y="2471"/>
                    <a:pt x="3231" y="2408"/>
                  </a:cubicBezTo>
                  <a:cubicBezTo>
                    <a:pt x="2440" y="2344"/>
                    <a:pt x="286" y="2914"/>
                    <a:pt x="286" y="2914"/>
                  </a:cubicBezTo>
                  <a:close/>
                </a:path>
              </a:pathLst>
            </a:custGeom>
            <a:solidFill>
              <a:srgbClr val="F6C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3308186" y="2043619"/>
              <a:ext cx="718815" cy="1729876"/>
            </a:xfrm>
            <a:custGeom>
              <a:rect b="b" l="l" r="r" t="t"/>
              <a:pathLst>
                <a:path extrusionOk="0" h="65088" w="27046">
                  <a:moveTo>
                    <a:pt x="22008" y="0"/>
                  </a:moveTo>
                  <a:cubicBezTo>
                    <a:pt x="21957" y="0"/>
                    <a:pt x="21905" y="4"/>
                    <a:pt x="21852" y="12"/>
                  </a:cubicBezTo>
                  <a:cubicBezTo>
                    <a:pt x="21250" y="76"/>
                    <a:pt x="20775" y="298"/>
                    <a:pt x="19920" y="519"/>
                  </a:cubicBezTo>
                  <a:cubicBezTo>
                    <a:pt x="19065" y="741"/>
                    <a:pt x="18242" y="1248"/>
                    <a:pt x="18273" y="1913"/>
                  </a:cubicBezTo>
                  <a:cubicBezTo>
                    <a:pt x="18273" y="2609"/>
                    <a:pt x="18875" y="4731"/>
                    <a:pt x="19160" y="6885"/>
                  </a:cubicBezTo>
                  <a:cubicBezTo>
                    <a:pt x="19413" y="9038"/>
                    <a:pt x="20363" y="15689"/>
                    <a:pt x="19318" y="17874"/>
                  </a:cubicBezTo>
                  <a:cubicBezTo>
                    <a:pt x="18273" y="20059"/>
                    <a:pt x="12604" y="30351"/>
                    <a:pt x="8773" y="35798"/>
                  </a:cubicBezTo>
                  <a:cubicBezTo>
                    <a:pt x="4941" y="41245"/>
                    <a:pt x="2090" y="44951"/>
                    <a:pt x="1045" y="50714"/>
                  </a:cubicBezTo>
                  <a:cubicBezTo>
                    <a:pt x="0" y="56446"/>
                    <a:pt x="570" y="58220"/>
                    <a:pt x="222" y="62210"/>
                  </a:cubicBezTo>
                  <a:cubicBezTo>
                    <a:pt x="192" y="62748"/>
                    <a:pt x="1851" y="65087"/>
                    <a:pt x="4483" y="65087"/>
                  </a:cubicBezTo>
                  <a:cubicBezTo>
                    <a:pt x="4643" y="65087"/>
                    <a:pt x="4806" y="65078"/>
                    <a:pt x="4972" y="65060"/>
                  </a:cubicBezTo>
                  <a:cubicBezTo>
                    <a:pt x="7854" y="64744"/>
                    <a:pt x="12858" y="61387"/>
                    <a:pt x="15455" y="55591"/>
                  </a:cubicBezTo>
                  <a:cubicBezTo>
                    <a:pt x="18495" y="48814"/>
                    <a:pt x="20110" y="38585"/>
                    <a:pt x="21408" y="33550"/>
                  </a:cubicBezTo>
                  <a:cubicBezTo>
                    <a:pt x="22675" y="28483"/>
                    <a:pt x="25050" y="21421"/>
                    <a:pt x="25747" y="19394"/>
                  </a:cubicBezTo>
                  <a:cubicBezTo>
                    <a:pt x="26412" y="17367"/>
                    <a:pt x="27046" y="14359"/>
                    <a:pt x="25747" y="11952"/>
                  </a:cubicBezTo>
                  <a:cubicBezTo>
                    <a:pt x="24417" y="9545"/>
                    <a:pt x="23784" y="10432"/>
                    <a:pt x="22644" y="8088"/>
                  </a:cubicBezTo>
                  <a:cubicBezTo>
                    <a:pt x="21535" y="5776"/>
                    <a:pt x="21979" y="5206"/>
                    <a:pt x="21694" y="4636"/>
                  </a:cubicBezTo>
                  <a:cubicBezTo>
                    <a:pt x="21408" y="4034"/>
                    <a:pt x="20807" y="3084"/>
                    <a:pt x="20933" y="2926"/>
                  </a:cubicBezTo>
                  <a:cubicBezTo>
                    <a:pt x="21053" y="2747"/>
                    <a:pt x="21678" y="2512"/>
                    <a:pt x="21936" y="2512"/>
                  </a:cubicBezTo>
                  <a:cubicBezTo>
                    <a:pt x="21951" y="2512"/>
                    <a:pt x="21966" y="2513"/>
                    <a:pt x="21979" y="2514"/>
                  </a:cubicBezTo>
                  <a:cubicBezTo>
                    <a:pt x="22169" y="2514"/>
                    <a:pt x="22731" y="2933"/>
                    <a:pt x="23665" y="2933"/>
                  </a:cubicBezTo>
                  <a:cubicBezTo>
                    <a:pt x="23821" y="2933"/>
                    <a:pt x="23987" y="2922"/>
                    <a:pt x="24164" y="2894"/>
                  </a:cubicBezTo>
                  <a:cubicBezTo>
                    <a:pt x="25399" y="2736"/>
                    <a:pt x="25494" y="1976"/>
                    <a:pt x="25399" y="1786"/>
                  </a:cubicBezTo>
                  <a:cubicBezTo>
                    <a:pt x="25272" y="1564"/>
                    <a:pt x="24037" y="1216"/>
                    <a:pt x="23499" y="804"/>
                  </a:cubicBezTo>
                  <a:cubicBezTo>
                    <a:pt x="23007" y="429"/>
                    <a:pt x="22543" y="0"/>
                    <a:pt x="22008" y="0"/>
                  </a:cubicBezTo>
                  <a:close/>
                </a:path>
              </a:pathLst>
            </a:custGeom>
            <a:solidFill>
              <a:srgbClr val="FBD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3926825" y="2067406"/>
              <a:ext cx="59799" cy="32026"/>
            </a:xfrm>
            <a:custGeom>
              <a:rect b="b" l="l" r="r" t="t"/>
              <a:pathLst>
                <a:path extrusionOk="0" h="1205" w="2250">
                  <a:moveTo>
                    <a:pt x="348" y="0"/>
                  </a:moveTo>
                  <a:cubicBezTo>
                    <a:pt x="223" y="0"/>
                    <a:pt x="62" y="155"/>
                    <a:pt x="33" y="416"/>
                  </a:cubicBezTo>
                  <a:cubicBezTo>
                    <a:pt x="1" y="701"/>
                    <a:pt x="96" y="859"/>
                    <a:pt x="476" y="986"/>
                  </a:cubicBezTo>
                  <a:cubicBezTo>
                    <a:pt x="800" y="1086"/>
                    <a:pt x="1438" y="1205"/>
                    <a:pt x="1787" y="1205"/>
                  </a:cubicBezTo>
                  <a:cubicBezTo>
                    <a:pt x="1882" y="1205"/>
                    <a:pt x="1956" y="1196"/>
                    <a:pt x="1996" y="1176"/>
                  </a:cubicBezTo>
                  <a:cubicBezTo>
                    <a:pt x="2218" y="1081"/>
                    <a:pt x="2249" y="859"/>
                    <a:pt x="2123" y="764"/>
                  </a:cubicBezTo>
                  <a:cubicBezTo>
                    <a:pt x="1964" y="701"/>
                    <a:pt x="381" y="4"/>
                    <a:pt x="381" y="4"/>
                  </a:cubicBezTo>
                  <a:cubicBezTo>
                    <a:pt x="370" y="2"/>
                    <a:pt x="359" y="0"/>
                    <a:pt x="348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3989976" y="2083593"/>
              <a:ext cx="58922" cy="58125"/>
            </a:xfrm>
            <a:custGeom>
              <a:rect b="b" l="l" r="r" t="t"/>
              <a:pathLst>
                <a:path extrusionOk="0" h="2187" w="2217">
                  <a:moveTo>
                    <a:pt x="769" y="0"/>
                  </a:moveTo>
                  <a:cubicBezTo>
                    <a:pt x="602" y="0"/>
                    <a:pt x="259" y="137"/>
                    <a:pt x="158" y="314"/>
                  </a:cubicBezTo>
                  <a:cubicBezTo>
                    <a:pt x="32" y="535"/>
                    <a:pt x="0" y="884"/>
                    <a:pt x="380" y="1295"/>
                  </a:cubicBezTo>
                  <a:cubicBezTo>
                    <a:pt x="711" y="1656"/>
                    <a:pt x="1610" y="2187"/>
                    <a:pt x="1838" y="2187"/>
                  </a:cubicBezTo>
                  <a:cubicBezTo>
                    <a:pt x="1850" y="2187"/>
                    <a:pt x="1860" y="2185"/>
                    <a:pt x="1869" y="2182"/>
                  </a:cubicBezTo>
                  <a:cubicBezTo>
                    <a:pt x="2027" y="2087"/>
                    <a:pt x="2217" y="1897"/>
                    <a:pt x="1900" y="1359"/>
                  </a:cubicBezTo>
                  <a:cubicBezTo>
                    <a:pt x="1615" y="852"/>
                    <a:pt x="1140" y="472"/>
                    <a:pt x="855" y="29"/>
                  </a:cubicBezTo>
                  <a:cubicBezTo>
                    <a:pt x="842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045525" y="2072509"/>
              <a:ext cx="60623" cy="60703"/>
            </a:xfrm>
            <a:custGeom>
              <a:rect b="b" l="l" r="r" t="t"/>
              <a:pathLst>
                <a:path extrusionOk="0" h="2284" w="2281">
                  <a:moveTo>
                    <a:pt x="633" y="1"/>
                  </a:moveTo>
                  <a:cubicBezTo>
                    <a:pt x="428" y="1"/>
                    <a:pt x="0" y="223"/>
                    <a:pt x="0" y="509"/>
                  </a:cubicBezTo>
                  <a:cubicBezTo>
                    <a:pt x="0" y="889"/>
                    <a:pt x="127" y="1079"/>
                    <a:pt x="349" y="1332"/>
                  </a:cubicBezTo>
                  <a:cubicBezTo>
                    <a:pt x="596" y="1611"/>
                    <a:pt x="1480" y="2283"/>
                    <a:pt x="1756" y="2283"/>
                  </a:cubicBezTo>
                  <a:cubicBezTo>
                    <a:pt x="1762" y="2283"/>
                    <a:pt x="1768" y="2283"/>
                    <a:pt x="1774" y="2282"/>
                  </a:cubicBezTo>
                  <a:cubicBezTo>
                    <a:pt x="2027" y="2251"/>
                    <a:pt x="2280" y="2029"/>
                    <a:pt x="2027" y="1586"/>
                  </a:cubicBezTo>
                  <a:cubicBezTo>
                    <a:pt x="1742" y="1142"/>
                    <a:pt x="1077" y="446"/>
                    <a:pt x="729" y="34"/>
                  </a:cubicBezTo>
                  <a:cubicBezTo>
                    <a:pt x="712" y="11"/>
                    <a:pt x="678" y="1"/>
                    <a:pt x="633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4034627" y="1962953"/>
              <a:ext cx="68756" cy="17329"/>
            </a:xfrm>
            <a:custGeom>
              <a:rect b="b" l="l" r="r" t="t"/>
              <a:pathLst>
                <a:path extrusionOk="0" h="652" w="2587">
                  <a:moveTo>
                    <a:pt x="2174" y="1"/>
                  </a:moveTo>
                  <a:cubicBezTo>
                    <a:pt x="2136" y="1"/>
                    <a:pt x="2097" y="3"/>
                    <a:pt x="2057" y="7"/>
                  </a:cubicBezTo>
                  <a:cubicBezTo>
                    <a:pt x="1772" y="71"/>
                    <a:pt x="220" y="102"/>
                    <a:pt x="220" y="102"/>
                  </a:cubicBezTo>
                  <a:cubicBezTo>
                    <a:pt x="209" y="100"/>
                    <a:pt x="197" y="99"/>
                    <a:pt x="187" y="99"/>
                  </a:cubicBezTo>
                  <a:cubicBezTo>
                    <a:pt x="53" y="99"/>
                    <a:pt x="1" y="275"/>
                    <a:pt x="30" y="451"/>
                  </a:cubicBezTo>
                  <a:cubicBezTo>
                    <a:pt x="55" y="600"/>
                    <a:pt x="256" y="651"/>
                    <a:pt x="601" y="651"/>
                  </a:cubicBezTo>
                  <a:cubicBezTo>
                    <a:pt x="696" y="651"/>
                    <a:pt x="801" y="647"/>
                    <a:pt x="917" y="641"/>
                  </a:cubicBezTo>
                  <a:cubicBezTo>
                    <a:pt x="1455" y="577"/>
                    <a:pt x="1772" y="482"/>
                    <a:pt x="1994" y="387"/>
                  </a:cubicBezTo>
                  <a:cubicBezTo>
                    <a:pt x="2215" y="261"/>
                    <a:pt x="2469" y="134"/>
                    <a:pt x="2532" y="102"/>
                  </a:cubicBezTo>
                  <a:cubicBezTo>
                    <a:pt x="2587" y="75"/>
                    <a:pt x="2407" y="1"/>
                    <a:pt x="2174" y="1"/>
                  </a:cubicBezTo>
                  <a:close/>
                </a:path>
              </a:pathLst>
            </a:custGeom>
            <a:solidFill>
              <a:srgbClr val="D97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4691965" y="2314134"/>
              <a:ext cx="164993" cy="84198"/>
            </a:xfrm>
            <a:custGeom>
              <a:rect b="b" l="l" r="r" t="t"/>
              <a:pathLst>
                <a:path extrusionOk="0" h="3168" w="6208">
                  <a:moveTo>
                    <a:pt x="3104" y="0"/>
                  </a:moveTo>
                  <a:cubicBezTo>
                    <a:pt x="1394" y="0"/>
                    <a:pt x="0" y="729"/>
                    <a:pt x="0" y="1584"/>
                  </a:cubicBezTo>
                  <a:cubicBezTo>
                    <a:pt x="0" y="2470"/>
                    <a:pt x="1394" y="3167"/>
                    <a:pt x="3104" y="3167"/>
                  </a:cubicBezTo>
                  <a:cubicBezTo>
                    <a:pt x="4814" y="3167"/>
                    <a:pt x="6207" y="2470"/>
                    <a:pt x="6207" y="1584"/>
                  </a:cubicBezTo>
                  <a:cubicBezTo>
                    <a:pt x="6207" y="729"/>
                    <a:pt x="4814" y="0"/>
                    <a:pt x="3104" y="0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4320771" y="2216485"/>
              <a:ext cx="115320" cy="99320"/>
            </a:xfrm>
            <a:custGeom>
              <a:rect b="b" l="l" r="r" t="t"/>
              <a:pathLst>
                <a:path extrusionOk="0" h="3737" w="4339">
                  <a:moveTo>
                    <a:pt x="570" y="1"/>
                  </a:moveTo>
                  <a:cubicBezTo>
                    <a:pt x="538" y="127"/>
                    <a:pt x="538" y="222"/>
                    <a:pt x="507" y="317"/>
                  </a:cubicBezTo>
                  <a:cubicBezTo>
                    <a:pt x="317" y="1172"/>
                    <a:pt x="127" y="2091"/>
                    <a:pt x="0" y="3041"/>
                  </a:cubicBezTo>
                  <a:cubicBezTo>
                    <a:pt x="158" y="3136"/>
                    <a:pt x="317" y="3199"/>
                    <a:pt x="507" y="3294"/>
                  </a:cubicBezTo>
                  <a:cubicBezTo>
                    <a:pt x="1199" y="3591"/>
                    <a:pt x="1897" y="3736"/>
                    <a:pt x="2489" y="3736"/>
                  </a:cubicBezTo>
                  <a:cubicBezTo>
                    <a:pt x="3225" y="3736"/>
                    <a:pt x="3797" y="3511"/>
                    <a:pt x="3990" y="3072"/>
                  </a:cubicBezTo>
                  <a:cubicBezTo>
                    <a:pt x="4339" y="2281"/>
                    <a:pt x="3325" y="1077"/>
                    <a:pt x="1742" y="381"/>
                  </a:cubicBezTo>
                  <a:cubicBezTo>
                    <a:pt x="1362" y="222"/>
                    <a:pt x="950" y="96"/>
                    <a:pt x="570" y="1"/>
                  </a:cubicBezTo>
                  <a:close/>
                </a:path>
              </a:pathLst>
            </a:custGeom>
            <a:solidFill>
              <a:srgbClr val="F2B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19"/>
          <p:cNvSpPr/>
          <p:nvPr/>
        </p:nvSpPr>
        <p:spPr>
          <a:xfrm>
            <a:off x="1552070" y="1414486"/>
            <a:ext cx="2737154" cy="2737197"/>
          </a:xfrm>
          <a:custGeom>
            <a:rect b="b" l="l" r="r" t="t"/>
            <a:pathLst>
              <a:path extrusionOk="0" h="64416" w="64415">
                <a:moveTo>
                  <a:pt x="32208" y="1"/>
                </a:moveTo>
                <a:cubicBezTo>
                  <a:pt x="14441" y="1"/>
                  <a:pt x="0" y="14410"/>
                  <a:pt x="0" y="32208"/>
                </a:cubicBezTo>
                <a:cubicBezTo>
                  <a:pt x="0" y="50006"/>
                  <a:pt x="14441" y="64415"/>
                  <a:pt x="32208" y="64415"/>
                </a:cubicBezTo>
                <a:cubicBezTo>
                  <a:pt x="50006" y="64415"/>
                  <a:pt x="64415" y="50006"/>
                  <a:pt x="64415" y="32208"/>
                </a:cubicBezTo>
                <a:cubicBezTo>
                  <a:pt x="64415" y="14410"/>
                  <a:pt x="50006" y="1"/>
                  <a:pt x="32208" y="1"/>
                </a:cubicBezTo>
                <a:close/>
              </a:path>
            </a:pathLst>
          </a:custGeom>
          <a:solidFill>
            <a:srgbClr val="D99F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9"/>
          <p:cNvSpPr txBox="1"/>
          <p:nvPr/>
        </p:nvSpPr>
        <p:spPr>
          <a:xfrm>
            <a:off x="1956375" y="2027700"/>
            <a:ext cx="183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</a:t>
            </a:r>
            <a:endParaRPr sz="4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YOU</a:t>
            </a:r>
            <a:endParaRPr sz="4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keup and Skin Typ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