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CDF8A3E-BD0A-4820-ABB4-98041060FE7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3. Entertainment_Hollywoods Most Profitable Stories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F67EA74-8619-4D3C-9640-39CA2DDC8FE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23-06-2023 08:22:09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B27F35A-22D8-4823-BEF9-A3223E1092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2023-06-23T02:52:09Z</dcterms:created>
  <dcterms:modified xsi:type="dcterms:W3CDTF">2023-06-23T02:52:09Z</dcterms:modified>
</cp:coreProperties>
</file>