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2450F0-F5D4-4684-B829-19C4264D6B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2. Health_ U.S. County Health Rankings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79CF38-C2E2-49C6-BE9D-118F466E40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24-06-2023 15:57:18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C4B904E-341B-474A-9717-FF5C16CF27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2023-06-24T10:27:18Z</dcterms:created>
  <dcterms:modified xsi:type="dcterms:W3CDTF">2023-06-24T10:27:18Z</dcterms:modified>
</cp:coreProperties>
</file>