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64BAAE-1C6D-4E7D-B1F4-5820AFFF3B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5. Technology_Mobile OS Usage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4B85BD-7C12-434D-A487-9DEE41BC64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23-06-2023 18:36:36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23B2020-1E0F-480E-9CD4-79F70691B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658"/>
            <a:ext cx="12192000" cy="62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2023-06-23T13:06:37Z</dcterms:created>
  <dcterms:modified xsi:type="dcterms:W3CDTF">2023-06-23T13:06:37Z</dcterms:modified>
</cp:coreProperties>
</file>