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27F03C-47BE-402B-A241-4CE01C8C8A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4. Sports_ FIFA 18 Player Ratings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DA9456C-3575-4C4E-B5EA-FF26575EC52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24-06-2023 13:13:53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10FF772-942A-487F-9F43-1940A093CB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2023-06-24T07:43:55Z</dcterms:created>
  <dcterms:modified xsi:type="dcterms:W3CDTF">2023-06-24T07:43:55Z</dcterms:modified>
</cp:coreProperties>
</file>