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EF7B1CE-60CC-4789-BDA4-E75A3CE731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1. Lifestyle_Titanic passenger list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FB4F8B1-56A6-478A-90AD-D4E9FFA930D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21-06-2023 12:29:32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84ABBDD-1101-4097-87C8-96DAF3BAB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2023-06-21T06:59:33Z</dcterms:created>
  <dcterms:modified xsi:type="dcterms:W3CDTF">2023-06-21T06:59:33Z</dcterms:modified>
</cp:coreProperties>
</file>