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d ubarhande" initials="nu" lastIdx="1" clrIdx="0">
    <p:extLst>
      <p:ext uri="{19B8F6BF-5375-455C-9EA6-DF929625EA0E}">
        <p15:presenceInfo xmlns:p15="http://schemas.microsoft.com/office/powerpoint/2012/main" userId="8adfef82b2e8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95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3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2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5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3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94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98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0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9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5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139499-D7F0-2629-C79A-EE1B2DB73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510989"/>
            <a:ext cx="10981765" cy="5764306"/>
          </a:xfrm>
        </p:spPr>
      </p:pic>
    </p:spTree>
    <p:extLst>
      <p:ext uri="{BB962C8B-B14F-4D97-AF65-F5344CB8AC3E}">
        <p14:creationId xmlns:p14="http://schemas.microsoft.com/office/powerpoint/2010/main" val="363072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1A710-B3EC-C838-2510-29A14435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CD1714F-744B-BB5A-B6A2-8D65A305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59" y="2557463"/>
            <a:ext cx="7315200" cy="3318405"/>
          </a:xfrm>
        </p:spPr>
      </p:pic>
    </p:spTree>
    <p:extLst>
      <p:ext uri="{BB962C8B-B14F-4D97-AF65-F5344CB8AC3E}">
        <p14:creationId xmlns:p14="http://schemas.microsoft.com/office/powerpoint/2010/main" val="177294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5368F-4DCA-8846-90FE-B0F35ADB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B0FB38C-A0F0-7A07-326F-DB89A853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42" y="2557463"/>
            <a:ext cx="8179358" cy="3551935"/>
          </a:xfrm>
        </p:spPr>
      </p:pic>
    </p:spTree>
    <p:extLst>
      <p:ext uri="{BB962C8B-B14F-4D97-AF65-F5344CB8AC3E}">
        <p14:creationId xmlns:p14="http://schemas.microsoft.com/office/powerpoint/2010/main" val="322279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6C371-00CB-3421-322E-B14D2D68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7204817-6990-A8F4-C738-A339C05AA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38" y="2557463"/>
            <a:ext cx="8209504" cy="3421306"/>
          </a:xfrm>
        </p:spPr>
      </p:pic>
    </p:spTree>
    <p:extLst>
      <p:ext uri="{BB962C8B-B14F-4D97-AF65-F5344CB8AC3E}">
        <p14:creationId xmlns:p14="http://schemas.microsoft.com/office/powerpoint/2010/main" val="11601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3EE79B-F6F5-8A67-A660-54460511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RECORD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9F9B6C6-F4D9-4A9F-C648-22AC34B5B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624" y="2557463"/>
            <a:ext cx="9425354" cy="3318405"/>
          </a:xfrm>
        </p:spPr>
      </p:pic>
    </p:spTree>
    <p:extLst>
      <p:ext uri="{BB962C8B-B14F-4D97-AF65-F5344CB8AC3E}">
        <p14:creationId xmlns:p14="http://schemas.microsoft.com/office/powerpoint/2010/main" val="201789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DA84A-88E6-577A-7A92-D318CECB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0847B9F-E90F-EF6F-40F9-9C5F4F435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80" y="2557463"/>
            <a:ext cx="9258717" cy="3317875"/>
          </a:xfrm>
        </p:spPr>
      </p:pic>
    </p:spTree>
    <p:extLst>
      <p:ext uri="{BB962C8B-B14F-4D97-AF65-F5344CB8AC3E}">
        <p14:creationId xmlns:p14="http://schemas.microsoft.com/office/powerpoint/2010/main" val="43537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20EDD-2207-3C61-8AE9-BFA872F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608D36-AA8F-3D04-E378-CBD0FC28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more minor tweaks an there for the application more visually appealing and have statistics and analytics.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project will available for far more ease of use and mobility.</a:t>
            </a:r>
          </a:p>
        </p:txBody>
      </p:sp>
    </p:spTree>
    <p:extLst>
      <p:ext uri="{BB962C8B-B14F-4D97-AF65-F5344CB8AC3E}">
        <p14:creationId xmlns:p14="http://schemas.microsoft.com/office/powerpoint/2010/main" val="182214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8B3E4-F6D8-B1B0-AD89-1997926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295402" y="612948"/>
            <a:ext cx="9601196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86B73-D1BB-6741-C98D-B0893192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sz="4800" b="1" dirty="0"/>
              <a:t>THANK    YOU!!</a:t>
            </a:r>
          </a:p>
        </p:txBody>
      </p:sp>
    </p:spTree>
    <p:extLst>
      <p:ext uri="{BB962C8B-B14F-4D97-AF65-F5344CB8AC3E}">
        <p14:creationId xmlns:p14="http://schemas.microsoft.com/office/powerpoint/2010/main" val="425425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A9B63-8532-BE70-A0CF-B4DA7118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8" y="636494"/>
            <a:ext cx="9601196" cy="1613647"/>
          </a:xfrm>
        </p:spPr>
        <p:txBody>
          <a:bodyPr>
            <a:normAutofit/>
          </a:bodyPr>
          <a:lstStyle/>
          <a:p>
            <a:r>
              <a:rPr lang="en-IN" b="1" dirty="0"/>
              <a:t>Project Presentation</a:t>
            </a:r>
            <a:br>
              <a:rPr lang="en-IN" b="1" dirty="0"/>
            </a:br>
            <a:r>
              <a:rPr lang="en-IN" b="1" dirty="0"/>
              <a:t>On 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6F63AF-2FB4-3CC5-5322-AD958C4E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2870"/>
            <a:ext cx="9601196" cy="347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1.Sakshi Kulkarni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2.Prajkta Iratkar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3.Vaibhavi Kaware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4.Mohini Chavan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5.Madhavi Varpe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Guided By</a:t>
            </a:r>
          </a:p>
          <a:p>
            <a:pPr marL="0" indent="0">
              <a:buNone/>
            </a:pPr>
            <a:r>
              <a:rPr lang="en-IN" dirty="0"/>
              <a:t>     Batch No:6521                                                               </a:t>
            </a:r>
            <a:r>
              <a:rPr lang="en-IN" dirty="0" smtClean="0"/>
              <a:t>Indrakka Malli </a:t>
            </a:r>
            <a:r>
              <a:rPr lang="en-IN" dirty="0"/>
              <a:t>M</a:t>
            </a:r>
            <a:r>
              <a:rPr lang="en-IN" dirty="0" smtClean="0"/>
              <a:t>am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84A070-A7BB-0679-2CD4-83F906E1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53" y="2572870"/>
            <a:ext cx="5499844" cy="2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B1803-6316-7F29-A6A4-66C03FD9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0400"/>
            <a:ext cx="9601196" cy="1236133"/>
          </a:xfrm>
        </p:spPr>
        <p:txBody>
          <a:bodyPr>
            <a:normAutofit/>
          </a:bodyPr>
          <a:lstStyle/>
          <a:p>
            <a:r>
              <a:rPr lang="en-IN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4AEAEA-2419-0637-3D38-97F1DCA7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16667"/>
            <a:ext cx="9601196" cy="3759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 Student Management System” is developed using Spring boot framework,which mainly focuses on basic operations of  student information  system. Like Inserting,Deleting,Updating and getting all records of  students information.</a:t>
            </a:r>
          </a:p>
        </p:txBody>
      </p:sp>
    </p:spTree>
    <p:extLst>
      <p:ext uri="{BB962C8B-B14F-4D97-AF65-F5344CB8AC3E}">
        <p14:creationId xmlns:p14="http://schemas.microsoft.com/office/powerpoint/2010/main" val="54229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E8886-84AA-2666-CC2C-6E2A556F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58801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23D83-1A76-D378-075B-EFAF63DB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2556931"/>
            <a:ext cx="10600266" cy="3556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student module the students  can perform :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1.Fetch all students records.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2.Fetch student record by student id.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3.Fetch student record by student email.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4.Fetch student record by student name.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5.One student can eligible to apply for many courses.</a:t>
            </a:r>
          </a:p>
        </p:txBody>
      </p:sp>
    </p:spTree>
    <p:extLst>
      <p:ext uri="{BB962C8B-B14F-4D97-AF65-F5344CB8AC3E}">
        <p14:creationId xmlns:p14="http://schemas.microsoft.com/office/powerpoint/2010/main" val="40004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A85A0-56BC-CEAB-C699-0C6B1C42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Course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83582E-2A62-3A6E-E859-D50F1E72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Course Module :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fetch all the course details as well as student details 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the student details and delete the record by using course id.</a:t>
            </a:r>
          </a:p>
        </p:txBody>
      </p:sp>
    </p:spTree>
    <p:extLst>
      <p:ext uri="{BB962C8B-B14F-4D97-AF65-F5344CB8AC3E}">
        <p14:creationId xmlns:p14="http://schemas.microsoft.com/office/powerpoint/2010/main" val="98285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49352D-7120-7ED5-3413-0B97DFE6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56172B-D035-D70C-B645-4C5814A6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“better and efficient” service”.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way to get information about the students.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facility for proper monitoring and reduce paper work 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details will be available on a click.</a:t>
            </a:r>
          </a:p>
        </p:txBody>
      </p:sp>
    </p:spTree>
    <p:extLst>
      <p:ext uri="{BB962C8B-B14F-4D97-AF65-F5344CB8AC3E}">
        <p14:creationId xmlns:p14="http://schemas.microsoft.com/office/powerpoint/2010/main" val="417152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A1D1F-64AF-04DA-34EB-C94389E5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89C6A8-0737-A23B-FA95-07093F61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will be automated the traditional system.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to use paper and pen.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 student details is very easy.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student record is very easy.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or updating a record of a particular student is simple.</a:t>
            </a:r>
          </a:p>
        </p:txBody>
      </p:sp>
    </p:spTree>
    <p:extLst>
      <p:ext uri="{BB962C8B-B14F-4D97-AF65-F5344CB8AC3E}">
        <p14:creationId xmlns:p14="http://schemas.microsoft.com/office/powerpoint/2010/main" val="8185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B1D99-2D34-8D07-507D-F27E6100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3AF606-A1A0-EBAF-309E-59A34F3F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Operating System: Windows /7/8/10/11</a:t>
            </a:r>
          </a:p>
          <a:p>
            <a:r>
              <a:rPr lang="en-IN" sz="3200" dirty="0"/>
              <a:t>Data base: </a:t>
            </a:r>
            <a:r>
              <a:rPr lang="en-IN" sz="3200" dirty="0" err="1"/>
              <a:t>Mysql</a:t>
            </a:r>
            <a:endParaRPr lang="en-IN" sz="3200" dirty="0"/>
          </a:p>
          <a:p>
            <a:r>
              <a:rPr lang="en-IN" sz="3200" dirty="0"/>
              <a:t>Framework: Spring Boot</a:t>
            </a:r>
          </a:p>
          <a:p>
            <a:r>
              <a:rPr lang="en-IN" sz="3200" dirty="0"/>
              <a:t>Development Tools: STS and postman as client</a:t>
            </a:r>
          </a:p>
        </p:txBody>
      </p:sp>
    </p:spTree>
    <p:extLst>
      <p:ext uri="{BB962C8B-B14F-4D97-AF65-F5344CB8AC3E}">
        <p14:creationId xmlns:p14="http://schemas.microsoft.com/office/powerpoint/2010/main" val="15031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1D479-06DF-41F6-2085-8F6FC9B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Database Table Design</a:t>
            </a:r>
            <a:br>
              <a:rPr lang="en-IN" b="1" dirty="0"/>
            </a:br>
            <a:r>
              <a:rPr lang="en-IN" b="1" dirty="0"/>
              <a:t>Table: Student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52B3717-A0C6-FAF7-4397-097A35E85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987791"/>
              </p:ext>
            </p:extLst>
          </p:nvPr>
        </p:nvGraphicFramePr>
        <p:xfrm>
          <a:off x="1295401" y="2285999"/>
          <a:ext cx="9601197" cy="3694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xmlns="" val="327551918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xmlns="" val="118992870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xmlns="" val="241104828"/>
                    </a:ext>
                  </a:extLst>
                </a:gridCol>
              </a:tblGrid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3952105"/>
                  </a:ext>
                </a:extLst>
              </a:tr>
              <a:tr h="669276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184735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8552829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9544210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0519468"/>
                  </a:ext>
                </a:extLst>
              </a:tr>
              <a:tr h="91797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Username</a:t>
                      </a:r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30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5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331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Times New Roman</vt:lpstr>
      <vt:lpstr>Organic</vt:lpstr>
      <vt:lpstr>PowerPoint Presentation</vt:lpstr>
      <vt:lpstr>Project Presentation On Student Management System</vt:lpstr>
      <vt:lpstr>Introduction</vt:lpstr>
      <vt:lpstr>Student Module</vt:lpstr>
      <vt:lpstr>Course Module</vt:lpstr>
      <vt:lpstr>Objectives</vt:lpstr>
      <vt:lpstr>System Overview </vt:lpstr>
      <vt:lpstr>Software Requirements</vt:lpstr>
      <vt:lpstr>Database Table Design Table: Student Data</vt:lpstr>
      <vt:lpstr>FETCH DATA</vt:lpstr>
      <vt:lpstr>INSERT DATA</vt:lpstr>
      <vt:lpstr>UPDATE DETAILS</vt:lpstr>
      <vt:lpstr>DELETE RECORD</vt:lpstr>
      <vt:lpstr>EXCEPTION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ninad ubarhande</dc:creator>
  <cp:lastModifiedBy>Microsoft account</cp:lastModifiedBy>
  <cp:revision>7</cp:revision>
  <dcterms:created xsi:type="dcterms:W3CDTF">2022-04-30T15:15:10Z</dcterms:created>
  <dcterms:modified xsi:type="dcterms:W3CDTF">2022-05-01T08:43:11Z</dcterms:modified>
</cp:coreProperties>
</file>