
<file path=[Content_Types].xml><?xml version="1.0" encoding="utf-8"?>
<Types xmlns="http://schemas.openxmlformats.org/package/2006/content-types">
  <Default Extension="glb" ContentType="model/gltf.binary"/>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4"/>
  </p:sldMasterIdLst>
  <p:notesMasterIdLst>
    <p:notesMasterId r:id="rId21"/>
  </p:notesMasterIdLst>
  <p:sldIdLst>
    <p:sldId id="278" r:id="rId5"/>
    <p:sldId id="279" r:id="rId6"/>
    <p:sldId id="280" r:id="rId7"/>
    <p:sldId id="281" r:id="rId8"/>
    <p:sldId id="294" r:id="rId9"/>
    <p:sldId id="295" r:id="rId10"/>
    <p:sldId id="296" r:id="rId11"/>
    <p:sldId id="297" r:id="rId12"/>
    <p:sldId id="299" r:id="rId13"/>
    <p:sldId id="300" r:id="rId14"/>
    <p:sldId id="298" r:id="rId15"/>
    <p:sldId id="302" r:id="rId16"/>
    <p:sldId id="284" r:id="rId17"/>
    <p:sldId id="282" r:id="rId18"/>
    <p:sldId id="292" r:id="rId19"/>
    <p:sldId id="293" r:id="rId20"/>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09" autoAdjust="0"/>
  </p:normalViewPr>
  <p:slideViewPr>
    <p:cSldViewPr snapToGrid="0" snapToObjects="1">
      <p:cViewPr varScale="1">
        <p:scale>
          <a:sx n="82" d="100"/>
          <a:sy n="82" d="100"/>
        </p:scale>
        <p:origin x="720" y="72"/>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8/10/relationships/authors" Target="author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descr="preencoded.png">
            <a:extLst>
              <a:ext uri="{FF2B5EF4-FFF2-40B4-BE49-F238E27FC236}">
                <a16:creationId xmlns:a16="http://schemas.microsoft.com/office/drawing/2014/main" id="{BA5D5A72-CB6F-F8DE-E2C9-90459C8C3DC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Lst>
          </p:cNvPr>
          <p:cNvSpPr/>
          <p:nvPr userDrawn="1"/>
        </p:nvSpPr>
        <p:spPr>
          <a:xfrm>
            <a:off x="1600201" y="1153228"/>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p:nvPr>
        </p:nvSpPr>
        <p:spPr>
          <a:xfrm>
            <a:off x="3403092" y="1984248"/>
            <a:ext cx="5385816" cy="1225296"/>
          </a:xfrm>
        </p:spPr>
        <p:txBody>
          <a:bodyPr tIns="0" anchor="t">
            <a:noAutofit/>
          </a:bodyPr>
          <a:lstStyle>
            <a:lvl1pPr algn="ctr">
              <a:defRPr sz="4400"/>
            </a:lvl1pPr>
          </a:lstStyle>
          <a:p>
            <a:r>
              <a:rPr lang="en-US"/>
              <a:t>Click to edit Master title style</a:t>
            </a:r>
            <a:endParaRPr lang="en-US" dirty="0"/>
          </a:p>
        </p:txBody>
      </p:sp>
      <p:sp>
        <p:nvSpPr>
          <p:cNvPr id="3" name="Subtitle 2"/>
          <p:cNvSpPr>
            <a:spLocks noGrp="1"/>
          </p:cNvSpPr>
          <p:nvPr>
            <p:ph type="subTitle" idx="1"/>
          </p:nvPr>
        </p:nvSpPr>
        <p:spPr>
          <a:xfrm>
            <a:off x="4349496" y="3483864"/>
            <a:ext cx="3493008" cy="878908"/>
          </a:xfrm>
        </p:spPr>
        <p:txBody>
          <a:bodyPr lIns="0" tIns="0" rIns="0" bIns="0">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631799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950ED98-B5D1-206C-403F-FA954F9D2CFF}"/>
              </a:ext>
            </a:extLst>
          </p:cNvPr>
          <p:cNvSpPr/>
          <p:nvPr userDrawn="1"/>
        </p:nvSpPr>
        <p:spPr>
          <a:xfrm>
            <a:off x="685338"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E8643CE-01D9-3E5E-15F6-20689F775F15}"/>
              </a:ext>
            </a:extLst>
          </p:cNvPr>
          <p:cNvSpPr/>
          <p:nvPr userDrawn="1"/>
        </p:nvSpPr>
        <p:spPr>
          <a:xfrm>
            <a:off x="2900911"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AF82DDD-EDEC-7D87-F43A-113C5E4A4FE7}"/>
              </a:ext>
            </a:extLst>
          </p:cNvPr>
          <p:cNvSpPr/>
          <p:nvPr userDrawn="1"/>
        </p:nvSpPr>
        <p:spPr>
          <a:xfrm>
            <a:off x="5116484"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47E492E-967F-54B7-55B1-08A5E1C3615B}"/>
              </a:ext>
            </a:extLst>
          </p:cNvPr>
          <p:cNvSpPr/>
          <p:nvPr userDrawn="1"/>
        </p:nvSpPr>
        <p:spPr>
          <a:xfrm>
            <a:off x="9547629"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C0053FE-E44A-CA97-F782-67FC633E722E}"/>
              </a:ext>
            </a:extLst>
          </p:cNvPr>
          <p:cNvSpPr/>
          <p:nvPr userDrawn="1"/>
        </p:nvSpPr>
        <p:spPr>
          <a:xfrm>
            <a:off x="7332057"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841248"/>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685338"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p:cNvSpPr>
          <p:nvPr>
            <p:ph type="pic" sz="quarter" idx="23"/>
          </p:nvPr>
        </p:nvSpPr>
        <p:spPr>
          <a:xfrm>
            <a:off x="1339134"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731058"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7" name="Text Placeholder 4">
            <a:extLst>
              <a:ext uri="{FF2B5EF4-FFF2-40B4-BE49-F238E27FC236}">
                <a16:creationId xmlns:a16="http://schemas.microsoft.com/office/drawing/2014/main" id="{79F9AD31-B0C5-3563-C73A-8B6297FCFD1C}"/>
              </a:ext>
            </a:extLst>
          </p:cNvPr>
          <p:cNvSpPr>
            <a:spLocks noGrp="1"/>
          </p:cNvSpPr>
          <p:nvPr>
            <p:ph type="body" sz="quarter" idx="3"/>
          </p:nvPr>
        </p:nvSpPr>
        <p:spPr>
          <a:xfrm>
            <a:off x="2900910"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8" name="Picture Placeholder 62">
            <a:extLst>
              <a:ext uri="{FF2B5EF4-FFF2-40B4-BE49-F238E27FC236}">
                <a16:creationId xmlns:a16="http://schemas.microsoft.com/office/drawing/2014/main" id="{05E8E8EF-4954-870B-04E5-82BC660A6738}"/>
              </a:ext>
            </a:extLst>
          </p:cNvPr>
          <p:cNvSpPr>
            <a:spLocks noGrp="1"/>
          </p:cNvSpPr>
          <p:nvPr>
            <p:ph type="pic" sz="quarter" idx="27"/>
          </p:nvPr>
        </p:nvSpPr>
        <p:spPr>
          <a:xfrm>
            <a:off x="3554707"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8" name="Text Placeholder 51">
            <a:extLst>
              <a:ext uri="{FF2B5EF4-FFF2-40B4-BE49-F238E27FC236}">
                <a16:creationId xmlns:a16="http://schemas.microsoft.com/office/drawing/2014/main" id="{75981CD1-EA26-D1CF-F19E-B58C16BA8A69}"/>
              </a:ext>
            </a:extLst>
          </p:cNvPr>
          <p:cNvSpPr>
            <a:spLocks noGrp="1"/>
          </p:cNvSpPr>
          <p:nvPr>
            <p:ph type="body" sz="quarter" idx="19"/>
          </p:nvPr>
        </p:nvSpPr>
        <p:spPr>
          <a:xfrm>
            <a:off x="2946630"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8" name="Text Placeholder 4">
            <a:extLst>
              <a:ext uri="{FF2B5EF4-FFF2-40B4-BE49-F238E27FC236}">
                <a16:creationId xmlns:a16="http://schemas.microsoft.com/office/drawing/2014/main" id="{3A09BBD1-5CBC-B0EF-71C0-054FCB989BC6}"/>
              </a:ext>
            </a:extLst>
          </p:cNvPr>
          <p:cNvSpPr>
            <a:spLocks noGrp="1"/>
          </p:cNvSpPr>
          <p:nvPr>
            <p:ph type="body" sz="quarter" idx="13"/>
          </p:nvPr>
        </p:nvSpPr>
        <p:spPr>
          <a:xfrm>
            <a:off x="5116484"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7" name="Picture Placeholder 62">
            <a:extLst>
              <a:ext uri="{FF2B5EF4-FFF2-40B4-BE49-F238E27FC236}">
                <a16:creationId xmlns:a16="http://schemas.microsoft.com/office/drawing/2014/main" id="{4AD0C8C9-DB5A-6DC8-2729-A21F1A5CF174}"/>
              </a:ext>
            </a:extLst>
          </p:cNvPr>
          <p:cNvSpPr>
            <a:spLocks noGrp="1"/>
          </p:cNvSpPr>
          <p:nvPr>
            <p:ph type="pic" sz="quarter" idx="26"/>
          </p:nvPr>
        </p:nvSpPr>
        <p:spPr>
          <a:xfrm>
            <a:off x="5770280"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9" name="Text Placeholder 51">
            <a:extLst>
              <a:ext uri="{FF2B5EF4-FFF2-40B4-BE49-F238E27FC236}">
                <a16:creationId xmlns:a16="http://schemas.microsoft.com/office/drawing/2014/main" id="{F02DE2DC-F65C-32A5-5821-89FB2F53C325}"/>
              </a:ext>
            </a:extLst>
          </p:cNvPr>
          <p:cNvSpPr>
            <a:spLocks noGrp="1"/>
          </p:cNvSpPr>
          <p:nvPr>
            <p:ph type="body" sz="quarter" idx="20"/>
          </p:nvPr>
        </p:nvSpPr>
        <p:spPr>
          <a:xfrm>
            <a:off x="5162204"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7332057"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p:cNvSpPr>
          <p:nvPr>
            <p:ph type="pic" sz="quarter" idx="25"/>
          </p:nvPr>
        </p:nvSpPr>
        <p:spPr>
          <a:xfrm>
            <a:off x="7985853"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7377777"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9547629"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p:cNvSpPr>
          <p:nvPr>
            <p:ph type="pic" sz="quarter" idx="24"/>
          </p:nvPr>
        </p:nvSpPr>
        <p:spPr>
          <a:xfrm>
            <a:off x="10201425"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9593349"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Tree>
    <p:extLst>
      <p:ext uri="{BB962C8B-B14F-4D97-AF65-F5344CB8AC3E}">
        <p14:creationId xmlns:p14="http://schemas.microsoft.com/office/powerpoint/2010/main" val="872516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E2DECB02-D9CE-E57A-0604-BFF41EC38AFA}"/>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6" name="Freeform: Shape 25">
            <a:extLst>
              <a:ext uri="{FF2B5EF4-FFF2-40B4-BE49-F238E27FC236}">
                <a16:creationId xmlns:a16="http://schemas.microsoft.com/office/drawing/2014/main" id="{68E760EA-7D83-1DF2-A8EE-4F218084E74F}"/>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FF3F3353-78A1-F584-81A6-9513382DF18F}"/>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A65C6DDD-D2BB-0153-0F53-9F7C17BDFD2B}"/>
              </a:ext>
            </a:extLst>
          </p:cNvPr>
          <p:cNvSpPr>
            <a:spLocks noGrp="1"/>
          </p:cNvSpPr>
          <p:nvPr>
            <p:ph type="title"/>
          </p:nvPr>
        </p:nvSpPr>
        <p:spPr/>
        <p:txBody>
          <a:bodyPr/>
          <a:lstStyle>
            <a:lvl1pPr>
              <a:lnSpc>
                <a:spcPct val="100000"/>
              </a:lnSpc>
              <a:defRPr>
                <a:solidFill>
                  <a:schemeClr val="accent6"/>
                </a:solidFill>
              </a:defRPr>
            </a:lvl1p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471A846E-CBB1-9805-456D-0C0B890912B7}"/>
              </a:ext>
            </a:extLst>
          </p:cNvPr>
          <p:cNvSpPr>
            <a:spLocks noGrp="1"/>
          </p:cNvSpPr>
          <p:nvPr>
            <p:ph type="sldNum" sz="quarter" idx="12"/>
          </p:nvPr>
        </p:nvSpPr>
        <p:spPr/>
        <p:txBody>
          <a:bodyPr/>
          <a:lstStyle/>
          <a:p>
            <a:fld id="{48F63A3B-78C7-47BE-AE5E-E10140E04643}" type="slidenum">
              <a:rPr lang="en-US" smtClean="0"/>
              <a:pPr/>
              <a:t>‹#›</a:t>
            </a:fld>
            <a:endParaRPr lang="en-US" dirty="0"/>
          </a:p>
        </p:txBody>
      </p:sp>
      <p:sp>
        <p:nvSpPr>
          <p:cNvPr id="30" name="Image 2" descr="preencoded.png">
            <a:extLst>
              <a:ext uri="{FF2B5EF4-FFF2-40B4-BE49-F238E27FC236}">
                <a16:creationId xmlns:a16="http://schemas.microsoft.com/office/drawing/2014/main" id="{790E862E-398F-571C-EC2C-3D17164DE059}"/>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a:extLst>
              <a:ext uri="{FF2B5EF4-FFF2-40B4-BE49-F238E27FC236}">
                <a16:creationId xmlns:a16="http://schemas.microsoft.com/office/drawing/2014/main"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2" name="Text Placeholder 4">
            <a:extLst>
              <a:ext uri="{FF2B5EF4-FFF2-40B4-BE49-F238E27FC236}">
                <a16:creationId xmlns:a16="http://schemas.microsoft.com/office/drawing/2014/main"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3" name="Text Placeholder 4">
            <a:extLst>
              <a:ext uri="{FF2B5EF4-FFF2-40B4-BE49-F238E27FC236}">
                <a16:creationId xmlns:a16="http://schemas.microsoft.com/office/drawing/2014/main"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4" name="Text Placeholder 4">
            <a:extLst>
              <a:ext uri="{FF2B5EF4-FFF2-40B4-BE49-F238E27FC236}">
                <a16:creationId xmlns:a16="http://schemas.microsoft.com/office/drawing/2014/main"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5" name="Text Placeholder 4">
            <a:extLst>
              <a:ext uri="{FF2B5EF4-FFF2-40B4-BE49-F238E27FC236}">
                <a16:creationId xmlns:a16="http://schemas.microsoft.com/office/drawing/2014/main"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6" name="Text Placeholder 51">
            <a:extLst>
              <a:ext uri="{FF2B5EF4-FFF2-40B4-BE49-F238E27FC236}">
                <a16:creationId xmlns:a16="http://schemas.microsoft.com/office/drawing/2014/main" id="{9FBDF935-4925-03EC-CBC9-1EBA90DF849B}"/>
              </a:ext>
            </a:extLst>
          </p:cNvPr>
          <p:cNvSpPr>
            <a:spLocks noGrp="1"/>
          </p:cNvSpPr>
          <p:nvPr>
            <p:ph type="body" sz="quarter" idx="18"/>
          </p:nvPr>
        </p:nvSpPr>
        <p:spPr>
          <a:xfrm>
            <a:off x="685338"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7" name="Text Placeholder 51">
            <a:extLst>
              <a:ext uri="{FF2B5EF4-FFF2-40B4-BE49-F238E27FC236}">
                <a16:creationId xmlns:a16="http://schemas.microsoft.com/office/drawing/2014/main" id="{9BB76AA7-442D-54A7-D075-C67F47438963}"/>
              </a:ext>
            </a:extLst>
          </p:cNvPr>
          <p:cNvSpPr>
            <a:spLocks noGrp="1"/>
          </p:cNvSpPr>
          <p:nvPr>
            <p:ph type="body" sz="quarter" idx="19"/>
          </p:nvPr>
        </p:nvSpPr>
        <p:spPr>
          <a:xfrm>
            <a:off x="2900911"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8" name="Text Placeholder 51">
            <a:extLst>
              <a:ext uri="{FF2B5EF4-FFF2-40B4-BE49-F238E27FC236}">
                <a16:creationId xmlns:a16="http://schemas.microsoft.com/office/drawing/2014/main" id="{9E419856-1586-F2D8-A1B4-F67FEE9839DF}"/>
              </a:ext>
            </a:extLst>
          </p:cNvPr>
          <p:cNvSpPr>
            <a:spLocks noGrp="1"/>
          </p:cNvSpPr>
          <p:nvPr>
            <p:ph type="body" sz="quarter" idx="20"/>
          </p:nvPr>
        </p:nvSpPr>
        <p:spPr>
          <a:xfrm>
            <a:off x="5116484"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9" name="Text Placeholder 51">
            <a:extLst>
              <a:ext uri="{FF2B5EF4-FFF2-40B4-BE49-F238E27FC236}">
                <a16:creationId xmlns:a16="http://schemas.microsoft.com/office/drawing/2014/main" id="{AED74DD2-EAE3-76BF-56B9-C04FCED1F2DB}"/>
              </a:ext>
            </a:extLst>
          </p:cNvPr>
          <p:cNvSpPr>
            <a:spLocks noGrp="1"/>
          </p:cNvSpPr>
          <p:nvPr>
            <p:ph type="body" sz="quarter" idx="21"/>
          </p:nvPr>
        </p:nvSpPr>
        <p:spPr>
          <a:xfrm>
            <a:off x="7332057"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40" name="Text Placeholder 51">
            <a:extLst>
              <a:ext uri="{FF2B5EF4-FFF2-40B4-BE49-F238E27FC236}">
                <a16:creationId xmlns:a16="http://schemas.microsoft.com/office/drawing/2014/main" id="{0A39AD48-2F98-C0C9-DE08-CED7EBF816B2}"/>
              </a:ext>
            </a:extLst>
          </p:cNvPr>
          <p:cNvSpPr>
            <a:spLocks noGrp="1"/>
          </p:cNvSpPr>
          <p:nvPr>
            <p:ph type="body" sz="quarter" idx="22"/>
          </p:nvPr>
        </p:nvSpPr>
        <p:spPr>
          <a:xfrm>
            <a:off x="9547629"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cxnSp>
        <p:nvCxnSpPr>
          <p:cNvPr id="42" name="Straight Connector 41">
            <a:extLst>
              <a:ext uri="{FF2B5EF4-FFF2-40B4-BE49-F238E27FC236}">
                <a16:creationId xmlns:a16="http://schemas.microsoft.com/office/drawing/2014/main" id="{E6BE61D7-B0A3-902B-4F58-727982880EF5}"/>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033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1" name="Image 0" descr="preencoded.png">
            <a:extLst>
              <a:ext uri="{FF2B5EF4-FFF2-40B4-BE49-F238E27FC236}">
                <a16:creationId xmlns:a16="http://schemas.microsoft.com/office/drawing/2014/main" id="{CD2D664E-6702-6607-A37E-2E996144917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descr="preencoded.png">
            <a:extLst>
              <a:ext uri="{FF2B5EF4-FFF2-40B4-BE49-F238E27FC236}">
                <a16:creationId xmlns:a16="http://schemas.microsoft.com/office/drawing/2014/main" id="{951C5737-DF7E-D671-AC74-9E488335BCA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descr="preencoded.png">
            <a:extLst>
              <a:ext uri="{FF2B5EF4-FFF2-40B4-BE49-F238E27FC236}">
                <a16:creationId xmlns:a16="http://schemas.microsoft.com/office/drawing/2014/main" id="{B9036D42-A06F-E6EE-BB91-8BAF045198BE}"/>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descr="preencoded.png">
            <a:extLst>
              <a:ext uri="{FF2B5EF4-FFF2-40B4-BE49-F238E27FC236}">
                <a16:creationId xmlns:a16="http://schemas.microsoft.com/office/drawing/2014/main" id="{86E0540C-3355-A50D-AC61-047B54B70C64}"/>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p:nvPr>
        </p:nvSpPr>
        <p:spPr>
          <a:xfrm>
            <a:off x="397764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8503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04672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75411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71031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1234440"/>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713232" y="2743200"/>
            <a:ext cx="3328416" cy="3557016"/>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noChangeAspect="1"/>
          </p:cNvSpPr>
          <p:nvPr>
            <p:ph type="pic" sz="quarter" idx="23"/>
          </p:nvPr>
        </p:nvSpPr>
        <p:spPr>
          <a:xfrm>
            <a:off x="1911096" y="2258568"/>
            <a:ext cx="932688" cy="9326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992124"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4443984" y="2743200"/>
            <a:ext cx="3328416" cy="3557016"/>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noChangeAspect="1"/>
          </p:cNvSpPr>
          <p:nvPr>
            <p:ph type="pic" sz="quarter" idx="25"/>
          </p:nvPr>
        </p:nvSpPr>
        <p:spPr>
          <a:xfrm>
            <a:off x="5641848" y="2258568"/>
            <a:ext cx="932688" cy="9326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4722876"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8092440" y="2743200"/>
            <a:ext cx="3328416" cy="3557016"/>
          </a:xfr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noChangeAspect="1"/>
          </p:cNvSpPr>
          <p:nvPr>
            <p:ph type="pic" sz="quarter" idx="24"/>
          </p:nvPr>
        </p:nvSpPr>
        <p:spPr>
          <a:xfrm>
            <a:off x="9290304" y="2258568"/>
            <a:ext cx="932688" cy="932688"/>
          </a:xfrm>
          <a:prstGeom prst="ellipse">
            <a:avLst/>
          </a:prstGeom>
          <a:solidFill>
            <a:schemeClr val="accent4"/>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8371332"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Tree>
    <p:extLst>
      <p:ext uri="{BB962C8B-B14F-4D97-AF65-F5344CB8AC3E}">
        <p14:creationId xmlns:p14="http://schemas.microsoft.com/office/powerpoint/2010/main" val="12689541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Summary">
    <p:spTree>
      <p:nvGrpSpPr>
        <p:cNvPr id="1" name=""/>
        <p:cNvGrpSpPr/>
        <p:nvPr/>
      </p:nvGrpSpPr>
      <p:grpSpPr>
        <a:xfrm>
          <a:off x="0" y="0"/>
          <a:ext cx="0" cy="0"/>
          <a:chOff x="0" y="0"/>
          <a:chExt cx="0" cy="0"/>
        </a:xfrm>
      </p:grpSpPr>
      <p:sp>
        <p:nvSpPr>
          <p:cNvPr id="24" name="Image 2" descr="preencoded.png">
            <a:extLst>
              <a:ext uri="{FF2B5EF4-FFF2-40B4-BE49-F238E27FC236}">
                <a16:creationId xmlns:a16="http://schemas.microsoft.com/office/drawing/2014/main" id="{ABC388A2-FFC7-1A87-02FB-C97B50161FD3}"/>
              </a:ext>
            </a:extLst>
          </p:cNvPr>
          <p:cNvSpPr/>
          <p:nvPr/>
        </p:nvSpPr>
        <p:spPr>
          <a:xfrm>
            <a:off x="8758238" y="-14287"/>
            <a:ext cx="3433763" cy="3452812"/>
          </a:xfrm>
          <a:custGeom>
            <a:avLst/>
            <a:gdLst>
              <a:gd name="connsiteX0" fmla="*/ 3433763 w 3433763"/>
              <a:gd name="connsiteY0" fmla="*/ 0 h 3452812"/>
              <a:gd name="connsiteX1" fmla="*/ 3433763 w 3433763"/>
              <a:gd name="connsiteY1" fmla="*/ 3452813 h 3452812"/>
              <a:gd name="connsiteX2" fmla="*/ 0 w 3433763"/>
              <a:gd name="connsiteY2" fmla="*/ 3452813 h 3452812"/>
              <a:gd name="connsiteX3" fmla="*/ 3433763 w 3433763"/>
              <a:gd name="connsiteY3" fmla="*/ 0 h 3452812"/>
            </a:gdLst>
            <a:ahLst/>
            <a:cxnLst>
              <a:cxn ang="0">
                <a:pos x="connsiteX0" y="connsiteY0"/>
              </a:cxn>
              <a:cxn ang="0">
                <a:pos x="connsiteX1" y="connsiteY1"/>
              </a:cxn>
              <a:cxn ang="0">
                <a:pos x="connsiteX2" y="connsiteY2"/>
              </a:cxn>
              <a:cxn ang="0">
                <a:pos x="connsiteX3" y="connsiteY3"/>
              </a:cxn>
            </a:cxnLst>
            <a:rect l="l" t="t" r="r" b="b"/>
            <a:pathLst>
              <a:path w="3433763" h="3452812">
                <a:moveTo>
                  <a:pt x="3433763" y="0"/>
                </a:moveTo>
                <a:lnTo>
                  <a:pt x="3433763" y="3452813"/>
                </a:lnTo>
                <a:lnTo>
                  <a:pt x="0" y="3452813"/>
                </a:lnTo>
                <a:cubicBezTo>
                  <a:pt x="0" y="1545912"/>
                  <a:pt x="1537383" y="0"/>
                  <a:pt x="3433763" y="0"/>
                </a:cubicBezTo>
                <a:close/>
              </a:path>
            </a:pathLst>
          </a:custGeom>
          <a:solidFill>
            <a:schemeClr val="accent1"/>
          </a:solidFill>
          <a:ln w="4756" cap="flat">
            <a:noFill/>
            <a:prstDash val="solid"/>
            <a:miter/>
          </a:ln>
        </p:spPr>
        <p:txBody>
          <a:bodyPr rtlCol="0" anchor="ctr"/>
          <a:lstStyle/>
          <a:p>
            <a:endParaRPr lang="en-US" dirty="0"/>
          </a:p>
        </p:txBody>
      </p:sp>
      <p:sp>
        <p:nvSpPr>
          <p:cNvPr id="25" name="Image 3" descr="preencoded.png">
            <a:extLst>
              <a:ext uri="{FF2B5EF4-FFF2-40B4-BE49-F238E27FC236}">
                <a16:creationId xmlns:a16="http://schemas.microsoft.com/office/drawing/2014/main" id="{D64C4994-B525-F4C0-B74F-D5E8296DFC43}"/>
              </a:ext>
            </a:extLst>
          </p:cNvPr>
          <p:cNvSpPr/>
          <p:nvPr/>
        </p:nvSpPr>
        <p:spPr>
          <a:xfrm>
            <a:off x="8758238" y="3438525"/>
            <a:ext cx="3433763" cy="3433762"/>
          </a:xfrm>
          <a:custGeom>
            <a:avLst/>
            <a:gdLst>
              <a:gd name="connsiteX0" fmla="*/ 0 w 3433763"/>
              <a:gd name="connsiteY0" fmla="*/ 0 h 3433762"/>
              <a:gd name="connsiteX1" fmla="*/ 3433763 w 3433763"/>
              <a:gd name="connsiteY1" fmla="*/ 0 h 3433762"/>
              <a:gd name="connsiteX2" fmla="*/ 3433763 w 3433763"/>
              <a:gd name="connsiteY2" fmla="*/ 3433763 h 3433762"/>
              <a:gd name="connsiteX3" fmla="*/ 0 w 3433763"/>
              <a:gd name="connsiteY3" fmla="*/ 0 h 3433762"/>
            </a:gdLst>
            <a:ahLst/>
            <a:cxnLst>
              <a:cxn ang="0">
                <a:pos x="connsiteX0" y="connsiteY0"/>
              </a:cxn>
              <a:cxn ang="0">
                <a:pos x="connsiteX1" y="connsiteY1"/>
              </a:cxn>
              <a:cxn ang="0">
                <a:pos x="connsiteX2" y="connsiteY2"/>
              </a:cxn>
              <a:cxn ang="0">
                <a:pos x="connsiteX3" y="connsiteY3"/>
              </a:cxn>
            </a:cxnLst>
            <a:rect l="l" t="t" r="r" b="b"/>
            <a:pathLst>
              <a:path w="3433763" h="3433762">
                <a:moveTo>
                  <a:pt x="0" y="0"/>
                </a:moveTo>
                <a:lnTo>
                  <a:pt x="3433763" y="0"/>
                </a:lnTo>
                <a:lnTo>
                  <a:pt x="3433763" y="3433763"/>
                </a:lnTo>
                <a:cubicBezTo>
                  <a:pt x="1537383" y="3433763"/>
                  <a:pt x="0" y="1896380"/>
                  <a:pt x="0" y="0"/>
                </a:cubicBezTo>
                <a:close/>
              </a:path>
            </a:pathLst>
          </a:custGeom>
          <a:solidFill>
            <a:schemeClr val="accent2"/>
          </a:solidFill>
          <a:ln w="4756" cap="flat">
            <a:noFill/>
            <a:prstDash val="solid"/>
            <a:miter/>
          </a:ln>
        </p:spPr>
        <p:txBody>
          <a:bodyPr rtlCol="0" anchor="ctr"/>
          <a:lstStyle/>
          <a:p>
            <a:endParaRPr lang="en-US" dirty="0"/>
          </a:p>
        </p:txBody>
      </p:sp>
      <p:sp>
        <p:nvSpPr>
          <p:cNvPr id="26" name="Image 4" descr="preencoded.png">
            <a:extLst>
              <a:ext uri="{FF2B5EF4-FFF2-40B4-BE49-F238E27FC236}">
                <a16:creationId xmlns:a16="http://schemas.microsoft.com/office/drawing/2014/main" id="{9019DA73-2516-F3D2-ECDB-620C90483DB3}"/>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53" name="Image 7" descr="preencoded.png">
            <a:extLst>
              <a:ext uri="{FF2B5EF4-FFF2-40B4-BE49-F238E27FC236}">
                <a16:creationId xmlns:a16="http://schemas.microsoft.com/office/drawing/2014/main" id="{FEA70E9F-C506-413C-11EF-5915A2296643}"/>
              </a:ext>
            </a:extLst>
          </p:cNvPr>
          <p:cNvSpPr/>
          <p:nvPr/>
        </p:nvSpPr>
        <p:spPr>
          <a:xfrm flipV="1">
            <a:off x="-20086" y="4580051"/>
            <a:ext cx="2277948" cy="2277948"/>
          </a:xfrm>
          <a:custGeom>
            <a:avLst/>
            <a:gdLst>
              <a:gd name="connsiteX0" fmla="*/ 0 w 2277948"/>
              <a:gd name="connsiteY0" fmla="*/ 2277948 h 2277948"/>
              <a:gd name="connsiteX1" fmla="*/ 2277948 w 2277948"/>
              <a:gd name="connsiteY1" fmla="*/ 0 h 2277948"/>
              <a:gd name="connsiteX2" fmla="*/ 0 w 2277948"/>
              <a:gd name="connsiteY2" fmla="*/ 0 h 2277948"/>
              <a:gd name="connsiteX3" fmla="*/ 0 w 2277948"/>
              <a:gd name="connsiteY3" fmla="*/ 2277948 h 2277948"/>
            </a:gdLst>
            <a:ahLst/>
            <a:cxnLst>
              <a:cxn ang="0">
                <a:pos x="connsiteX0" y="connsiteY0"/>
              </a:cxn>
              <a:cxn ang="0">
                <a:pos x="connsiteX1" y="connsiteY1"/>
              </a:cxn>
              <a:cxn ang="0">
                <a:pos x="connsiteX2" y="connsiteY2"/>
              </a:cxn>
              <a:cxn ang="0">
                <a:pos x="connsiteX3" y="connsiteY3"/>
              </a:cxn>
            </a:cxnLst>
            <a:rect l="l" t="t" r="r" b="b"/>
            <a:pathLst>
              <a:path w="2277948" h="2277948">
                <a:moveTo>
                  <a:pt x="0" y="2277948"/>
                </a:moveTo>
                <a:cubicBezTo>
                  <a:pt x="1258034" y="2277948"/>
                  <a:pt x="2277948" y="1258034"/>
                  <a:pt x="2277948" y="0"/>
                </a:cubicBezTo>
                <a:lnTo>
                  <a:pt x="0" y="0"/>
                </a:lnTo>
                <a:lnTo>
                  <a:pt x="0" y="2277948"/>
                </a:lnTo>
                <a:close/>
              </a:path>
            </a:pathLst>
          </a:custGeom>
          <a:solidFill>
            <a:schemeClr val="accent4"/>
          </a:solidFill>
          <a:ln w="5083" cap="flat">
            <a:noFill/>
            <a:prstDash val="solid"/>
            <a:miter/>
          </a:ln>
        </p:spPr>
        <p:txBody>
          <a:bodyPr rtlCol="0" anchor="ctr"/>
          <a:lstStyle/>
          <a:p>
            <a:endParaRPr lang="en-US" dirty="0"/>
          </a:p>
        </p:txBody>
      </p:sp>
      <p:pic>
        <p:nvPicPr>
          <p:cNvPr id="21" name="Image 2" descr="preencoded.png">
            <a:extLst>
              <a:ext uri="{FF2B5EF4-FFF2-40B4-BE49-F238E27FC236}">
                <a16:creationId xmlns:a16="http://schemas.microsoft.com/office/drawing/2014/main" id="{A8B7F1F1-806C-8D65-7340-220A0C4653C8}"/>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9991886" y="3441269"/>
            <a:ext cx="2200114" cy="2200114"/>
          </a:xfrm>
          <a:prstGeom prst="rect">
            <a:avLst/>
          </a:prstGeom>
        </p:spPr>
      </p:pic>
      <p:sp>
        <p:nvSpPr>
          <p:cNvPr id="54" name="Image 2" descr="preencoded.png">
            <a:extLst>
              <a:ext uri="{FF2B5EF4-FFF2-40B4-BE49-F238E27FC236}">
                <a16:creationId xmlns:a16="http://schemas.microsoft.com/office/drawing/2014/main" id="{F19C81EC-0322-58A2-C455-6E2C84D1E6E8}"/>
              </a:ext>
            </a:extLst>
          </p:cNvPr>
          <p:cNvSpPr/>
          <p:nvPr/>
        </p:nvSpPr>
        <p:spPr>
          <a:xfrm>
            <a:off x="1707959" y="5667616"/>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2" name="Title 1"/>
          <p:cNvSpPr>
            <a:spLocks noGrp="1"/>
          </p:cNvSpPr>
          <p:nvPr>
            <p:ph type="title"/>
          </p:nvPr>
        </p:nvSpPr>
        <p:spPr>
          <a:xfrm>
            <a:off x="1508760" y="1883664"/>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p:ph idx="1"/>
          </p:nvPr>
        </p:nvSpPr>
        <p:spPr>
          <a:xfrm>
            <a:off x="1508760" y="2837688"/>
            <a:ext cx="5879592"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
        <p:nvSpPr>
          <p:cNvPr id="4" name="Footer Placeholder 3">
            <a:extLst>
              <a:ext uri="{FF2B5EF4-FFF2-40B4-BE49-F238E27FC236}">
                <a16:creationId xmlns:a16="http://schemas.microsoft.com/office/drawing/2014/main" id="{E1F9FD95-086F-282B-820C-8CDAD4A6EEB6}"/>
              </a:ext>
            </a:extLst>
          </p:cNvPr>
          <p:cNvSpPr>
            <a:spLocks noGrp="1"/>
          </p:cNvSpPr>
          <p:nvPr>
            <p:ph type="ftr" sz="quarter" idx="13"/>
          </p:nvPr>
        </p:nvSpPr>
        <p:spPr/>
        <p:txBody>
          <a:bodyPr/>
          <a:lstStyle/>
          <a:p>
            <a:r>
              <a:rPr lang="en-US"/>
              <a:t>Presentation title</a:t>
            </a:r>
            <a:endParaRPr lang="en-US" dirty="0"/>
          </a:p>
        </p:txBody>
      </p:sp>
    </p:spTree>
    <p:extLst>
      <p:ext uri="{BB962C8B-B14F-4D97-AF65-F5344CB8AC3E}">
        <p14:creationId xmlns:p14="http://schemas.microsoft.com/office/powerpoint/2010/main" val="4248485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descr="preencoded.png">
            <a:extLst>
              <a:ext uri="{FF2B5EF4-FFF2-40B4-BE49-F238E27FC236}">
                <a16:creationId xmlns:a16="http://schemas.microsoft.com/office/drawing/2014/main" id="{FEB515B5-2D9F-58E1-6E3C-CCBF105D891E}"/>
              </a:ext>
            </a:extLst>
          </p:cNvPr>
          <p:cNvSpPr/>
          <p:nvPr userDrawn="1"/>
        </p:nvSpPr>
        <p:spPr>
          <a:xfrm>
            <a:off x="7538626" y="13142"/>
            <a:ext cx="4653374" cy="6831717"/>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descr="preencoded.png">
            <a:extLst>
              <a:ext uri="{FF2B5EF4-FFF2-40B4-BE49-F238E27FC236}">
                <a16:creationId xmlns:a16="http://schemas.microsoft.com/office/drawing/2014/main" id="{5CCFEDF9-5B69-87BA-8A33-35033DA4013F}"/>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37234" y="-25041"/>
            <a:ext cx="3432191" cy="3432191"/>
          </a:xfrm>
          <a:prstGeom prst="rect">
            <a:avLst/>
          </a:prstGeom>
        </p:spPr>
      </p:pic>
      <p:sp>
        <p:nvSpPr>
          <p:cNvPr id="2" name="Title 1"/>
          <p:cNvSpPr>
            <a:spLocks noGrp="1"/>
          </p:cNvSpPr>
          <p:nvPr>
            <p:ph type="ctrTitle"/>
          </p:nvPr>
        </p:nvSpPr>
        <p:spPr>
          <a:xfrm>
            <a:off x="1527048" y="1975104"/>
            <a:ext cx="4169664" cy="667512"/>
          </a:xfrm>
        </p:spPr>
        <p:txBody>
          <a:bodyPr tIns="0" anchor="ctr">
            <a:noAutofit/>
          </a:bodyPr>
          <a:lstStyle>
            <a:lvl1pPr algn="l">
              <a:defRPr sz="4400"/>
            </a:lvl1pPr>
          </a:lstStyle>
          <a:p>
            <a:r>
              <a:rPr lang="en-US"/>
              <a:t>Click to edit Master title style</a:t>
            </a:r>
            <a:endParaRPr lang="en-US" dirty="0"/>
          </a:p>
        </p:txBody>
      </p:sp>
      <p:sp>
        <p:nvSpPr>
          <p:cNvPr id="3" name="Subtitle 2"/>
          <p:cNvSpPr>
            <a:spLocks noGrp="1"/>
          </p:cNvSpPr>
          <p:nvPr>
            <p:ph type="subTitle" idx="1"/>
          </p:nvPr>
        </p:nvSpPr>
        <p:spPr>
          <a:xfrm>
            <a:off x="1545336" y="2846832"/>
            <a:ext cx="4169664" cy="2176272"/>
          </a:xfrm>
        </p:spPr>
        <p:txBody>
          <a:bodyPr lIns="91440" tIns="0" rIns="91440" bIns="0">
            <a:no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3728988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Image 0" descr="preencoded.png">
            <a:extLst>
              <a:ext uri="{FF2B5EF4-FFF2-40B4-BE49-F238E27FC236}">
                <a16:creationId xmlns:a16="http://schemas.microsoft.com/office/drawing/2014/main" id="{8D5D10FF-3DE5-39CA-FA9A-29A09DC47BF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a16="http://schemas.microsoft.com/office/drawing/2014/main" id="{BFA89E6A-8342-AE30-45E0-BC1DFE3276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id="{A08309FA-889A-E2F2-1EDA-F872245F5FDF}"/>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descr="preencoded.png">
            <a:extLst>
              <a:ext uri="{FF2B5EF4-FFF2-40B4-BE49-F238E27FC236}">
                <a16:creationId xmlns:a16="http://schemas.microsoft.com/office/drawing/2014/main" id="{D9D7EB49-4BC9-040F-C4CC-5771C5FB312B}"/>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descr="preencoded.png">
            <a:extLst>
              <a:ext uri="{FF2B5EF4-FFF2-40B4-BE49-F238E27FC236}">
                <a16:creationId xmlns:a16="http://schemas.microsoft.com/office/drawing/2014/main" id="{3CE04498-C285-EFB8-340C-1A064078152B}"/>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
        <p:nvSpPr>
          <p:cNvPr id="18" name="Title 19">
            <a:extLst>
              <a:ext uri="{FF2B5EF4-FFF2-40B4-BE49-F238E27FC236}">
                <a16:creationId xmlns:a16="http://schemas.microsoft.com/office/drawing/2014/main" id="{9CBE0ADC-7FA0-F7E3-96EF-BBACB6A9076E}"/>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9" name="Content Placeholder 3">
            <a:extLst>
              <a:ext uri="{FF2B5EF4-FFF2-40B4-BE49-F238E27FC236}">
                <a16:creationId xmlns:a16="http://schemas.microsoft.com/office/drawing/2014/main" id="{0F9C0517-D83A-CC55-35B8-B2F990C96D30}"/>
              </a:ext>
            </a:extLst>
          </p:cNvPr>
          <p:cNvSpPr>
            <a:spLocks noGrp="1"/>
          </p:cNvSpPr>
          <p:nvPr>
            <p:ph sz="half" idx="2"/>
          </p:nvPr>
        </p:nvSpPr>
        <p:spPr>
          <a:xfrm>
            <a:off x="368503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5">
            <a:extLst>
              <a:ext uri="{FF2B5EF4-FFF2-40B4-BE49-F238E27FC236}">
                <a16:creationId xmlns:a16="http://schemas.microsoft.com/office/drawing/2014/main" id="{CF8BFBBE-0EAE-B647-2648-A5FB0094BF6B}"/>
              </a:ext>
            </a:extLst>
          </p:cNvPr>
          <p:cNvSpPr>
            <a:spLocks noGrp="1"/>
          </p:cNvSpPr>
          <p:nvPr>
            <p:ph sz="quarter" idx="4"/>
          </p:nvPr>
        </p:nvSpPr>
        <p:spPr>
          <a:xfrm>
            <a:off x="775411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508321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lstStyle/>
          <a:p>
            <a:r>
              <a:rPr lang="en-US"/>
              <a:t>Click to edit Master title style</a:t>
            </a:r>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Footer Placeholder 2"/>
          <p:cNvSpPr>
            <a:spLocks noGrp="1"/>
          </p:cNvSpPr>
          <p:nvPr>
            <p:ph type="ftr" sz="quarter" idx="11"/>
          </p:nvPr>
        </p:nvSpPr>
        <p:spPr/>
        <p:txBody>
          <a:bodyPr/>
          <a:lstStyle/>
          <a:p>
            <a:r>
              <a:rPr lang="en-US"/>
              <a:t>Presentation title</a:t>
            </a:r>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74500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descr="preencoded.png">
            <a:extLst>
              <a:ext uri="{FF2B5EF4-FFF2-40B4-BE49-F238E27FC236}">
                <a16:creationId xmlns:a16="http://schemas.microsoft.com/office/drawing/2014/main" id="{EFFAEAD9-58A9-096B-C6D0-58F7AD08EB20}"/>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p:nvPr>
        </p:nvSpPr>
        <p:spPr>
          <a:xfrm>
            <a:off x="1499616" y="1901952"/>
            <a:ext cx="5693664" cy="768096"/>
          </a:xfrm>
        </p:spPr>
        <p:txBody>
          <a:bodyPr>
            <a:noAutofit/>
          </a:bodyPr>
          <a:lstStyle>
            <a:lvl1pPr algn="l">
              <a:lnSpc>
                <a:spcPct val="100000"/>
              </a:lnSpc>
              <a:defRPr/>
            </a:lvl1pPr>
          </a:lstStyle>
          <a:p>
            <a:r>
              <a:rPr lang="en-US"/>
              <a:t>Click to edit Master title style</a:t>
            </a:r>
            <a:endParaRPr lang="en-US" dirty="0"/>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p:nvPr>
        </p:nvSpPr>
        <p:spPr>
          <a:xfrm>
            <a:off x="1499616" y="2770632"/>
            <a:ext cx="5693664" cy="3122168"/>
          </a:xfrm>
        </p:spPr>
        <p:txBody>
          <a:bodyPr>
            <a:no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339645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34670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Introduction">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C35EFB42-020B-1DF4-3D42-26092CE45F08}"/>
              </a:ext>
            </a:extLst>
          </p:cNvPr>
          <p:cNvSpPr/>
          <p:nvPr userDrawn="1"/>
        </p:nvSpPr>
        <p:spPr>
          <a:xfrm>
            <a:off x="0" y="3427336"/>
            <a:ext cx="3430200" cy="3430665"/>
          </a:xfrm>
          <a:custGeom>
            <a:avLst/>
            <a:gdLst>
              <a:gd name="connsiteX0" fmla="*/ 0 w 3430200"/>
              <a:gd name="connsiteY0" fmla="*/ 0 h 3430665"/>
              <a:gd name="connsiteX1" fmla="*/ 3430200 w 3430200"/>
              <a:gd name="connsiteY1" fmla="*/ 0 h 3430665"/>
              <a:gd name="connsiteX2" fmla="*/ 3430200 w 3430200"/>
              <a:gd name="connsiteY2" fmla="*/ 3430665 h 3430665"/>
              <a:gd name="connsiteX3" fmla="*/ 0 w 3430200"/>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0" y="0"/>
                </a:moveTo>
                <a:lnTo>
                  <a:pt x="3430200" y="0"/>
                </a:lnTo>
                <a:lnTo>
                  <a:pt x="3430200"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Freeform: Shape 19">
            <a:extLst>
              <a:ext uri="{FF2B5EF4-FFF2-40B4-BE49-F238E27FC236}">
                <a16:creationId xmlns:a16="http://schemas.microsoft.com/office/drawing/2014/main" id="{AB4DD322-D1E0-74CB-BBFF-057426E58EBC}"/>
              </a:ext>
            </a:extLst>
          </p:cNvPr>
          <p:cNvSpPr/>
          <p:nvPr userDrawn="1"/>
        </p:nvSpPr>
        <p:spPr>
          <a:xfrm>
            <a:off x="0" y="3427336"/>
            <a:ext cx="3430200" cy="3430665"/>
          </a:xfrm>
          <a:custGeom>
            <a:avLst/>
            <a:gdLst>
              <a:gd name="connsiteX0" fmla="*/ 3430200 w 3430200"/>
              <a:gd name="connsiteY0" fmla="*/ 0 h 3430665"/>
              <a:gd name="connsiteX1" fmla="*/ 3430200 w 3430200"/>
              <a:gd name="connsiteY1" fmla="*/ 3430665 h 3430665"/>
              <a:gd name="connsiteX2" fmla="*/ 0 w 3430200"/>
              <a:gd name="connsiteY2" fmla="*/ 3430665 h 3430665"/>
              <a:gd name="connsiteX3" fmla="*/ 0 w 3430200"/>
              <a:gd name="connsiteY3" fmla="*/ 3417531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3430200" y="0"/>
                </a:moveTo>
                <a:lnTo>
                  <a:pt x="3430200" y="3430665"/>
                </a:lnTo>
                <a:lnTo>
                  <a:pt x="0" y="3430665"/>
                </a:lnTo>
                <a:lnTo>
                  <a:pt x="0" y="3417531"/>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Shape 13">
            <a:extLst>
              <a:ext uri="{FF2B5EF4-FFF2-40B4-BE49-F238E27FC236}">
                <a16:creationId xmlns:a16="http://schemas.microsoft.com/office/drawing/2014/main" id="{C11D3FCE-EC92-8558-A3E5-04DB12477A3B}"/>
              </a:ext>
            </a:extLst>
          </p:cNvPr>
          <p:cNvSpPr/>
          <p:nvPr userDrawn="1"/>
        </p:nvSpPr>
        <p:spPr>
          <a:xfrm>
            <a:off x="1" y="1"/>
            <a:ext cx="3423785" cy="3437345"/>
          </a:xfrm>
          <a:custGeom>
            <a:avLst/>
            <a:gdLst>
              <a:gd name="connsiteX0" fmla="*/ 0 w 3423785"/>
              <a:gd name="connsiteY0" fmla="*/ 0 h 3437345"/>
              <a:gd name="connsiteX1" fmla="*/ 3423785 w 3423785"/>
              <a:gd name="connsiteY1" fmla="*/ 0 h 3437345"/>
              <a:gd name="connsiteX2" fmla="*/ 3423785 w 3423785"/>
              <a:gd name="connsiteY2" fmla="*/ 3437345 h 3437345"/>
              <a:gd name="connsiteX3" fmla="*/ 0 w 342378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423785" h="3437345">
                <a:moveTo>
                  <a:pt x="0" y="0"/>
                </a:moveTo>
                <a:lnTo>
                  <a:pt x="3423785" y="0"/>
                </a:lnTo>
                <a:lnTo>
                  <a:pt x="342378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p:cNvSpPr>
            <a:spLocks noGrp="1"/>
          </p:cNvSpPr>
          <p:nvPr userDrawn="1">
            <p:ph type="title"/>
          </p:nvPr>
        </p:nvSpPr>
        <p:spPr>
          <a:xfrm>
            <a:off x="4224528" y="2276856"/>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userDrawn="1">
            <p:ph idx="1"/>
          </p:nvPr>
        </p:nvSpPr>
        <p:spPr>
          <a:xfrm>
            <a:off x="4224528" y="3222752"/>
            <a:ext cx="6766560"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userDrawn="1">
            <p:ph type="ftr" sz="quarter" idx="11"/>
          </p:nvPr>
        </p:nvSpPr>
        <p:spPr>
          <a:xfrm>
            <a:off x="4224528" y="457200"/>
            <a:ext cx="3200400" cy="274320"/>
          </a:xfrm>
        </p:spPr>
        <p:txBody>
          <a:bodyPr>
            <a:noAutofit/>
          </a:bodyPr>
          <a:lstStyle/>
          <a:p>
            <a:r>
              <a:rPr lang="en-US"/>
              <a:t>Presentation title</a:t>
            </a:r>
            <a:endParaRPr lang="en-US" dirty="0"/>
          </a:p>
        </p:txBody>
      </p:sp>
      <p:sp>
        <p:nvSpPr>
          <p:cNvPr id="6" name="Slide Number Placeholder 5"/>
          <p:cNvSpPr>
            <a:spLocks noGrp="1"/>
          </p:cNvSpPr>
          <p:nvPr userDrawn="1">
            <p:ph type="sldNum" sz="quarter" idx="12"/>
          </p:nvPr>
        </p:nvSpPr>
        <p:spPr/>
        <p:txBody>
          <a:bodyPr>
            <a:noAutofit/>
          </a:bodyPr>
          <a:lstStyle/>
          <a:p>
            <a:fld id="{48F63A3B-78C7-47BE-AE5E-E10140E04643}" type="slidenum">
              <a:rPr lang="en-US" dirty="0"/>
              <a:t>‹#›</a:t>
            </a:fld>
            <a:endParaRPr lang="en-US" dirty="0"/>
          </a:p>
        </p:txBody>
      </p:sp>
      <p:sp>
        <p:nvSpPr>
          <p:cNvPr id="17" name="Freeform: Shape 16">
            <a:extLst>
              <a:ext uri="{FF2B5EF4-FFF2-40B4-BE49-F238E27FC236}">
                <a16:creationId xmlns:a16="http://schemas.microsoft.com/office/drawing/2014/main" id="{217CBC9E-B934-828F-2AE5-211CEF5B1D25}"/>
              </a:ext>
            </a:extLst>
          </p:cNvPr>
          <p:cNvSpPr/>
          <p:nvPr userDrawn="1"/>
        </p:nvSpPr>
        <p:spPr>
          <a:xfrm>
            <a:off x="1" y="869"/>
            <a:ext cx="3423785" cy="3436477"/>
          </a:xfrm>
          <a:custGeom>
            <a:avLst/>
            <a:gdLst>
              <a:gd name="connsiteX0" fmla="*/ 0 w 3423785"/>
              <a:gd name="connsiteY0" fmla="*/ 0 h 3436477"/>
              <a:gd name="connsiteX1" fmla="*/ 3423785 w 3423785"/>
              <a:gd name="connsiteY1" fmla="*/ 3436477 h 3436477"/>
              <a:gd name="connsiteX2" fmla="*/ 0 w 3423785"/>
              <a:gd name="connsiteY2" fmla="*/ 3436477 h 3436477"/>
            </a:gdLst>
            <a:ahLst/>
            <a:cxnLst>
              <a:cxn ang="0">
                <a:pos x="connsiteX0" y="connsiteY0"/>
              </a:cxn>
              <a:cxn ang="0">
                <a:pos x="connsiteX1" y="connsiteY1"/>
              </a:cxn>
              <a:cxn ang="0">
                <a:pos x="connsiteX2" y="connsiteY2"/>
              </a:cxn>
            </a:cxnLst>
            <a:rect l="l" t="t" r="r" b="b"/>
            <a:pathLst>
              <a:path w="3423785" h="3436477">
                <a:moveTo>
                  <a:pt x="0" y="0"/>
                </a:moveTo>
                <a:lnTo>
                  <a:pt x="3423785"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772183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3D352B04-96E6-839B-9D92-EE98385C4D49}"/>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6" name="Freeform: Shape 45">
            <a:extLst>
              <a:ext uri="{FF2B5EF4-FFF2-40B4-BE49-F238E27FC236}">
                <a16:creationId xmlns:a16="http://schemas.microsoft.com/office/drawing/2014/main" id="{723D98FB-5EB7-A8DF-8470-B23A80D669E4}"/>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3" name="Freeform: Shape 42">
            <a:extLst>
              <a:ext uri="{FF2B5EF4-FFF2-40B4-BE49-F238E27FC236}">
                <a16:creationId xmlns:a16="http://schemas.microsoft.com/office/drawing/2014/main" id="{4550F3CE-BAE9-3916-42CA-F4D906FA5173}"/>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9" name="Freeform: Shape 48">
            <a:extLst>
              <a:ext uri="{FF2B5EF4-FFF2-40B4-BE49-F238E27FC236}">
                <a16:creationId xmlns:a16="http://schemas.microsoft.com/office/drawing/2014/main" id="{D83F65A0-0C52-48AD-DC5D-B5D3BF3CC188}"/>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0" name="Freeform: Shape 39">
            <a:extLst>
              <a:ext uri="{FF2B5EF4-FFF2-40B4-BE49-F238E27FC236}">
                <a16:creationId xmlns:a16="http://schemas.microsoft.com/office/drawing/2014/main" id="{F8FA7F58-C470-6376-9DB1-DE7034C491E8}"/>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7" name="Freeform: Shape 36">
            <a:extLst>
              <a:ext uri="{FF2B5EF4-FFF2-40B4-BE49-F238E27FC236}">
                <a16:creationId xmlns:a16="http://schemas.microsoft.com/office/drawing/2014/main" id="{B27C9E57-563E-7980-7B3C-45FAD9C386F4}"/>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p:cNvSpPr>
            <a:spLocks noGrp="1"/>
          </p:cNvSpPr>
          <p:nvPr>
            <p:ph type="title"/>
          </p:nvPr>
        </p:nvSpPr>
        <p:spPr>
          <a:xfrm>
            <a:off x="2895600" y="3776472"/>
            <a:ext cx="6400800" cy="768096"/>
          </a:xfrm>
        </p:spPr>
        <p:txBody>
          <a:bodyPr anchor="t">
            <a:noAutofit/>
          </a:bodyPr>
          <a:lstStyle>
            <a:lvl1pPr>
              <a:lnSpc>
                <a:spcPct val="100000"/>
              </a:lnSpc>
              <a:defRPr sz="4400"/>
            </a:lvl1pPr>
          </a:lstStyle>
          <a:p>
            <a:r>
              <a:rPr lang="en-US"/>
              <a:t>Click to edit Master title style</a:t>
            </a:r>
            <a:endParaRPr lang="en-US" dirty="0"/>
          </a:p>
        </p:txBody>
      </p:sp>
      <p:sp>
        <p:nvSpPr>
          <p:cNvPr id="3" name="Text Placeholder 2"/>
          <p:cNvSpPr>
            <a:spLocks noGrp="1"/>
          </p:cNvSpPr>
          <p:nvPr>
            <p:ph type="body" idx="1"/>
          </p:nvPr>
        </p:nvSpPr>
        <p:spPr>
          <a:xfrm>
            <a:off x="2895600" y="4718304"/>
            <a:ext cx="6400800" cy="512064"/>
          </a:xfrm>
        </p:spPr>
        <p:txBody>
          <a:bodyPr lIns="0" tIns="0" rIns="0" bIns="0">
            <a:noAutofit/>
          </a:bodyPr>
          <a:lstStyle>
            <a:lvl1pPr marL="0" indent="0" algn="ctr">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2459EA3C-8B88-5F1F-531E-7DA7DE55710B}"/>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539496" y="2103120"/>
            <a:ext cx="11119104" cy="44348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0804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B0C0F070-237F-C60F-3458-4D4D9BA0A222}"/>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rgbClr val="E6F0FE"/>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755904" y="2825496"/>
            <a:ext cx="10680192" cy="28346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4571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4389120" y="2395728"/>
            <a:ext cx="7013448" cy="1627632"/>
          </a:xfrm>
        </p:spPr>
        <p:txBody>
          <a:bodyPr lIns="0" tIns="0" rIns="0" bIns="0">
            <a:noAutofit/>
          </a:bodyPr>
          <a:lstStyle>
            <a:lvl1pPr algn="l">
              <a:lnSpc>
                <a:spcPct val="100000"/>
              </a:lnSpc>
              <a:defRPr sz="3300" b="1">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57" name="Text Placeholder 54">
            <a:extLst>
              <a:ext uri="{FF2B5EF4-FFF2-40B4-BE49-F238E27FC236}">
                <a16:creationId xmlns:a16="http://schemas.microsoft.com/office/drawing/2014/main" id="{A493C80D-2813-9E70-8901-D4B9EA4DD7EA}"/>
              </a:ext>
            </a:extLst>
          </p:cNvPr>
          <p:cNvSpPr>
            <a:spLocks noGrp="1"/>
          </p:cNvSpPr>
          <p:nvPr>
            <p:ph type="body" sz="quarter" idx="15" hasCustomPrompt="1"/>
          </p:nvPr>
        </p:nvSpPr>
        <p:spPr>
          <a:xfrm>
            <a:off x="3611880" y="1984248"/>
            <a:ext cx="768096" cy="1627632"/>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a16="http://schemas.microsoft.com/office/drawing/2014/main" id="{A2733C45-7C53-2BC5-3F62-D069650A79C9}"/>
              </a:ext>
            </a:extLst>
          </p:cNvPr>
          <p:cNvSpPr>
            <a:spLocks noGrp="1"/>
          </p:cNvSpPr>
          <p:nvPr>
            <p:ph type="body" sz="quarter" idx="13"/>
          </p:nvPr>
        </p:nvSpPr>
        <p:spPr>
          <a:xfrm>
            <a:off x="4389120" y="4308475"/>
            <a:ext cx="3932238" cy="588963"/>
          </a:xfrm>
        </p:spPr>
        <p:txBody>
          <a:bodyPr lIns="0" tIns="0" rIns="0" bIns="0">
            <a:noAutofit/>
          </a:bodyPr>
          <a:lstStyle>
            <a:lvl1pPr marL="0" indent="0">
              <a:buNone/>
              <a:defRPr sz="2400"/>
            </a:lvl1pPr>
          </a:lstStyle>
          <a:p>
            <a:pPr lvl="0"/>
            <a:r>
              <a:rPr lang="en-US"/>
              <a:t>Click to edit Master text styles</a:t>
            </a:r>
          </a:p>
        </p:txBody>
      </p:sp>
      <p:sp>
        <p:nvSpPr>
          <p:cNvPr id="56" name="Text Placeholder 54">
            <a:extLst>
              <a:ext uri="{FF2B5EF4-FFF2-40B4-BE49-F238E27FC236}">
                <a16:creationId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
        <p:nvSpPr>
          <p:cNvPr id="32" name="Image 1" descr="preencoded.png">
            <a:extLst>
              <a:ext uri="{FF2B5EF4-FFF2-40B4-BE49-F238E27FC236}">
                <a16:creationId xmlns:a16="http://schemas.microsoft.com/office/drawing/2014/main" id="{2A3EC91E-4089-D366-06D3-3E66F93DFAF3}"/>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33" name="Image 4" descr="preencoded.png">
            <a:extLst>
              <a:ext uri="{FF2B5EF4-FFF2-40B4-BE49-F238E27FC236}">
                <a16:creationId xmlns:a16="http://schemas.microsoft.com/office/drawing/2014/main" id="{EC46DC71-C12A-96C8-3FE2-AA95AB58B349}"/>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C43996-DAC9-130F-CB05-4A8A90381D37}"/>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Title</a:t>
            </a:r>
          </a:p>
        </p:txBody>
      </p:sp>
    </p:spTree>
    <p:extLst>
      <p:ext uri="{BB962C8B-B14F-4D97-AF65-F5344CB8AC3E}">
        <p14:creationId xmlns:p14="http://schemas.microsoft.com/office/powerpoint/2010/main" val="2586653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a:xfrm>
            <a:off x="758952" y="539496"/>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1271016"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1271016"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1271016" y="3616960"/>
            <a:ext cx="2029968" cy="182880"/>
          </a:xfrm>
        </p:spPr>
        <p:txBody>
          <a:bodyPr anchor="ctr">
            <a:noAutofit/>
          </a:bodyPr>
          <a:lstStyle>
            <a:lvl1pPr marL="0" indent="0" algn="ctr">
              <a:buNone/>
              <a:defRPr sz="1200" spc="20" baseline="0"/>
            </a:lvl1pPr>
          </a:lstStyle>
          <a:p>
            <a:pPr lvl="0"/>
            <a:r>
              <a:rPr lang="en-US" dirty="0"/>
              <a:t>Title</a:t>
            </a:r>
          </a:p>
        </p:txBody>
      </p:sp>
      <p:sp>
        <p:nvSpPr>
          <p:cNvPr id="10" name="Picture Placeholder 16">
            <a:extLst>
              <a:ext uri="{FF2B5EF4-FFF2-40B4-BE49-F238E27FC236}">
                <a16:creationId xmlns:a16="http://schemas.microsoft.com/office/drawing/2014/main" id="{BB749B9A-080F-37C0-08E6-909A5DA554D4}"/>
              </a:ext>
            </a:extLst>
          </p:cNvPr>
          <p:cNvSpPr>
            <a:spLocks noGrp="1"/>
          </p:cNvSpPr>
          <p:nvPr>
            <p:ph type="pic" sz="quarter" idx="25"/>
          </p:nvPr>
        </p:nvSpPr>
        <p:spPr>
          <a:xfrm>
            <a:off x="1271016"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4" name="Text Placeholder 18">
            <a:extLst>
              <a:ext uri="{FF2B5EF4-FFF2-40B4-BE49-F238E27FC236}">
                <a16:creationId xmlns:a16="http://schemas.microsoft.com/office/drawing/2014/main" id="{C4C7516E-0853-87BE-108B-697DD8E0DA75}"/>
              </a:ext>
            </a:extLst>
          </p:cNvPr>
          <p:cNvSpPr>
            <a:spLocks noGrp="1"/>
          </p:cNvSpPr>
          <p:nvPr>
            <p:ph type="body" sz="quarter" idx="29" hasCustomPrompt="1"/>
          </p:nvPr>
        </p:nvSpPr>
        <p:spPr>
          <a:xfrm>
            <a:off x="1271016"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5" name="Text Placeholder 20">
            <a:extLst>
              <a:ext uri="{FF2B5EF4-FFF2-40B4-BE49-F238E27FC236}">
                <a16:creationId xmlns:a16="http://schemas.microsoft.com/office/drawing/2014/main" id="{FB1A74E1-7CEB-F501-F998-7361A20F7349}"/>
              </a:ext>
            </a:extLst>
          </p:cNvPr>
          <p:cNvSpPr>
            <a:spLocks noGrp="1"/>
          </p:cNvSpPr>
          <p:nvPr>
            <p:ph type="body" sz="quarter" idx="30" hasCustomPrompt="1"/>
          </p:nvPr>
        </p:nvSpPr>
        <p:spPr>
          <a:xfrm>
            <a:off x="1271016" y="6215888"/>
            <a:ext cx="2029968" cy="182880"/>
          </a:xfrm>
        </p:spPr>
        <p:txBody>
          <a:bodyPr anchor="ctr">
            <a:noAutofit/>
          </a:bodyPr>
          <a:lstStyle>
            <a:lvl1pPr marL="0" indent="0" algn="ctr">
              <a:buNone/>
              <a:defRPr sz="1200" spc="20" baseline="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828288"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828288"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828288" y="3616960"/>
            <a:ext cx="2029968" cy="182880"/>
          </a:xfrm>
        </p:spPr>
        <p:txBody>
          <a:bodyPr anchor="ctr">
            <a:noAutofit/>
          </a:bodyPr>
          <a:lstStyle>
            <a:lvl1pPr marL="0" indent="0" algn="ctr">
              <a:buNone/>
              <a:defRPr sz="1200" spc="20" baseline="0"/>
            </a:lvl1pPr>
          </a:lstStyle>
          <a:p>
            <a:pPr lvl="0"/>
            <a:r>
              <a:rPr lang="en-US" dirty="0"/>
              <a:t>Title</a:t>
            </a:r>
          </a:p>
        </p:txBody>
      </p:sp>
      <p:sp>
        <p:nvSpPr>
          <p:cNvPr id="11" name="Picture Placeholder 16">
            <a:extLst>
              <a:ext uri="{FF2B5EF4-FFF2-40B4-BE49-F238E27FC236}">
                <a16:creationId xmlns:a16="http://schemas.microsoft.com/office/drawing/2014/main" id="{B5D5100A-3D51-45DB-3A84-9E7FB85261E3}"/>
              </a:ext>
            </a:extLst>
          </p:cNvPr>
          <p:cNvSpPr>
            <a:spLocks noGrp="1"/>
          </p:cNvSpPr>
          <p:nvPr>
            <p:ph type="pic" sz="quarter" idx="26"/>
          </p:nvPr>
        </p:nvSpPr>
        <p:spPr>
          <a:xfrm>
            <a:off x="3828288"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6" name="Text Placeholder 18">
            <a:extLst>
              <a:ext uri="{FF2B5EF4-FFF2-40B4-BE49-F238E27FC236}">
                <a16:creationId xmlns:a16="http://schemas.microsoft.com/office/drawing/2014/main" id="{B775B771-678A-D917-7FE0-5DA7A23CCE25}"/>
              </a:ext>
            </a:extLst>
          </p:cNvPr>
          <p:cNvSpPr>
            <a:spLocks noGrp="1"/>
          </p:cNvSpPr>
          <p:nvPr>
            <p:ph type="body" sz="quarter" idx="31" hasCustomPrompt="1"/>
          </p:nvPr>
        </p:nvSpPr>
        <p:spPr>
          <a:xfrm>
            <a:off x="3828288"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8" name="Text Placeholder 20">
            <a:extLst>
              <a:ext uri="{FF2B5EF4-FFF2-40B4-BE49-F238E27FC236}">
                <a16:creationId xmlns:a16="http://schemas.microsoft.com/office/drawing/2014/main" id="{AA2B9540-B92A-AD9C-C01A-B08A98BF8455}"/>
              </a:ext>
            </a:extLst>
          </p:cNvPr>
          <p:cNvSpPr>
            <a:spLocks noGrp="1"/>
          </p:cNvSpPr>
          <p:nvPr>
            <p:ph type="body" sz="quarter" idx="32" hasCustomPrompt="1"/>
          </p:nvPr>
        </p:nvSpPr>
        <p:spPr>
          <a:xfrm>
            <a:off x="3828288" y="6215888"/>
            <a:ext cx="2029968" cy="182880"/>
          </a:xfrm>
        </p:spPr>
        <p:txBody>
          <a:bodyPr anchor="ctr">
            <a:noAutofit/>
          </a:bodyPr>
          <a:lstStyle>
            <a:lvl1pPr marL="0" indent="0" algn="ctr">
              <a:buNone/>
              <a:defRPr sz="1200" spc="20" baseline="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385560"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385560"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385560" y="3616960"/>
            <a:ext cx="2029968" cy="182880"/>
          </a:xfrm>
        </p:spPr>
        <p:txBody>
          <a:bodyPr anchor="ctr">
            <a:noAutofit/>
          </a:bodyPr>
          <a:lstStyle>
            <a:lvl1pPr marL="0" indent="0" algn="ctr">
              <a:buNone/>
              <a:defRPr sz="1200" spc="20" baseline="0"/>
            </a:lvl1pPr>
          </a:lstStyle>
          <a:p>
            <a:pPr lvl="0"/>
            <a:r>
              <a:rPr lang="en-US" dirty="0"/>
              <a:t>Title</a:t>
            </a:r>
          </a:p>
        </p:txBody>
      </p:sp>
      <p:sp>
        <p:nvSpPr>
          <p:cNvPr id="12" name="Picture Placeholder 16">
            <a:extLst>
              <a:ext uri="{FF2B5EF4-FFF2-40B4-BE49-F238E27FC236}">
                <a16:creationId xmlns:a16="http://schemas.microsoft.com/office/drawing/2014/main" id="{3D2AAC25-9404-1F6F-200C-5660F4995858}"/>
              </a:ext>
            </a:extLst>
          </p:cNvPr>
          <p:cNvSpPr>
            <a:spLocks noGrp="1"/>
          </p:cNvSpPr>
          <p:nvPr>
            <p:ph type="pic" sz="quarter" idx="27"/>
          </p:nvPr>
        </p:nvSpPr>
        <p:spPr>
          <a:xfrm>
            <a:off x="6385560"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0" name="Text Placeholder 18">
            <a:extLst>
              <a:ext uri="{FF2B5EF4-FFF2-40B4-BE49-F238E27FC236}">
                <a16:creationId xmlns:a16="http://schemas.microsoft.com/office/drawing/2014/main" id="{AE4677E1-AC1B-AB9C-5E0C-794903DD1CEB}"/>
              </a:ext>
            </a:extLst>
          </p:cNvPr>
          <p:cNvSpPr>
            <a:spLocks noGrp="1"/>
          </p:cNvSpPr>
          <p:nvPr>
            <p:ph type="body" sz="quarter" idx="33" hasCustomPrompt="1"/>
          </p:nvPr>
        </p:nvSpPr>
        <p:spPr>
          <a:xfrm>
            <a:off x="6385560"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1" name="Text Placeholder 20">
            <a:extLst>
              <a:ext uri="{FF2B5EF4-FFF2-40B4-BE49-F238E27FC236}">
                <a16:creationId xmlns:a16="http://schemas.microsoft.com/office/drawing/2014/main" id="{826BBF6C-7198-3C15-CDCB-E72B08709C1F}"/>
              </a:ext>
            </a:extLst>
          </p:cNvPr>
          <p:cNvSpPr>
            <a:spLocks noGrp="1"/>
          </p:cNvSpPr>
          <p:nvPr>
            <p:ph type="body" sz="quarter" idx="34" hasCustomPrompt="1"/>
          </p:nvPr>
        </p:nvSpPr>
        <p:spPr>
          <a:xfrm>
            <a:off x="6385560" y="6215888"/>
            <a:ext cx="2029968" cy="182880"/>
          </a:xfrm>
        </p:spPr>
        <p:txBody>
          <a:bodyPr anchor="ctr">
            <a:noAutofit/>
          </a:bodyPr>
          <a:lstStyle>
            <a:lvl1pPr marL="0" indent="0" algn="ctr">
              <a:buNone/>
              <a:defRPr sz="1200" spc="20" baseline="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8942832"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8942832"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8942832" y="3616960"/>
            <a:ext cx="2029968" cy="182880"/>
          </a:xfrm>
        </p:spPr>
        <p:txBody>
          <a:bodyPr anchor="ctr">
            <a:noAutofit/>
          </a:bodyPr>
          <a:lstStyle>
            <a:lvl1pPr marL="0" indent="0" algn="ctr">
              <a:buNone/>
              <a:defRPr sz="1200" spc="20" baseline="0"/>
            </a:lvl1pPr>
          </a:lstStyle>
          <a:p>
            <a:pPr lvl="0"/>
            <a:r>
              <a:rPr lang="en-US" dirty="0"/>
              <a:t>Title</a:t>
            </a:r>
          </a:p>
        </p:txBody>
      </p:sp>
      <p:sp>
        <p:nvSpPr>
          <p:cNvPr id="13" name="Picture Placeholder 16">
            <a:extLst>
              <a:ext uri="{FF2B5EF4-FFF2-40B4-BE49-F238E27FC236}">
                <a16:creationId xmlns:a16="http://schemas.microsoft.com/office/drawing/2014/main" id="{90CBAA5D-3D9B-0CB5-E527-996433638BE3}"/>
              </a:ext>
            </a:extLst>
          </p:cNvPr>
          <p:cNvSpPr>
            <a:spLocks noGrp="1"/>
          </p:cNvSpPr>
          <p:nvPr>
            <p:ph type="pic" sz="quarter" idx="28"/>
          </p:nvPr>
        </p:nvSpPr>
        <p:spPr>
          <a:xfrm>
            <a:off x="8942832"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32" name="Text Placeholder 18">
            <a:extLst>
              <a:ext uri="{FF2B5EF4-FFF2-40B4-BE49-F238E27FC236}">
                <a16:creationId xmlns:a16="http://schemas.microsoft.com/office/drawing/2014/main" id="{5B47333C-2F5E-FA7D-5DD1-191E0F421B61}"/>
              </a:ext>
            </a:extLst>
          </p:cNvPr>
          <p:cNvSpPr>
            <a:spLocks noGrp="1"/>
          </p:cNvSpPr>
          <p:nvPr>
            <p:ph type="body" sz="quarter" idx="35" hasCustomPrompt="1"/>
          </p:nvPr>
        </p:nvSpPr>
        <p:spPr>
          <a:xfrm>
            <a:off x="8942832"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3" name="Text Placeholder 20">
            <a:extLst>
              <a:ext uri="{FF2B5EF4-FFF2-40B4-BE49-F238E27FC236}">
                <a16:creationId xmlns:a16="http://schemas.microsoft.com/office/drawing/2014/main" id="{D0AA2AE2-5A11-76D4-4D9C-B6B24D1419D0}"/>
              </a:ext>
            </a:extLst>
          </p:cNvPr>
          <p:cNvSpPr>
            <a:spLocks noGrp="1"/>
          </p:cNvSpPr>
          <p:nvPr>
            <p:ph type="body" sz="quarter" idx="36" hasCustomPrompt="1"/>
          </p:nvPr>
        </p:nvSpPr>
        <p:spPr>
          <a:xfrm>
            <a:off x="8942832" y="6215888"/>
            <a:ext cx="2029968" cy="182880"/>
          </a:xfrm>
        </p:spPr>
        <p:txBody>
          <a:bodyPr anchor="ctr">
            <a:noAutofit/>
          </a:bodyPr>
          <a:lstStyle>
            <a:lvl1pPr marL="0" indent="0" algn="ctr">
              <a:buNone/>
              <a:defRPr sz="1200" spc="20" baseline="0"/>
            </a:lvl1pPr>
          </a:lstStyle>
          <a:p>
            <a:pPr lvl="0"/>
            <a:r>
              <a:rPr lang="en-US" dirty="0"/>
              <a:t>Title</a:t>
            </a:r>
          </a:p>
        </p:txBody>
      </p:sp>
    </p:spTree>
    <p:extLst>
      <p:ext uri="{BB962C8B-B14F-4D97-AF65-F5344CB8AC3E}">
        <p14:creationId xmlns:p14="http://schemas.microsoft.com/office/powerpoint/2010/main" val="1900709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58952" y="1216152"/>
            <a:ext cx="10671048" cy="76809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621792" y="457200"/>
            <a:ext cx="3200400" cy="274320"/>
          </a:xfrm>
          <a:prstGeom prst="rect">
            <a:avLst/>
          </a:prstGeom>
        </p:spPr>
        <p:txBody>
          <a:bodyPr vert="horz" lIns="91440" tIns="45720" rIns="91440" bIns="45720" rtlCol="0" anchor="ctr"/>
          <a:lstStyle>
            <a:lvl1pPr algn="l">
              <a:defRPr sz="1200">
                <a:solidFill>
                  <a:schemeClr val="accent6"/>
                </a:solidFill>
                <a:latin typeface="Arial" panose="020B0604020202020204" pitchFamily="34" charset="0"/>
                <a:cs typeface="Arial" panose="020B0604020202020204" pitchFamily="34" charset="0"/>
              </a:defRPr>
            </a:lvl1pPr>
          </a:lstStyle>
          <a:p>
            <a:r>
              <a:rPr lang="en-US"/>
              <a:t>Presentation title</a:t>
            </a:r>
            <a:endParaRPr lang="en-US" dirty="0"/>
          </a:p>
        </p:txBody>
      </p:sp>
      <p:sp>
        <p:nvSpPr>
          <p:cNvPr id="6" name="Slide Number Placeholder 5"/>
          <p:cNvSpPr>
            <a:spLocks noGrp="1"/>
          </p:cNvSpPr>
          <p:nvPr>
            <p:ph type="sldNum" sz="quarter" idx="4"/>
          </p:nvPr>
        </p:nvSpPr>
        <p:spPr>
          <a:xfrm>
            <a:off x="10945368" y="457200"/>
            <a:ext cx="987552" cy="274320"/>
          </a:xfrm>
          <a:prstGeom prst="rect">
            <a:avLst/>
          </a:prstGeom>
        </p:spPr>
        <p:txBody>
          <a:bodyPr vert="horz" lIns="91440" tIns="45720" rIns="91440" bIns="45720" rtlCol="0" anchor="ctr"/>
          <a:lstStyle>
            <a:lvl1pPr algn="ctr">
              <a:defRPr sz="1200">
                <a:solidFill>
                  <a:schemeClr val="accent6"/>
                </a:solidFill>
                <a:latin typeface="Arial" panose="020B0604020202020204" pitchFamily="34" charset="0"/>
                <a:cs typeface="Arial" panose="020B0604020202020204" pitchFamily="34" charset="0"/>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52" r:id="rId3"/>
    <p:sldLayoutId id="2147483653" r:id="rId4"/>
    <p:sldLayoutId id="2147483664" r:id="rId5"/>
    <p:sldLayoutId id="2147483667" r:id="rId6"/>
    <p:sldLayoutId id="2147483668" r:id="rId7"/>
    <p:sldLayoutId id="2147483669" r:id="rId8"/>
    <p:sldLayoutId id="2147483673" r:id="rId9"/>
    <p:sldLayoutId id="2147483670" r:id="rId10"/>
    <p:sldLayoutId id="2147483671" r:id="rId11"/>
    <p:sldLayoutId id="2147483655" r:id="rId12"/>
    <p:sldLayoutId id="2147483674" r:id="rId13"/>
    <p:sldLayoutId id="2147483675" r:id="rId14"/>
    <p:sldLayoutId id="2147483676" r:id="rId15"/>
    <p:sldLayoutId id="2147483654" r:id="rId16"/>
    <p:sldLayoutId id="2147483656" r:id="rId17"/>
    <p:sldLayoutId id="2147483657" r:id="rId18"/>
    <p:sldLayoutId id="2147483658" r:id="rId19"/>
    <p:sldLayoutId id="2147483659" r:id="rId20"/>
  </p:sldLayoutIdLst>
  <p:hf hdr="0" dt="0"/>
  <p:txStyles>
    <p:title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microsoft.com/office/2017/06/relationships/model3d" Target="../media/model3d1.glb"/><Relationship Id="rId1" Type="http://schemas.openxmlformats.org/officeDocument/2006/relationships/slideLayout" Target="../slideLayouts/slideLayout10.xml"/><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860D9-9D47-C0BB-B2B4-4B6F2B36CFCC}"/>
              </a:ext>
            </a:extLst>
          </p:cNvPr>
          <p:cNvSpPr>
            <a:spLocks noGrp="1"/>
          </p:cNvSpPr>
          <p:nvPr>
            <p:ph type="ctrTitle"/>
          </p:nvPr>
        </p:nvSpPr>
        <p:spPr/>
        <p:txBody>
          <a:bodyPr/>
          <a:lstStyle/>
          <a:p>
            <a:r>
              <a:rPr lang="en-US" dirty="0"/>
              <a:t>Capstone project</a:t>
            </a:r>
            <a:br>
              <a:rPr lang="en-US" dirty="0"/>
            </a:br>
            <a:endParaRPr lang="en-US" dirty="0"/>
          </a:p>
        </p:txBody>
      </p:sp>
      <p:sp>
        <p:nvSpPr>
          <p:cNvPr id="3" name="Subtitle 2">
            <a:extLst>
              <a:ext uri="{FF2B5EF4-FFF2-40B4-BE49-F238E27FC236}">
                <a16:creationId xmlns:a16="http://schemas.microsoft.com/office/drawing/2014/main" id="{86C1060B-300F-3CE3-E5AA-D8E29791C960}"/>
              </a:ext>
            </a:extLst>
          </p:cNvPr>
          <p:cNvSpPr>
            <a:spLocks noGrp="1"/>
          </p:cNvSpPr>
          <p:nvPr>
            <p:ph type="subTitle" idx="1"/>
          </p:nvPr>
        </p:nvSpPr>
        <p:spPr/>
        <p:txBody>
          <a:bodyPr/>
          <a:lstStyle/>
          <a:p>
            <a:r>
              <a:rPr lang="en-US" dirty="0"/>
              <a:t>Sakshi Shekhar</a:t>
            </a:r>
          </a:p>
          <a:p>
            <a:r>
              <a:rPr lang="en-US" dirty="0"/>
              <a:t>​</a:t>
            </a:r>
          </a:p>
          <a:p>
            <a:endParaRPr lang="en-US" dirty="0"/>
          </a:p>
        </p:txBody>
      </p:sp>
    </p:spTree>
    <p:extLst>
      <p:ext uri="{BB962C8B-B14F-4D97-AF65-F5344CB8AC3E}">
        <p14:creationId xmlns:p14="http://schemas.microsoft.com/office/powerpoint/2010/main" val="213156849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484229D-CD28-78C5-C012-ECA06AD66885}"/>
              </a:ext>
            </a:extLst>
          </p:cNvPr>
          <p:cNvSpPr>
            <a:spLocks noGrp="1"/>
          </p:cNvSpPr>
          <p:nvPr>
            <p:ph type="ftr" sz="quarter" idx="11"/>
          </p:nvPr>
        </p:nvSpPr>
        <p:spPr/>
        <p:txBody>
          <a:bodyPr/>
          <a:lstStyle/>
          <a:p>
            <a:r>
              <a:rPr lang="en-US"/>
              <a:t>Presentation title</a:t>
            </a:r>
            <a:endParaRPr lang="en-US" dirty="0"/>
          </a:p>
        </p:txBody>
      </p:sp>
      <p:sp>
        <p:nvSpPr>
          <p:cNvPr id="3" name="Slide Number Placeholder 2">
            <a:extLst>
              <a:ext uri="{FF2B5EF4-FFF2-40B4-BE49-F238E27FC236}">
                <a16:creationId xmlns:a16="http://schemas.microsoft.com/office/drawing/2014/main" id="{28F44C14-3E2C-6130-7006-8808D7FE2E48}"/>
              </a:ext>
            </a:extLst>
          </p:cNvPr>
          <p:cNvSpPr>
            <a:spLocks noGrp="1"/>
          </p:cNvSpPr>
          <p:nvPr>
            <p:ph type="sldNum" sz="quarter" idx="12"/>
          </p:nvPr>
        </p:nvSpPr>
        <p:spPr/>
        <p:txBody>
          <a:bodyPr/>
          <a:lstStyle/>
          <a:p>
            <a:fld id="{48F63A3B-78C7-47BE-AE5E-E10140E04643}" type="slidenum">
              <a:rPr lang="en-US" smtClean="0"/>
              <a:t>10</a:t>
            </a:fld>
            <a:endParaRPr lang="en-US" dirty="0"/>
          </a:p>
        </p:txBody>
      </p:sp>
      <p:sp>
        <p:nvSpPr>
          <p:cNvPr id="6" name="Text Placeholder 3">
            <a:extLst>
              <a:ext uri="{FF2B5EF4-FFF2-40B4-BE49-F238E27FC236}">
                <a16:creationId xmlns:a16="http://schemas.microsoft.com/office/drawing/2014/main" id="{9B7B31C7-6010-64A7-F491-77D6AAB07E69}"/>
              </a:ext>
            </a:extLst>
          </p:cNvPr>
          <p:cNvSpPr txBox="1">
            <a:spLocks/>
          </p:cNvSpPr>
          <p:nvPr/>
        </p:nvSpPr>
        <p:spPr>
          <a:xfrm>
            <a:off x="341050" y="5513847"/>
            <a:ext cx="11258906" cy="1133669"/>
          </a:xfrm>
          <a:prstGeom prst="rect">
            <a:avLst/>
          </a:prstGeom>
        </p:spPr>
        <p:txBody>
          <a:bodyPr/>
          <a:lst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dirty="0">
                <a:solidFill>
                  <a:srgbClr val="810000"/>
                </a:solidFill>
                <a:latin typeface="Comic Sans MS" panose="030F0702030302020204" pitchFamily="66" charset="0"/>
              </a:rPr>
              <a:t>This plot clearly shows that prices in the Resort Hotel are much higher during the summer and prices of City hotel varies less and is most expensive during Spring and Autumn .</a:t>
            </a:r>
            <a:endParaRPr lang="en-IN" dirty="0"/>
          </a:p>
        </p:txBody>
      </p:sp>
      <p:pic>
        <p:nvPicPr>
          <p:cNvPr id="8" name="Picture 7">
            <a:extLst>
              <a:ext uri="{FF2B5EF4-FFF2-40B4-BE49-F238E27FC236}">
                <a16:creationId xmlns:a16="http://schemas.microsoft.com/office/drawing/2014/main" id="{D1D88AE3-9578-47AE-E4F2-CC7D47A2BC8D}"/>
              </a:ext>
            </a:extLst>
          </p:cNvPr>
          <p:cNvPicPr>
            <a:picLocks noChangeAspect="1"/>
          </p:cNvPicPr>
          <p:nvPr/>
        </p:nvPicPr>
        <p:blipFill>
          <a:blip r:embed="rId2"/>
          <a:stretch>
            <a:fillRect/>
          </a:stretch>
        </p:blipFill>
        <p:spPr>
          <a:xfrm>
            <a:off x="341050" y="0"/>
            <a:ext cx="11850950" cy="5410669"/>
          </a:xfrm>
          <a:prstGeom prst="rect">
            <a:avLst/>
          </a:prstGeom>
        </p:spPr>
      </p:pic>
    </p:spTree>
    <p:extLst>
      <p:ext uri="{BB962C8B-B14F-4D97-AF65-F5344CB8AC3E}">
        <p14:creationId xmlns:p14="http://schemas.microsoft.com/office/powerpoint/2010/main" val="13635539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2" presetClass="emph" presetSubtype="0" fill="hold" grpId="0" nodeType="clickEffect">
                                  <p:stCondLst>
                                    <p:cond delay="0"/>
                                  </p:stCondLst>
                                  <p:childTnLst>
                                    <p:animRot by="120000">
                                      <p:cBhvr>
                                        <p:cTn id="10" dur="100" fill="hold">
                                          <p:stCondLst>
                                            <p:cond delay="0"/>
                                          </p:stCondLst>
                                        </p:cTn>
                                        <p:tgtEl>
                                          <p:spTgt spid="6"/>
                                        </p:tgtEl>
                                        <p:attrNameLst>
                                          <p:attrName>r</p:attrName>
                                        </p:attrNameLst>
                                      </p:cBhvr>
                                    </p:animRot>
                                    <p:animRot by="-240000">
                                      <p:cBhvr>
                                        <p:cTn id="11" dur="200" fill="hold">
                                          <p:stCondLst>
                                            <p:cond delay="200"/>
                                          </p:stCondLst>
                                        </p:cTn>
                                        <p:tgtEl>
                                          <p:spTgt spid="6"/>
                                        </p:tgtEl>
                                        <p:attrNameLst>
                                          <p:attrName>r</p:attrName>
                                        </p:attrNameLst>
                                      </p:cBhvr>
                                    </p:animRot>
                                    <p:animRot by="240000">
                                      <p:cBhvr>
                                        <p:cTn id="12" dur="200" fill="hold">
                                          <p:stCondLst>
                                            <p:cond delay="400"/>
                                          </p:stCondLst>
                                        </p:cTn>
                                        <p:tgtEl>
                                          <p:spTgt spid="6"/>
                                        </p:tgtEl>
                                        <p:attrNameLst>
                                          <p:attrName>r</p:attrName>
                                        </p:attrNameLst>
                                      </p:cBhvr>
                                    </p:animRot>
                                    <p:animRot by="-240000">
                                      <p:cBhvr>
                                        <p:cTn id="13" dur="200" fill="hold">
                                          <p:stCondLst>
                                            <p:cond delay="600"/>
                                          </p:stCondLst>
                                        </p:cTn>
                                        <p:tgtEl>
                                          <p:spTgt spid="6"/>
                                        </p:tgtEl>
                                        <p:attrNameLst>
                                          <p:attrName>r</p:attrName>
                                        </p:attrNameLst>
                                      </p:cBhvr>
                                    </p:animRot>
                                    <p:animRot by="120000">
                                      <p:cBhvr>
                                        <p:cTn id="14" dur="200" fill="hold">
                                          <p:stCondLst>
                                            <p:cond delay="800"/>
                                          </p:stCondLst>
                                        </p:cTn>
                                        <p:tgtEl>
                                          <p:spTgt spid="6"/>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723D19-1A0A-4B7B-F95E-BBEF25C4077D}"/>
              </a:ext>
            </a:extLst>
          </p:cNvPr>
          <p:cNvSpPr>
            <a:spLocks noGrp="1"/>
          </p:cNvSpPr>
          <p:nvPr>
            <p:ph type="title"/>
          </p:nvPr>
        </p:nvSpPr>
        <p:spPr>
          <a:xfrm>
            <a:off x="105809" y="140932"/>
            <a:ext cx="10671048" cy="768096"/>
          </a:xfrm>
        </p:spPr>
        <p:txBody>
          <a:bodyPr/>
          <a:lstStyle/>
          <a:p>
            <a:r>
              <a:rPr lang="en-US" b="0" i="0" dirty="0">
                <a:solidFill>
                  <a:srgbClr val="000000"/>
                </a:solidFill>
                <a:effectLst/>
                <a:latin typeface="Helvetica Neue"/>
              </a:rPr>
              <a:t>How long do people stay at the hotels?</a:t>
            </a:r>
            <a:br>
              <a:rPr lang="en-US" b="0" i="0" dirty="0">
                <a:solidFill>
                  <a:srgbClr val="000000"/>
                </a:solidFill>
                <a:effectLst/>
                <a:latin typeface="Helvetica Neue"/>
              </a:rPr>
            </a:br>
            <a:endParaRPr lang="en-IN" dirty="0"/>
          </a:p>
        </p:txBody>
      </p:sp>
      <p:sp>
        <p:nvSpPr>
          <p:cNvPr id="7" name="Content Placeholder 6">
            <a:extLst>
              <a:ext uri="{FF2B5EF4-FFF2-40B4-BE49-F238E27FC236}">
                <a16:creationId xmlns:a16="http://schemas.microsoft.com/office/drawing/2014/main" id="{1B798CE8-2C77-E1CC-C852-A10B9338F9C8}"/>
              </a:ext>
            </a:extLst>
          </p:cNvPr>
          <p:cNvSpPr>
            <a:spLocks noGrp="1"/>
          </p:cNvSpPr>
          <p:nvPr>
            <p:ph sz="half" idx="1"/>
          </p:nvPr>
        </p:nvSpPr>
        <p:spPr/>
        <p:txBody>
          <a:bodyPr/>
          <a:lstStyle/>
          <a:p>
            <a:endParaRPr lang="en-IN" dirty="0"/>
          </a:p>
        </p:txBody>
      </p:sp>
      <p:pic>
        <p:nvPicPr>
          <p:cNvPr id="5" name="Picture 4">
            <a:extLst>
              <a:ext uri="{FF2B5EF4-FFF2-40B4-BE49-F238E27FC236}">
                <a16:creationId xmlns:a16="http://schemas.microsoft.com/office/drawing/2014/main" id="{F4C6B722-59D9-78D6-71D3-272E51484974}"/>
              </a:ext>
            </a:extLst>
          </p:cNvPr>
          <p:cNvPicPr>
            <a:picLocks noChangeAspect="1"/>
          </p:cNvPicPr>
          <p:nvPr/>
        </p:nvPicPr>
        <p:blipFill>
          <a:blip r:embed="rId2"/>
          <a:stretch>
            <a:fillRect/>
          </a:stretch>
        </p:blipFill>
        <p:spPr>
          <a:xfrm>
            <a:off x="533400" y="1919249"/>
            <a:ext cx="9266723" cy="3484400"/>
          </a:xfrm>
          <a:prstGeom prst="rect">
            <a:avLst/>
          </a:prstGeom>
        </p:spPr>
      </p:pic>
      <p:sp>
        <p:nvSpPr>
          <p:cNvPr id="6" name="TextBox 5">
            <a:extLst>
              <a:ext uri="{FF2B5EF4-FFF2-40B4-BE49-F238E27FC236}">
                <a16:creationId xmlns:a16="http://schemas.microsoft.com/office/drawing/2014/main" id="{D2F19A30-3D03-FB1B-92FF-CA9DD5425EC8}"/>
              </a:ext>
            </a:extLst>
          </p:cNvPr>
          <p:cNvSpPr txBox="1"/>
          <p:nvPr/>
        </p:nvSpPr>
        <p:spPr>
          <a:xfrm>
            <a:off x="726104" y="5910481"/>
            <a:ext cx="8539193" cy="923330"/>
          </a:xfrm>
          <a:prstGeom prst="rect">
            <a:avLst/>
          </a:prstGeom>
          <a:noFill/>
        </p:spPr>
        <p:txBody>
          <a:bodyPr wrap="square" rtlCol="0">
            <a:spAutoFit/>
          </a:bodyPr>
          <a:lstStyle/>
          <a:p>
            <a:pPr algn="l">
              <a:buFont typeface="Arial" panose="020B0604020202020204" pitchFamily="34" charset="0"/>
              <a:buChar char="•"/>
            </a:pPr>
            <a:r>
              <a:rPr lang="en-US" b="0" i="0" dirty="0">
                <a:solidFill>
                  <a:srgbClr val="000000"/>
                </a:solidFill>
                <a:effectLst/>
                <a:latin typeface="Helvetica Neue"/>
              </a:rPr>
              <a:t>in City Hotel people maximum stays for 3 </a:t>
            </a:r>
            <a:r>
              <a:rPr lang="en-US" b="0" i="0" dirty="0" err="1">
                <a:solidFill>
                  <a:srgbClr val="000000"/>
                </a:solidFill>
                <a:effectLst/>
                <a:latin typeface="Helvetica Neue"/>
              </a:rPr>
              <a:t>nights,then</a:t>
            </a:r>
            <a:r>
              <a:rPr lang="en-US" b="0" i="0" dirty="0">
                <a:solidFill>
                  <a:srgbClr val="000000"/>
                </a:solidFill>
                <a:effectLst/>
                <a:latin typeface="Helvetica Neue"/>
              </a:rPr>
              <a:t> 2 night.</a:t>
            </a:r>
          </a:p>
          <a:p>
            <a:pPr algn="l">
              <a:buFont typeface="Arial" panose="020B0604020202020204" pitchFamily="34" charset="0"/>
              <a:buChar char="•"/>
            </a:pPr>
            <a:r>
              <a:rPr lang="en-US" b="0" i="0" dirty="0">
                <a:solidFill>
                  <a:srgbClr val="000000"/>
                </a:solidFill>
                <a:effectLst/>
                <a:latin typeface="Helvetica Neue"/>
              </a:rPr>
              <a:t>In Resort Hotel people maximum stays for 1 </a:t>
            </a:r>
            <a:r>
              <a:rPr lang="en-US" b="0" i="0" dirty="0" err="1">
                <a:solidFill>
                  <a:srgbClr val="000000"/>
                </a:solidFill>
                <a:effectLst/>
                <a:latin typeface="Helvetica Neue"/>
              </a:rPr>
              <a:t>nights,then</a:t>
            </a:r>
            <a:r>
              <a:rPr lang="en-US" b="0" i="0" dirty="0">
                <a:solidFill>
                  <a:srgbClr val="000000"/>
                </a:solidFill>
                <a:effectLst/>
                <a:latin typeface="Helvetica Neue"/>
              </a:rPr>
              <a:t> 2 night.</a:t>
            </a:r>
          </a:p>
          <a:p>
            <a:endParaRPr lang="en-IN" dirty="0"/>
          </a:p>
        </p:txBody>
      </p:sp>
    </p:spTree>
    <p:extLst>
      <p:ext uri="{BB962C8B-B14F-4D97-AF65-F5344CB8AC3E}">
        <p14:creationId xmlns:p14="http://schemas.microsoft.com/office/powerpoint/2010/main" val="218098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4"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down)">
                                      <p:cBhvr>
                                        <p:cTn id="11" dur="500"/>
                                        <p:tgtEl>
                                          <p:spTgt spid="5"/>
                                        </p:tgtEl>
                                      </p:cBhvr>
                                    </p:animEffect>
                                  </p:childTnLst>
                                </p:cTn>
                              </p:par>
                            </p:childTnLst>
                          </p:cTn>
                        </p:par>
                      </p:childTnLst>
                    </p:cTn>
                  </p:par>
                  <p:par>
                    <p:cTn id="12" fill="hold">
                      <p:stCondLst>
                        <p:cond delay="indefinite"/>
                      </p:stCondLst>
                      <p:childTnLst>
                        <p:par>
                          <p:cTn id="13" fill="hold">
                            <p:stCondLst>
                              <p:cond delay="0"/>
                            </p:stCondLst>
                            <p:childTnLst>
                              <p:par>
                                <p:cTn id="14" presetID="6" presetClass="entr" presetSubtype="16" fill="hold" grpId="0" nodeType="click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circle(in)">
                                      <p:cBhvr>
                                        <p:cTn id="16"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5D009-780F-E57B-7752-AC180C443AA7}"/>
              </a:ext>
            </a:extLst>
          </p:cNvPr>
          <p:cNvSpPr>
            <a:spLocks noGrp="1"/>
          </p:cNvSpPr>
          <p:nvPr>
            <p:ph type="title"/>
          </p:nvPr>
        </p:nvSpPr>
        <p:spPr/>
        <p:txBody>
          <a:bodyPr/>
          <a:lstStyle/>
          <a:p>
            <a:r>
              <a:rPr lang="en-US" dirty="0"/>
              <a:t>Algorithm used </a:t>
            </a:r>
            <a:endParaRPr lang="en-IN" dirty="0"/>
          </a:p>
        </p:txBody>
      </p:sp>
      <p:sp>
        <p:nvSpPr>
          <p:cNvPr id="3" name="Footer Placeholder 2">
            <a:extLst>
              <a:ext uri="{FF2B5EF4-FFF2-40B4-BE49-F238E27FC236}">
                <a16:creationId xmlns:a16="http://schemas.microsoft.com/office/drawing/2014/main" id="{5898FF93-4795-8E1C-AA88-B50989B88081}"/>
              </a:ext>
            </a:extLst>
          </p:cNvPr>
          <p:cNvSpPr>
            <a:spLocks noGrp="1"/>
          </p:cNvSpPr>
          <p:nvPr>
            <p:ph type="ftr" sz="quarter" idx="11"/>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33B84D41-30F5-FC43-6486-289C368BC7F6}"/>
              </a:ext>
            </a:extLst>
          </p:cNvPr>
          <p:cNvSpPr>
            <a:spLocks noGrp="1"/>
          </p:cNvSpPr>
          <p:nvPr>
            <p:ph type="sldNum" sz="quarter" idx="12"/>
          </p:nvPr>
        </p:nvSpPr>
        <p:spPr/>
        <p:txBody>
          <a:bodyPr/>
          <a:lstStyle/>
          <a:p>
            <a:fld id="{48F63A3B-78C7-47BE-AE5E-E10140E04643}" type="slidenum">
              <a:rPr lang="en-US" smtClean="0"/>
              <a:pPr/>
              <a:t>12</a:t>
            </a:fld>
            <a:endParaRPr lang="en-US" dirty="0"/>
          </a:p>
        </p:txBody>
      </p:sp>
      <p:sp>
        <p:nvSpPr>
          <p:cNvPr id="5" name="Text Placeholder 4">
            <a:extLst>
              <a:ext uri="{FF2B5EF4-FFF2-40B4-BE49-F238E27FC236}">
                <a16:creationId xmlns:a16="http://schemas.microsoft.com/office/drawing/2014/main" id="{BCA9A055-3AC9-DD6C-AD14-9022A1A8CF0D}"/>
              </a:ext>
            </a:extLst>
          </p:cNvPr>
          <p:cNvSpPr>
            <a:spLocks noGrp="1"/>
          </p:cNvSpPr>
          <p:nvPr>
            <p:ph type="body" idx="1"/>
          </p:nvPr>
        </p:nvSpPr>
        <p:spPr/>
        <p:txBody>
          <a:bodyPr/>
          <a:lstStyle/>
          <a:p>
            <a:endParaRPr lang="en-IN" dirty="0"/>
          </a:p>
        </p:txBody>
      </p:sp>
      <mc:AlternateContent xmlns:mc="http://schemas.openxmlformats.org/markup-compatibility/2006">
        <mc:Choice xmlns:am3d="http://schemas.microsoft.com/office/drawing/2017/model3d" Requires="am3d">
          <p:graphicFrame>
            <p:nvGraphicFramePr>
              <p:cNvPr id="20" name="Picture Placeholder 19" descr="Books">
                <a:extLst>
                  <a:ext uri="{FF2B5EF4-FFF2-40B4-BE49-F238E27FC236}">
                    <a16:creationId xmlns:a16="http://schemas.microsoft.com/office/drawing/2014/main" id="{6C0D3E46-5528-6439-FA11-E649180A6A72}"/>
                  </a:ext>
                </a:extLst>
              </p:cNvPr>
              <p:cNvGraphicFramePr>
                <a:graphicFrameLocks noGrp="1" noChangeAspect="1"/>
              </p:cNvGraphicFramePr>
              <p:nvPr>
                <p:ph type="pic" sz="quarter" idx="23"/>
                <p:extLst>
                  <p:ext uri="{D42A27DB-BD31-4B8C-83A1-F6EECF244321}">
                    <p14:modId xmlns:p14="http://schemas.microsoft.com/office/powerpoint/2010/main" val="4166148312"/>
                  </p:ext>
                </p:extLst>
              </p:nvPr>
            </p:nvGraphicFramePr>
            <p:xfrm>
              <a:off x="9343737" y="3429000"/>
              <a:ext cx="2086263" cy="1887857"/>
            </p:xfrm>
            <a:graphic>
              <a:graphicData uri="http://schemas.microsoft.com/office/drawing/2017/model3d">
                <am3d:model3d r:embed="rId2">
                  <am3d:spPr>
                    <a:xfrm>
                      <a:off x="0" y="0"/>
                      <a:ext cx="2086263" cy="1887857"/>
                    </a:xfrm>
                    <a:prstGeom prst="rect">
                      <a:avLst/>
                    </a:prstGeom>
                  </am3d:spPr>
                  <am3d:camera>
                    <am3d:pos x="0" y="0" z="69236153"/>
                    <am3d:up dx="0" dy="36000000" dz="0"/>
                    <am3d:lookAt x="0" y="0" z="0"/>
                    <am3d:perspective fov="2700000"/>
                  </am3d:camera>
                  <am3d:trans>
                    <am3d:meterPerModelUnit n="2964344" d="1000000"/>
                    <am3d:preTrans dx="0" dy="-8821788" dz="0"/>
                    <am3d:scale>
                      <am3d:sx n="1000000" d="1000000"/>
                      <am3d:sy n="1000000" d="1000000"/>
                      <am3d:sz n="1000000" d="1000000"/>
                    </am3d:scale>
                    <am3d:rot ax="1329061" ay="-1344582" az="-529300"/>
                    <am3d:postTrans dx="0" dy="0" dz="0"/>
                  </am3d:trans>
                  <am3d:raster rName="Office3DRenderer" rVer="16.0.8326">
                    <am3d:blip r:embed="rId3"/>
                  </am3d:raster>
                  <am3d:objViewport viewportSz="2475190"/>
                  <am3d:ambientLight>
                    <am3d:clr>
                      <a:scrgbClr r="50000" g="50000" b="50000"/>
                    </am3d:clr>
                    <am3d:illuminance n="500000" d="1000000"/>
                  </am3d:ambientLight>
                  <am3d:ptLight rad="0">
                    <am3d:clr>
                      <a:scrgbClr r="100000" g="75000" b="50000"/>
                    </am3d:clr>
                    <am3d:intensity n="9765625" d="1000000"/>
                    <am3d:pos x="21959998" y="70920001" z="16344003"/>
                  </am3d:ptLight>
                  <am3d:ptLight rad="0">
                    <am3d:clr>
                      <a:scrgbClr r="40000" g="60000" b="95000"/>
                    </am3d:clr>
                    <am3d:intensity n="12250000" d="1000000"/>
                    <am3d:pos x="-37964106" y="51130435" z="57631972"/>
                  </am3d:ptLight>
                  <am3d:ptLight rad="0">
                    <am3d:clr>
                      <a:scrgbClr r="86837" g="72700" b="100000"/>
                    </am3d:clr>
                    <am3d:intensity n="3125000" d="1000000"/>
                    <am3d:pos x="-37739122" y="58056624" z="-34769649"/>
                  </am3d:ptLight>
                </am3d:model3d>
              </a:graphicData>
            </a:graphic>
          </p:graphicFrame>
        </mc:Choice>
        <mc:Fallback>
          <p:pic>
            <p:nvPicPr>
              <p:cNvPr id="20" name="Picture Placeholder 19" descr="Books">
                <a:extLst>
                  <a:ext uri="{FF2B5EF4-FFF2-40B4-BE49-F238E27FC236}">
                    <a16:creationId xmlns:a16="http://schemas.microsoft.com/office/drawing/2014/main" id="{6C0D3E46-5528-6439-FA11-E649180A6A72}"/>
                  </a:ext>
                </a:extLst>
              </p:cNvPr>
              <p:cNvPicPr>
                <a:picLocks noGrp="1" noRot="1" noChangeAspect="1" noMove="1" noResize="1" noEditPoints="1" noAdjustHandles="1" noChangeArrowheads="1" noChangeShapeType="1" noCrop="1"/>
              </p:cNvPicPr>
              <p:nvPr/>
            </p:nvPicPr>
            <p:blipFill>
              <a:blip r:embed="rId3"/>
              <a:stretch>
                <a:fillRect/>
              </a:stretch>
            </p:blipFill>
            <p:spPr>
              <a:xfrm>
                <a:off x="9343737" y="3429000"/>
                <a:ext cx="2086263" cy="1887857"/>
              </a:xfrm>
              <a:prstGeom prst="rect">
                <a:avLst/>
              </a:prstGeom>
            </p:spPr>
          </p:pic>
        </mc:Fallback>
      </mc:AlternateContent>
      <p:sp>
        <p:nvSpPr>
          <p:cNvPr id="7" name="Text Placeholder 6">
            <a:extLst>
              <a:ext uri="{FF2B5EF4-FFF2-40B4-BE49-F238E27FC236}">
                <a16:creationId xmlns:a16="http://schemas.microsoft.com/office/drawing/2014/main" id="{7995782A-CC0E-194E-10AF-F5E94DEE978B}"/>
              </a:ext>
            </a:extLst>
          </p:cNvPr>
          <p:cNvSpPr>
            <a:spLocks noGrp="1"/>
          </p:cNvSpPr>
          <p:nvPr>
            <p:ph type="body" sz="quarter" idx="18"/>
          </p:nvPr>
        </p:nvSpPr>
        <p:spPr/>
        <p:txBody>
          <a:bodyPr/>
          <a:lstStyle/>
          <a:p>
            <a:pPr algn="l"/>
            <a:r>
              <a:rPr lang="en-IN" b="0" i="0" dirty="0">
                <a:solidFill>
                  <a:srgbClr val="000000"/>
                </a:solidFill>
                <a:effectLst/>
                <a:latin typeface="Helvetica Neue"/>
              </a:rPr>
              <a:t>Logistic Regression</a:t>
            </a:r>
          </a:p>
          <a:p>
            <a:endParaRPr lang="en-IN" dirty="0"/>
          </a:p>
        </p:txBody>
      </p:sp>
      <p:sp>
        <p:nvSpPr>
          <p:cNvPr id="8" name="Text Placeholder 7">
            <a:extLst>
              <a:ext uri="{FF2B5EF4-FFF2-40B4-BE49-F238E27FC236}">
                <a16:creationId xmlns:a16="http://schemas.microsoft.com/office/drawing/2014/main" id="{851E2313-70DC-5429-8283-B326E1488463}"/>
              </a:ext>
            </a:extLst>
          </p:cNvPr>
          <p:cNvSpPr>
            <a:spLocks noGrp="1"/>
          </p:cNvSpPr>
          <p:nvPr>
            <p:ph type="body" sz="quarter" idx="3"/>
          </p:nvPr>
        </p:nvSpPr>
        <p:spPr/>
        <p:txBody>
          <a:bodyPr/>
          <a:lstStyle/>
          <a:p>
            <a:endParaRPr lang="en-IN" dirty="0"/>
          </a:p>
        </p:txBody>
      </p:sp>
      <p:sp>
        <p:nvSpPr>
          <p:cNvPr id="9" name="Picture Placeholder 8">
            <a:extLst>
              <a:ext uri="{FF2B5EF4-FFF2-40B4-BE49-F238E27FC236}">
                <a16:creationId xmlns:a16="http://schemas.microsoft.com/office/drawing/2014/main" id="{0A6D6CB4-A661-746F-378E-00D7965EE11E}"/>
              </a:ext>
            </a:extLst>
          </p:cNvPr>
          <p:cNvSpPr>
            <a:spLocks noGrp="1"/>
          </p:cNvSpPr>
          <p:nvPr>
            <p:ph type="pic" sz="quarter" idx="27"/>
          </p:nvPr>
        </p:nvSpPr>
        <p:spPr/>
      </p:sp>
      <p:sp>
        <p:nvSpPr>
          <p:cNvPr id="10" name="Text Placeholder 9">
            <a:extLst>
              <a:ext uri="{FF2B5EF4-FFF2-40B4-BE49-F238E27FC236}">
                <a16:creationId xmlns:a16="http://schemas.microsoft.com/office/drawing/2014/main" id="{99EBCF60-FCAD-5994-67FD-59BFF8B7264D}"/>
              </a:ext>
            </a:extLst>
          </p:cNvPr>
          <p:cNvSpPr>
            <a:spLocks noGrp="1"/>
          </p:cNvSpPr>
          <p:nvPr>
            <p:ph type="body" sz="quarter" idx="19"/>
          </p:nvPr>
        </p:nvSpPr>
        <p:spPr/>
        <p:txBody>
          <a:bodyPr/>
          <a:lstStyle/>
          <a:p>
            <a:r>
              <a:rPr lang="en-IN" b="0" i="0" dirty="0" err="1">
                <a:solidFill>
                  <a:srgbClr val="000000"/>
                </a:solidFill>
                <a:effectLst/>
                <a:latin typeface="Helvetica Neue"/>
              </a:rPr>
              <a:t>Knn</a:t>
            </a:r>
            <a:endParaRPr lang="en-IN" b="0" i="0" dirty="0">
              <a:solidFill>
                <a:srgbClr val="000000"/>
              </a:solidFill>
              <a:effectLst/>
              <a:latin typeface="Helvetica Neue"/>
            </a:endParaRPr>
          </a:p>
          <a:p>
            <a:endParaRPr lang="en-IN" dirty="0"/>
          </a:p>
        </p:txBody>
      </p:sp>
      <p:sp>
        <p:nvSpPr>
          <p:cNvPr id="11" name="Text Placeholder 10">
            <a:extLst>
              <a:ext uri="{FF2B5EF4-FFF2-40B4-BE49-F238E27FC236}">
                <a16:creationId xmlns:a16="http://schemas.microsoft.com/office/drawing/2014/main" id="{AC5AC7C0-73D9-4BAF-C5B7-4BCDDE380AC3}"/>
              </a:ext>
            </a:extLst>
          </p:cNvPr>
          <p:cNvSpPr>
            <a:spLocks noGrp="1"/>
          </p:cNvSpPr>
          <p:nvPr>
            <p:ph type="body" sz="quarter" idx="13"/>
          </p:nvPr>
        </p:nvSpPr>
        <p:spPr/>
        <p:txBody>
          <a:bodyPr/>
          <a:lstStyle/>
          <a:p>
            <a:endParaRPr lang="en-IN" dirty="0"/>
          </a:p>
        </p:txBody>
      </p:sp>
      <p:sp>
        <p:nvSpPr>
          <p:cNvPr id="12" name="Picture Placeholder 11">
            <a:extLst>
              <a:ext uri="{FF2B5EF4-FFF2-40B4-BE49-F238E27FC236}">
                <a16:creationId xmlns:a16="http://schemas.microsoft.com/office/drawing/2014/main" id="{012DC7F7-170C-3470-AF07-0606D988AC17}"/>
              </a:ext>
            </a:extLst>
          </p:cNvPr>
          <p:cNvSpPr>
            <a:spLocks noGrp="1"/>
          </p:cNvSpPr>
          <p:nvPr>
            <p:ph type="pic" sz="quarter" idx="26"/>
          </p:nvPr>
        </p:nvSpPr>
        <p:spPr/>
      </p:sp>
      <p:sp>
        <p:nvSpPr>
          <p:cNvPr id="13" name="Text Placeholder 12">
            <a:extLst>
              <a:ext uri="{FF2B5EF4-FFF2-40B4-BE49-F238E27FC236}">
                <a16:creationId xmlns:a16="http://schemas.microsoft.com/office/drawing/2014/main" id="{F32C2867-0C54-338E-7A1B-ACFD18A89545}"/>
              </a:ext>
            </a:extLst>
          </p:cNvPr>
          <p:cNvSpPr>
            <a:spLocks noGrp="1"/>
          </p:cNvSpPr>
          <p:nvPr>
            <p:ph type="body" sz="quarter" idx="20"/>
          </p:nvPr>
        </p:nvSpPr>
        <p:spPr/>
        <p:txBody>
          <a:bodyPr/>
          <a:lstStyle/>
          <a:p>
            <a:r>
              <a:rPr lang="en-IN" b="0" i="0" dirty="0">
                <a:solidFill>
                  <a:srgbClr val="000000"/>
                </a:solidFill>
                <a:effectLst/>
                <a:latin typeface="Helvetica Neue"/>
              </a:rPr>
              <a:t>Decision Tree Classifier</a:t>
            </a:r>
          </a:p>
          <a:p>
            <a:endParaRPr lang="en-IN" dirty="0"/>
          </a:p>
        </p:txBody>
      </p:sp>
      <p:sp>
        <p:nvSpPr>
          <p:cNvPr id="14" name="Text Placeholder 13">
            <a:extLst>
              <a:ext uri="{FF2B5EF4-FFF2-40B4-BE49-F238E27FC236}">
                <a16:creationId xmlns:a16="http://schemas.microsoft.com/office/drawing/2014/main" id="{3D06D8E3-4680-94FA-A1AB-7C1814E74890}"/>
              </a:ext>
            </a:extLst>
          </p:cNvPr>
          <p:cNvSpPr>
            <a:spLocks noGrp="1"/>
          </p:cNvSpPr>
          <p:nvPr>
            <p:ph type="body" sz="quarter" idx="15"/>
          </p:nvPr>
        </p:nvSpPr>
        <p:spPr/>
        <p:txBody>
          <a:bodyPr/>
          <a:lstStyle/>
          <a:p>
            <a:endParaRPr lang="en-IN"/>
          </a:p>
        </p:txBody>
      </p:sp>
      <p:sp>
        <p:nvSpPr>
          <p:cNvPr id="15" name="Picture Placeholder 14">
            <a:extLst>
              <a:ext uri="{FF2B5EF4-FFF2-40B4-BE49-F238E27FC236}">
                <a16:creationId xmlns:a16="http://schemas.microsoft.com/office/drawing/2014/main" id="{F1816D50-89F4-70BE-055D-E85A9741E224}"/>
              </a:ext>
            </a:extLst>
          </p:cNvPr>
          <p:cNvSpPr>
            <a:spLocks noGrp="1"/>
          </p:cNvSpPr>
          <p:nvPr>
            <p:ph type="pic" sz="quarter" idx="25"/>
          </p:nvPr>
        </p:nvSpPr>
        <p:spPr/>
      </p:sp>
      <p:sp>
        <p:nvSpPr>
          <p:cNvPr id="16" name="Text Placeholder 15">
            <a:extLst>
              <a:ext uri="{FF2B5EF4-FFF2-40B4-BE49-F238E27FC236}">
                <a16:creationId xmlns:a16="http://schemas.microsoft.com/office/drawing/2014/main" id="{0873DD41-79D7-321C-7AA2-C552EB86C5C7}"/>
              </a:ext>
            </a:extLst>
          </p:cNvPr>
          <p:cNvSpPr>
            <a:spLocks noGrp="1"/>
          </p:cNvSpPr>
          <p:nvPr>
            <p:ph type="body" sz="quarter" idx="21"/>
          </p:nvPr>
        </p:nvSpPr>
        <p:spPr/>
        <p:txBody>
          <a:bodyPr/>
          <a:lstStyle/>
          <a:p>
            <a:r>
              <a:rPr lang="en-IN" b="0" i="0" dirty="0">
                <a:solidFill>
                  <a:srgbClr val="000000"/>
                </a:solidFill>
                <a:effectLst/>
                <a:latin typeface="Helvetica Neue"/>
              </a:rPr>
              <a:t>Random Forest Classifier</a:t>
            </a:r>
          </a:p>
          <a:p>
            <a:endParaRPr lang="en-IN" dirty="0"/>
          </a:p>
        </p:txBody>
      </p:sp>
      <p:pic>
        <p:nvPicPr>
          <p:cNvPr id="21" name="Picture 20">
            <a:extLst>
              <a:ext uri="{FF2B5EF4-FFF2-40B4-BE49-F238E27FC236}">
                <a16:creationId xmlns:a16="http://schemas.microsoft.com/office/drawing/2014/main" id="{04CD276D-E917-CDBB-DD73-1CCD4E207F27}"/>
              </a:ext>
            </a:extLst>
          </p:cNvPr>
          <p:cNvPicPr>
            <a:picLocks noChangeAspect="1"/>
          </p:cNvPicPr>
          <p:nvPr/>
        </p:nvPicPr>
        <p:blipFill>
          <a:blip r:embed="rId4"/>
          <a:stretch>
            <a:fillRect/>
          </a:stretch>
        </p:blipFill>
        <p:spPr>
          <a:xfrm>
            <a:off x="1326569" y="2129249"/>
            <a:ext cx="701101" cy="707197"/>
          </a:xfrm>
          <a:prstGeom prst="rect">
            <a:avLst/>
          </a:prstGeom>
        </p:spPr>
      </p:pic>
    </p:spTree>
    <p:extLst>
      <p:ext uri="{BB962C8B-B14F-4D97-AF65-F5344CB8AC3E}">
        <p14:creationId xmlns:p14="http://schemas.microsoft.com/office/powerpoint/2010/main" val="17939847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B311B-3177-0658-3585-6639F26A9BF6}"/>
              </a:ext>
            </a:extLst>
          </p:cNvPr>
          <p:cNvSpPr>
            <a:spLocks noGrp="1"/>
          </p:cNvSpPr>
          <p:nvPr>
            <p:ph type="title"/>
          </p:nvPr>
        </p:nvSpPr>
        <p:spPr/>
        <p:txBody>
          <a:bodyPr/>
          <a:lstStyle/>
          <a:p>
            <a:r>
              <a:rPr lang="en-US" altLang="zh-CN" sz="4400" b="1" dirty="0">
                <a:solidFill>
                  <a:schemeClr val="accent6"/>
                </a:solidFill>
                <a:latin typeface="Arial Black" panose="020B0604020202020204" pitchFamily="34" charset="0"/>
                <a:cs typeface="Arial Black" panose="020B0604020202020204" pitchFamily="34" charset="0"/>
              </a:rPr>
              <a:t>Algorithm used</a:t>
            </a:r>
            <a:endParaRPr lang="en-US" sz="4400" b="1" dirty="0">
              <a:solidFill>
                <a:schemeClr val="accent6"/>
              </a:solidFill>
              <a:latin typeface="Arial Black" panose="020B0604020202020204" pitchFamily="34" charset="0"/>
              <a:cs typeface="Arial Black" panose="020B0604020202020204" pitchFamily="34" charset="0"/>
            </a:endParaRPr>
          </a:p>
        </p:txBody>
      </p:sp>
      <p:graphicFrame>
        <p:nvGraphicFramePr>
          <p:cNvPr id="6" name="Table 4">
            <a:extLst>
              <a:ext uri="{FF2B5EF4-FFF2-40B4-BE49-F238E27FC236}">
                <a16:creationId xmlns:a16="http://schemas.microsoft.com/office/drawing/2014/main" id="{705AB9BF-07E9-9DED-DB8B-F644759C8FDC}"/>
              </a:ext>
            </a:extLst>
          </p:cNvPr>
          <p:cNvGraphicFramePr>
            <a:graphicFrameLocks noGrp="1"/>
          </p:cNvGraphicFramePr>
          <p:nvPr>
            <p:ph sz="half" idx="1"/>
            <p:extLst>
              <p:ext uri="{D42A27DB-BD31-4B8C-83A1-F6EECF244321}">
                <p14:modId xmlns:p14="http://schemas.microsoft.com/office/powerpoint/2010/main" val="2136906890"/>
              </p:ext>
            </p:extLst>
          </p:nvPr>
        </p:nvGraphicFramePr>
        <p:xfrm>
          <a:off x="755650" y="2825750"/>
          <a:ext cx="10680700" cy="3035871"/>
        </p:xfrm>
        <a:graphic>
          <a:graphicData uri="http://schemas.openxmlformats.org/drawingml/2006/table">
            <a:tbl>
              <a:tblPr firstRow="1" bandRow="1">
                <a:tableStyleId>{5C22544A-7EE6-4342-B048-85BDC9FD1C3A}</a:tableStyleId>
              </a:tblPr>
              <a:tblGrid>
                <a:gridCol w="2136140">
                  <a:extLst>
                    <a:ext uri="{9D8B030D-6E8A-4147-A177-3AD203B41FA5}">
                      <a16:colId xmlns:a16="http://schemas.microsoft.com/office/drawing/2014/main" val="1689330750"/>
                    </a:ext>
                  </a:extLst>
                </a:gridCol>
                <a:gridCol w="2136140">
                  <a:extLst>
                    <a:ext uri="{9D8B030D-6E8A-4147-A177-3AD203B41FA5}">
                      <a16:colId xmlns:a16="http://schemas.microsoft.com/office/drawing/2014/main" val="2660631934"/>
                    </a:ext>
                  </a:extLst>
                </a:gridCol>
                <a:gridCol w="2136140">
                  <a:extLst>
                    <a:ext uri="{9D8B030D-6E8A-4147-A177-3AD203B41FA5}">
                      <a16:colId xmlns:a16="http://schemas.microsoft.com/office/drawing/2014/main" val="3909717689"/>
                    </a:ext>
                  </a:extLst>
                </a:gridCol>
                <a:gridCol w="2136140">
                  <a:extLst>
                    <a:ext uri="{9D8B030D-6E8A-4147-A177-3AD203B41FA5}">
                      <a16:colId xmlns:a16="http://schemas.microsoft.com/office/drawing/2014/main" val="1603189107"/>
                    </a:ext>
                  </a:extLst>
                </a:gridCol>
                <a:gridCol w="2136140">
                  <a:extLst>
                    <a:ext uri="{9D8B030D-6E8A-4147-A177-3AD203B41FA5}">
                      <a16:colId xmlns:a16="http://schemas.microsoft.com/office/drawing/2014/main" val="2755691855"/>
                    </a:ext>
                  </a:extLst>
                </a:gridCol>
              </a:tblGrid>
              <a:tr h="652257">
                <a:tc>
                  <a:txBody>
                    <a:bodyPr/>
                    <a:lstStyle/>
                    <a:p>
                      <a:pPr algn="ctr"/>
                      <a:endParaRPr lang="en-US" sz="1900" dirty="0">
                        <a:latin typeface="Sabon Next LT" panose="02000500000000000000" pitchFamily="2" charset="0"/>
                        <a:cs typeface="Sabon Next LT" panose="02000500000000000000" pitchFamily="2" charset="0"/>
                      </a:endParaRPr>
                    </a:p>
                  </a:txBody>
                  <a:tcPr marL="96897" marR="96897" marT="48449" marB="48449" anchor="ctr">
                    <a:solidFill>
                      <a:schemeClr val="accent2"/>
                    </a:solidFill>
                  </a:tcPr>
                </a:tc>
                <a:tc>
                  <a:txBody>
                    <a:bodyPr/>
                    <a:lstStyle/>
                    <a:p>
                      <a:pPr algn="ctr"/>
                      <a:r>
                        <a:rPr lang="en-US" sz="1900" b="0" kern="1200" dirty="0">
                          <a:solidFill>
                            <a:schemeClr val="bg1">
                              <a:alpha val="99000"/>
                            </a:schemeClr>
                          </a:solidFill>
                          <a:latin typeface="Sabon Next LT" panose="02000500000000000000" pitchFamily="2" charset="0"/>
                          <a:ea typeface="+mn-ea"/>
                          <a:cs typeface="Sabon Next LT" panose="02000500000000000000" pitchFamily="2" charset="0"/>
                        </a:rPr>
                        <a:t>Accuracy</a:t>
                      </a:r>
                    </a:p>
                  </a:txBody>
                  <a:tcPr marL="96897" marR="96897" marT="48449" marB="48449" anchor="ctr">
                    <a:solidFill>
                      <a:srgbClr val="DF8C8C"/>
                    </a:solidFill>
                  </a:tcPr>
                </a:tc>
                <a:tc>
                  <a:txBody>
                    <a:bodyPr/>
                    <a:lstStyle/>
                    <a:p>
                      <a:pPr algn="ctr"/>
                      <a:r>
                        <a:rPr lang="en-US" sz="1900" b="0" kern="1200" dirty="0">
                          <a:solidFill>
                            <a:schemeClr val="bg1">
                              <a:alpha val="99000"/>
                            </a:schemeClr>
                          </a:solidFill>
                          <a:latin typeface="Sabon Next LT" panose="02000500000000000000" pitchFamily="2" charset="0"/>
                          <a:ea typeface="+mn-ea"/>
                          <a:cs typeface="Sabon Next LT" panose="02000500000000000000" pitchFamily="2" charset="0"/>
                        </a:rPr>
                        <a:t>Precision(0)</a:t>
                      </a:r>
                    </a:p>
                  </a:txBody>
                  <a:tcPr marL="96897" marR="96897" marT="48449" marB="48449" anchor="ctr">
                    <a:solidFill>
                      <a:srgbClr val="DF8C8C"/>
                    </a:solidFill>
                  </a:tcPr>
                </a:tc>
                <a:tc>
                  <a:txBody>
                    <a:bodyPr/>
                    <a:lstStyle/>
                    <a:p>
                      <a:pPr algn="ctr"/>
                      <a:r>
                        <a:rPr lang="en-US" sz="1900" b="0" dirty="0">
                          <a:solidFill>
                            <a:schemeClr val="bg1">
                              <a:alpha val="99000"/>
                            </a:schemeClr>
                          </a:solidFill>
                          <a:latin typeface="Sabon Next LT" panose="02000500000000000000" pitchFamily="2" charset="0"/>
                          <a:cs typeface="Sabon Next LT" panose="02000500000000000000" pitchFamily="2" charset="0"/>
                        </a:rPr>
                        <a:t>Recall(0)</a:t>
                      </a:r>
                    </a:p>
                  </a:txBody>
                  <a:tcPr marL="96897" marR="96897" marT="48449" marB="48449" anchor="ctr">
                    <a:solidFill>
                      <a:srgbClr val="DF8C8C"/>
                    </a:solidFill>
                  </a:tcPr>
                </a:tc>
                <a:tc>
                  <a:txBody>
                    <a:bodyPr/>
                    <a:lstStyle/>
                    <a:p>
                      <a:pPr algn="ctr"/>
                      <a:r>
                        <a:rPr lang="en-IN" sz="2000" dirty="0"/>
                        <a:t>f1-score(0)</a:t>
                      </a:r>
                      <a:endParaRPr lang="en-US" sz="1900" b="0" dirty="0">
                        <a:solidFill>
                          <a:schemeClr val="bg1">
                            <a:alpha val="99000"/>
                          </a:schemeClr>
                        </a:solidFill>
                        <a:latin typeface="Sabon Next LT" panose="02000500000000000000" pitchFamily="2" charset="0"/>
                        <a:cs typeface="Sabon Next LT" panose="02000500000000000000" pitchFamily="2" charset="0"/>
                      </a:endParaRPr>
                    </a:p>
                  </a:txBody>
                  <a:tcPr marL="96897" marR="96897" marT="48449" marB="48449" anchor="ctr">
                    <a:solidFill>
                      <a:srgbClr val="DF8C8C"/>
                    </a:solidFill>
                  </a:tcPr>
                </a:tc>
                <a:extLst>
                  <a:ext uri="{0D108BD9-81ED-4DB2-BD59-A6C34878D82A}">
                    <a16:rowId xmlns:a16="http://schemas.microsoft.com/office/drawing/2014/main" val="479928716"/>
                  </a:ext>
                </a:extLst>
              </a:tr>
              <a:tr h="546269">
                <a:tc>
                  <a:txBody>
                    <a:bodyPr/>
                    <a:lstStyle/>
                    <a:p>
                      <a:pPr algn="ctr"/>
                      <a:r>
                        <a:rPr lang="en-IN" sz="1800" b="0" i="0" kern="1200" dirty="0">
                          <a:solidFill>
                            <a:schemeClr val="dk1"/>
                          </a:solidFill>
                          <a:effectLst/>
                          <a:latin typeface="+mn-lt"/>
                          <a:ea typeface="+mn-ea"/>
                          <a:cs typeface="+mn-cs"/>
                        </a:rPr>
                        <a:t>Logistic Regression</a:t>
                      </a:r>
                      <a:endParaRPr lang="en-US" sz="1900" dirty="0">
                        <a:solidFill>
                          <a:schemeClr val="tx1"/>
                        </a:solidFill>
                        <a:latin typeface="Sabon Next LT" panose="02000500000000000000" pitchFamily="2" charset="0"/>
                        <a:cs typeface="Sabon Next LT" panose="02000500000000000000" pitchFamily="2" charset="0"/>
                      </a:endParaRPr>
                    </a:p>
                  </a:txBody>
                  <a:tcPr marL="96897" marR="96897" marT="48449" marB="48449" anchor="ctr">
                    <a:solidFill>
                      <a:schemeClr val="accent2">
                        <a:lumMod val="40000"/>
                        <a:lumOff val="60000"/>
                      </a:schemeClr>
                    </a:solidFill>
                  </a:tcPr>
                </a:tc>
                <a:tc>
                  <a:txBody>
                    <a:bodyPr/>
                    <a:lstStyle/>
                    <a:p>
                      <a:pPr algn="ctr"/>
                      <a:r>
                        <a:rPr lang="en-IN" sz="2000" dirty="0"/>
                        <a:t>0.74</a:t>
                      </a:r>
                      <a:endParaRPr lang="en-US" sz="1900" dirty="0">
                        <a:solidFill>
                          <a:schemeClr val="tx1"/>
                        </a:solidFill>
                        <a:latin typeface="Sabon Next LT" panose="02000500000000000000" pitchFamily="2" charset="0"/>
                        <a:cs typeface="Sabon Next LT" panose="02000500000000000000" pitchFamily="2" charset="0"/>
                      </a:endParaRPr>
                    </a:p>
                  </a:txBody>
                  <a:tcPr marL="96897" marR="96897" marT="48449" marB="48449" anchor="ctr">
                    <a:solidFill>
                      <a:schemeClr val="accent2">
                        <a:lumMod val="40000"/>
                        <a:lumOff val="60000"/>
                      </a:schemeClr>
                    </a:solidFill>
                  </a:tcPr>
                </a:tc>
                <a:tc>
                  <a:txBody>
                    <a:bodyPr/>
                    <a:lstStyle/>
                    <a:p>
                      <a:pPr algn="ctr"/>
                      <a:r>
                        <a:rPr lang="en-IN" sz="2000" dirty="0"/>
                        <a:t>0.76</a:t>
                      </a:r>
                      <a:endParaRPr lang="en-US" sz="1900" dirty="0">
                        <a:solidFill>
                          <a:schemeClr val="tx1"/>
                        </a:solidFill>
                        <a:latin typeface="Sabon Next LT" panose="02000500000000000000" pitchFamily="2" charset="0"/>
                        <a:cs typeface="Sabon Next LT" panose="02000500000000000000" pitchFamily="2" charset="0"/>
                      </a:endParaRPr>
                    </a:p>
                  </a:txBody>
                  <a:tcPr marL="96897" marR="96897" marT="48449" marB="48449" anchor="ctr">
                    <a:solidFill>
                      <a:schemeClr val="accent2">
                        <a:lumMod val="40000"/>
                        <a:lumOff val="60000"/>
                      </a:schemeClr>
                    </a:solidFill>
                  </a:tcPr>
                </a:tc>
                <a:tc>
                  <a:txBody>
                    <a:bodyPr/>
                    <a:lstStyle/>
                    <a:p>
                      <a:pPr algn="ctr"/>
                      <a:r>
                        <a:rPr lang="en-IN" sz="1800" dirty="0"/>
                        <a:t>0.87</a:t>
                      </a:r>
                      <a:endParaRPr lang="en-US" sz="1900" dirty="0">
                        <a:solidFill>
                          <a:schemeClr val="tx1"/>
                        </a:solidFill>
                        <a:latin typeface="Sabon Next LT" panose="02000500000000000000" pitchFamily="2" charset="0"/>
                        <a:cs typeface="Sabon Next LT" panose="02000500000000000000" pitchFamily="2" charset="0"/>
                      </a:endParaRPr>
                    </a:p>
                  </a:txBody>
                  <a:tcPr marL="96897" marR="96897" marT="48449" marB="48449" anchor="ctr">
                    <a:solidFill>
                      <a:schemeClr val="accent2">
                        <a:lumMod val="40000"/>
                        <a:lumOff val="60000"/>
                      </a:schemeClr>
                    </a:solidFill>
                  </a:tcPr>
                </a:tc>
                <a:tc>
                  <a:txBody>
                    <a:bodyPr/>
                    <a:lstStyle/>
                    <a:p>
                      <a:pPr algn="ctr"/>
                      <a:r>
                        <a:rPr lang="en-IN" sz="1800" dirty="0"/>
                        <a:t>0.81</a:t>
                      </a:r>
                      <a:endParaRPr lang="en-US" sz="1900" dirty="0">
                        <a:solidFill>
                          <a:schemeClr val="tx1"/>
                        </a:solidFill>
                        <a:latin typeface="Sabon Next LT" panose="02000500000000000000" pitchFamily="2" charset="0"/>
                        <a:cs typeface="Sabon Next LT" panose="02000500000000000000" pitchFamily="2" charset="0"/>
                      </a:endParaRPr>
                    </a:p>
                  </a:txBody>
                  <a:tcPr marL="96897" marR="96897" marT="48449" marB="48449" anchor="ctr">
                    <a:solidFill>
                      <a:schemeClr val="accent2">
                        <a:lumMod val="40000"/>
                        <a:lumOff val="60000"/>
                      </a:schemeClr>
                    </a:solidFill>
                  </a:tcPr>
                </a:tc>
                <a:extLst>
                  <a:ext uri="{0D108BD9-81ED-4DB2-BD59-A6C34878D82A}">
                    <a16:rowId xmlns:a16="http://schemas.microsoft.com/office/drawing/2014/main" val="1760208656"/>
                  </a:ext>
                </a:extLst>
              </a:tr>
              <a:tr h="546269">
                <a:tc>
                  <a:txBody>
                    <a:bodyPr/>
                    <a:lstStyle/>
                    <a:p>
                      <a:pPr algn="ctr"/>
                      <a:r>
                        <a:rPr lang="en-IN" sz="1800" b="0" i="0" kern="1200" dirty="0">
                          <a:solidFill>
                            <a:schemeClr val="dk1"/>
                          </a:solidFill>
                          <a:effectLst/>
                          <a:latin typeface="+mn-lt"/>
                          <a:ea typeface="+mn-ea"/>
                          <a:cs typeface="+mn-cs"/>
                        </a:rPr>
                        <a:t>KNN</a:t>
                      </a:r>
                      <a:endParaRPr lang="en-US" sz="1900" dirty="0">
                        <a:solidFill>
                          <a:schemeClr val="tx1"/>
                        </a:solidFill>
                        <a:latin typeface="Sabon Next LT" panose="02000500000000000000" pitchFamily="2" charset="0"/>
                        <a:cs typeface="Sabon Next LT" panose="02000500000000000000" pitchFamily="2" charset="0"/>
                      </a:endParaRPr>
                    </a:p>
                  </a:txBody>
                  <a:tcPr marL="96897" marR="96897" marT="48449" marB="48449" anchor="ctr">
                    <a:solidFill>
                      <a:schemeClr val="accent2">
                        <a:lumMod val="20000"/>
                        <a:lumOff val="80000"/>
                      </a:schemeClr>
                    </a:solidFill>
                  </a:tcPr>
                </a:tc>
                <a:tc>
                  <a:txBody>
                    <a:bodyPr/>
                    <a:lstStyle/>
                    <a:p>
                      <a:pPr algn="ctr"/>
                      <a:r>
                        <a:rPr lang="en-IN" sz="2000" dirty="0"/>
                        <a:t>0.91</a:t>
                      </a:r>
                      <a:endParaRPr lang="en-US" sz="1900" dirty="0">
                        <a:solidFill>
                          <a:schemeClr val="tx1"/>
                        </a:solidFill>
                        <a:latin typeface="Sabon Next LT" panose="02000500000000000000" pitchFamily="2" charset="0"/>
                        <a:cs typeface="Sabon Next LT" panose="02000500000000000000" pitchFamily="2" charset="0"/>
                      </a:endParaRPr>
                    </a:p>
                  </a:txBody>
                  <a:tcPr marL="96897" marR="96897" marT="48449" marB="48449" anchor="ctr">
                    <a:solidFill>
                      <a:schemeClr val="accent2">
                        <a:lumMod val="20000"/>
                        <a:lumOff val="80000"/>
                      </a:schemeClr>
                    </a:solidFill>
                  </a:tcPr>
                </a:tc>
                <a:tc>
                  <a:txBody>
                    <a:bodyPr/>
                    <a:lstStyle/>
                    <a:p>
                      <a:pPr algn="ctr"/>
                      <a:r>
                        <a:rPr lang="en-IN" sz="2000" dirty="0"/>
                        <a:t>0.90</a:t>
                      </a:r>
                      <a:endParaRPr lang="en-US" sz="1900" dirty="0">
                        <a:solidFill>
                          <a:schemeClr val="tx1"/>
                        </a:solidFill>
                        <a:latin typeface="Sabon Next LT" panose="02000500000000000000" pitchFamily="2" charset="0"/>
                        <a:cs typeface="Sabon Next LT" panose="02000500000000000000" pitchFamily="2" charset="0"/>
                      </a:endParaRPr>
                    </a:p>
                  </a:txBody>
                  <a:tcPr marL="96897" marR="96897" marT="48449" marB="48449" anchor="ctr">
                    <a:solidFill>
                      <a:schemeClr val="accent2">
                        <a:lumMod val="20000"/>
                        <a:lumOff val="80000"/>
                      </a:schemeClr>
                    </a:solidFill>
                  </a:tcPr>
                </a:tc>
                <a:tc>
                  <a:txBody>
                    <a:bodyPr/>
                    <a:lstStyle/>
                    <a:p>
                      <a:pPr algn="ctr"/>
                      <a:r>
                        <a:rPr lang="en-IN" sz="1800" dirty="0"/>
                        <a:t>0.97</a:t>
                      </a:r>
                      <a:endParaRPr lang="en-US" sz="1900" dirty="0">
                        <a:solidFill>
                          <a:schemeClr val="tx1"/>
                        </a:solidFill>
                        <a:latin typeface="Sabon Next LT" panose="02000500000000000000" pitchFamily="2" charset="0"/>
                        <a:cs typeface="Sabon Next LT" panose="02000500000000000000" pitchFamily="2" charset="0"/>
                      </a:endParaRPr>
                    </a:p>
                  </a:txBody>
                  <a:tcPr marL="96897" marR="96897" marT="48449" marB="48449" anchor="ctr">
                    <a:solidFill>
                      <a:schemeClr val="accent2">
                        <a:lumMod val="20000"/>
                        <a:lumOff val="80000"/>
                      </a:schemeClr>
                    </a:solidFill>
                  </a:tcPr>
                </a:tc>
                <a:tc>
                  <a:txBody>
                    <a:bodyPr/>
                    <a:lstStyle/>
                    <a:p>
                      <a:pPr algn="ctr"/>
                      <a:r>
                        <a:rPr lang="en-IN" sz="1800" dirty="0"/>
                        <a:t>0.93</a:t>
                      </a:r>
                      <a:endParaRPr lang="en-US" sz="1900" dirty="0">
                        <a:solidFill>
                          <a:schemeClr val="tx1"/>
                        </a:solidFill>
                        <a:latin typeface="Sabon Next LT" panose="02000500000000000000" pitchFamily="2" charset="0"/>
                        <a:cs typeface="Sabon Next LT" panose="02000500000000000000" pitchFamily="2" charset="0"/>
                      </a:endParaRPr>
                    </a:p>
                  </a:txBody>
                  <a:tcPr marL="96897" marR="96897" marT="48449" marB="48449" anchor="ctr">
                    <a:solidFill>
                      <a:schemeClr val="accent2">
                        <a:lumMod val="20000"/>
                        <a:lumOff val="80000"/>
                      </a:schemeClr>
                    </a:solidFill>
                  </a:tcPr>
                </a:tc>
                <a:extLst>
                  <a:ext uri="{0D108BD9-81ED-4DB2-BD59-A6C34878D82A}">
                    <a16:rowId xmlns:a16="http://schemas.microsoft.com/office/drawing/2014/main" val="3634243071"/>
                  </a:ext>
                </a:extLst>
              </a:tr>
              <a:tr h="546269">
                <a:tc>
                  <a:txBody>
                    <a:bodyPr/>
                    <a:lstStyle/>
                    <a:p>
                      <a:pPr algn="ctr"/>
                      <a:r>
                        <a:rPr lang="en-IN" sz="1800" b="0" i="0" kern="1200" dirty="0">
                          <a:solidFill>
                            <a:schemeClr val="dk1"/>
                          </a:solidFill>
                          <a:effectLst/>
                          <a:latin typeface="+mn-lt"/>
                          <a:ea typeface="+mn-ea"/>
                          <a:cs typeface="+mn-cs"/>
                        </a:rPr>
                        <a:t>Decision Tree Classifier</a:t>
                      </a:r>
                      <a:endParaRPr lang="en-US" sz="1900" dirty="0">
                        <a:solidFill>
                          <a:schemeClr val="tx1"/>
                        </a:solidFill>
                        <a:latin typeface="Sabon Next LT" panose="02000500000000000000" pitchFamily="2" charset="0"/>
                        <a:cs typeface="Sabon Next LT" panose="02000500000000000000" pitchFamily="2" charset="0"/>
                      </a:endParaRPr>
                    </a:p>
                  </a:txBody>
                  <a:tcPr marL="96897" marR="96897" marT="48449" marB="48449" anchor="ctr">
                    <a:solidFill>
                      <a:schemeClr val="accent2">
                        <a:lumMod val="40000"/>
                        <a:lumOff val="60000"/>
                      </a:schemeClr>
                    </a:solidFill>
                  </a:tcPr>
                </a:tc>
                <a:tc>
                  <a:txBody>
                    <a:bodyPr/>
                    <a:lstStyle/>
                    <a:p>
                      <a:pPr algn="ctr"/>
                      <a:r>
                        <a:rPr lang="en-IN" sz="2000" dirty="0"/>
                        <a:t>0.93</a:t>
                      </a:r>
                      <a:endParaRPr lang="en-US" sz="1900" dirty="0">
                        <a:solidFill>
                          <a:schemeClr val="tx1"/>
                        </a:solidFill>
                        <a:latin typeface="Sabon Next LT" panose="02000500000000000000" pitchFamily="2" charset="0"/>
                        <a:cs typeface="Sabon Next LT" panose="02000500000000000000" pitchFamily="2" charset="0"/>
                      </a:endParaRPr>
                    </a:p>
                  </a:txBody>
                  <a:tcPr marL="96897" marR="96897" marT="48449" marB="48449" anchor="ctr">
                    <a:solidFill>
                      <a:schemeClr val="accent2">
                        <a:lumMod val="40000"/>
                        <a:lumOff val="60000"/>
                      </a:schemeClr>
                    </a:solidFill>
                  </a:tcPr>
                </a:tc>
                <a:tc>
                  <a:txBody>
                    <a:bodyPr/>
                    <a:lstStyle/>
                    <a:p>
                      <a:pPr algn="ctr"/>
                      <a:r>
                        <a:rPr lang="en-IN" sz="2000" dirty="0"/>
                        <a:t>0.94</a:t>
                      </a:r>
                      <a:endParaRPr lang="en-US" sz="1900" dirty="0">
                        <a:solidFill>
                          <a:schemeClr val="tx1"/>
                        </a:solidFill>
                        <a:latin typeface="Sabon Next LT" panose="02000500000000000000" pitchFamily="2" charset="0"/>
                        <a:cs typeface="Sabon Next LT" panose="02000500000000000000" pitchFamily="2" charset="0"/>
                      </a:endParaRPr>
                    </a:p>
                  </a:txBody>
                  <a:tcPr marL="96897" marR="96897" marT="48449" marB="48449" anchor="ctr">
                    <a:solidFill>
                      <a:schemeClr val="accent2">
                        <a:lumMod val="40000"/>
                        <a:lumOff val="60000"/>
                      </a:schemeClr>
                    </a:solidFill>
                  </a:tcPr>
                </a:tc>
                <a:tc>
                  <a:txBody>
                    <a:bodyPr/>
                    <a:lstStyle/>
                    <a:p>
                      <a:pPr algn="ctr"/>
                      <a:r>
                        <a:rPr lang="en-IN" sz="1800" dirty="0"/>
                        <a:t>0.95</a:t>
                      </a:r>
                      <a:endParaRPr lang="en-US" sz="1900" dirty="0">
                        <a:solidFill>
                          <a:schemeClr val="tx1"/>
                        </a:solidFill>
                        <a:latin typeface="Sabon Next LT" panose="02000500000000000000" pitchFamily="2" charset="0"/>
                        <a:cs typeface="Sabon Next LT" panose="02000500000000000000" pitchFamily="2" charset="0"/>
                      </a:endParaRPr>
                    </a:p>
                  </a:txBody>
                  <a:tcPr marL="96897" marR="96897" marT="48449" marB="48449" anchor="ctr">
                    <a:solidFill>
                      <a:schemeClr val="accent2">
                        <a:lumMod val="40000"/>
                        <a:lumOff val="60000"/>
                      </a:schemeClr>
                    </a:solidFill>
                  </a:tcPr>
                </a:tc>
                <a:tc>
                  <a:txBody>
                    <a:bodyPr/>
                    <a:lstStyle/>
                    <a:p>
                      <a:pPr algn="ctr"/>
                      <a:r>
                        <a:rPr lang="en-IN" sz="1800" dirty="0"/>
                        <a:t>0.95</a:t>
                      </a:r>
                      <a:endParaRPr lang="en-US" sz="1900" dirty="0">
                        <a:solidFill>
                          <a:schemeClr val="tx1"/>
                        </a:solidFill>
                        <a:latin typeface="Sabon Next LT" panose="02000500000000000000" pitchFamily="2" charset="0"/>
                        <a:cs typeface="Sabon Next LT" panose="02000500000000000000" pitchFamily="2" charset="0"/>
                      </a:endParaRPr>
                    </a:p>
                  </a:txBody>
                  <a:tcPr marL="96897" marR="96897" marT="48449" marB="48449" anchor="ctr">
                    <a:solidFill>
                      <a:schemeClr val="accent2">
                        <a:lumMod val="40000"/>
                        <a:lumOff val="60000"/>
                      </a:schemeClr>
                    </a:solidFill>
                  </a:tcPr>
                </a:tc>
                <a:extLst>
                  <a:ext uri="{0D108BD9-81ED-4DB2-BD59-A6C34878D82A}">
                    <a16:rowId xmlns:a16="http://schemas.microsoft.com/office/drawing/2014/main" val="415808797"/>
                  </a:ext>
                </a:extLst>
              </a:tr>
              <a:tr h="546269">
                <a:tc>
                  <a:txBody>
                    <a:bodyPr/>
                    <a:lstStyle/>
                    <a:p>
                      <a:pPr algn="ctr"/>
                      <a:r>
                        <a:rPr lang="en-IN" sz="1800" b="0" i="0" kern="1200" dirty="0">
                          <a:solidFill>
                            <a:schemeClr val="dk1"/>
                          </a:solidFill>
                          <a:effectLst/>
                          <a:latin typeface="+mn-lt"/>
                          <a:ea typeface="+mn-ea"/>
                          <a:cs typeface="+mn-cs"/>
                        </a:rPr>
                        <a:t>Random Forest Classifier</a:t>
                      </a:r>
                      <a:endParaRPr lang="en-US" sz="1900" dirty="0">
                        <a:solidFill>
                          <a:schemeClr val="tx1"/>
                        </a:solidFill>
                        <a:latin typeface="Sabon Next LT" panose="02000500000000000000" pitchFamily="2" charset="0"/>
                        <a:cs typeface="Sabon Next LT" panose="02000500000000000000" pitchFamily="2" charset="0"/>
                      </a:endParaRPr>
                    </a:p>
                  </a:txBody>
                  <a:tcPr marL="96897" marR="96897" marT="48449" marB="48449" anchor="ctr">
                    <a:solidFill>
                      <a:schemeClr val="accent2">
                        <a:lumMod val="20000"/>
                        <a:lumOff val="80000"/>
                      </a:schemeClr>
                    </a:solidFill>
                  </a:tcPr>
                </a:tc>
                <a:tc>
                  <a:txBody>
                    <a:bodyPr/>
                    <a:lstStyle/>
                    <a:p>
                      <a:pPr algn="ctr"/>
                      <a:r>
                        <a:rPr lang="en-IN" sz="2000" dirty="0"/>
                        <a:t>0.94</a:t>
                      </a:r>
                      <a:endParaRPr lang="en-US" sz="1900" dirty="0">
                        <a:solidFill>
                          <a:schemeClr val="tx1"/>
                        </a:solidFill>
                        <a:latin typeface="Sabon Next LT" panose="02000500000000000000" pitchFamily="2" charset="0"/>
                        <a:cs typeface="Sabon Next LT" panose="02000500000000000000" pitchFamily="2" charset="0"/>
                      </a:endParaRPr>
                    </a:p>
                  </a:txBody>
                  <a:tcPr marL="96897" marR="96897" marT="48449" marB="48449" anchor="ctr">
                    <a:solidFill>
                      <a:schemeClr val="accent2">
                        <a:lumMod val="20000"/>
                        <a:lumOff val="80000"/>
                      </a:schemeClr>
                    </a:solidFill>
                  </a:tcPr>
                </a:tc>
                <a:tc>
                  <a:txBody>
                    <a:bodyPr/>
                    <a:lstStyle/>
                    <a:p>
                      <a:pPr algn="ctr"/>
                      <a:r>
                        <a:rPr lang="en-IN" sz="1800" dirty="0"/>
                        <a:t>0.92</a:t>
                      </a:r>
                      <a:endParaRPr lang="en-US" sz="1900" dirty="0">
                        <a:solidFill>
                          <a:schemeClr val="tx1"/>
                        </a:solidFill>
                        <a:latin typeface="Sabon Next LT" panose="02000500000000000000" pitchFamily="2" charset="0"/>
                        <a:cs typeface="Sabon Next LT" panose="02000500000000000000" pitchFamily="2" charset="0"/>
                      </a:endParaRPr>
                    </a:p>
                  </a:txBody>
                  <a:tcPr marL="96897" marR="96897" marT="48449" marB="48449" anchor="ctr">
                    <a:solidFill>
                      <a:schemeClr val="accent2">
                        <a:lumMod val="20000"/>
                        <a:lumOff val="80000"/>
                      </a:schemeClr>
                    </a:solidFill>
                  </a:tcPr>
                </a:tc>
                <a:tc>
                  <a:txBody>
                    <a:bodyPr/>
                    <a:lstStyle/>
                    <a:p>
                      <a:pPr algn="ctr"/>
                      <a:r>
                        <a:rPr lang="en-IN" sz="2000" dirty="0"/>
                        <a:t>0.98</a:t>
                      </a:r>
                      <a:endParaRPr lang="en-US" sz="1900" dirty="0">
                        <a:solidFill>
                          <a:schemeClr val="tx1"/>
                        </a:solidFill>
                        <a:latin typeface="Sabon Next LT" panose="02000500000000000000" pitchFamily="2" charset="0"/>
                        <a:cs typeface="Sabon Next LT" panose="02000500000000000000" pitchFamily="2" charset="0"/>
                      </a:endParaRPr>
                    </a:p>
                  </a:txBody>
                  <a:tcPr marL="96897" marR="96897" marT="48449" marB="48449" anchor="ctr">
                    <a:solidFill>
                      <a:schemeClr val="accent2">
                        <a:lumMod val="20000"/>
                        <a:lumOff val="80000"/>
                      </a:schemeClr>
                    </a:solidFill>
                  </a:tcPr>
                </a:tc>
                <a:tc>
                  <a:txBody>
                    <a:bodyPr/>
                    <a:lstStyle/>
                    <a:p>
                      <a:pPr algn="ctr"/>
                      <a:r>
                        <a:rPr lang="en-IN" sz="2000" dirty="0"/>
                        <a:t>0.95</a:t>
                      </a:r>
                      <a:endParaRPr lang="en-US" sz="1900" dirty="0">
                        <a:solidFill>
                          <a:schemeClr val="tx1"/>
                        </a:solidFill>
                        <a:latin typeface="Sabon Next LT" panose="02000500000000000000" pitchFamily="2" charset="0"/>
                        <a:cs typeface="Sabon Next LT" panose="02000500000000000000" pitchFamily="2" charset="0"/>
                      </a:endParaRPr>
                    </a:p>
                  </a:txBody>
                  <a:tcPr marL="96897" marR="96897" marT="48449" marB="48449" anchor="ctr">
                    <a:solidFill>
                      <a:schemeClr val="accent2">
                        <a:lumMod val="20000"/>
                        <a:lumOff val="80000"/>
                      </a:schemeClr>
                    </a:solidFill>
                  </a:tcPr>
                </a:tc>
                <a:extLst>
                  <a:ext uri="{0D108BD9-81ED-4DB2-BD59-A6C34878D82A}">
                    <a16:rowId xmlns:a16="http://schemas.microsoft.com/office/drawing/2014/main" val="380950325"/>
                  </a:ext>
                </a:extLst>
              </a:tr>
            </a:tbl>
          </a:graphicData>
        </a:graphic>
      </p:graphicFrame>
      <p:sp>
        <p:nvSpPr>
          <p:cNvPr id="7" name="Footer Placeholder 6">
            <a:extLst>
              <a:ext uri="{FF2B5EF4-FFF2-40B4-BE49-F238E27FC236}">
                <a16:creationId xmlns:a16="http://schemas.microsoft.com/office/drawing/2014/main" id="{3A122237-B06F-5E42-B051-D7859FC21D7D}"/>
              </a:ext>
            </a:extLst>
          </p:cNvPr>
          <p:cNvSpPr>
            <a:spLocks noGrp="1"/>
          </p:cNvSpPr>
          <p:nvPr>
            <p:ph type="ftr" sz="quarter" idx="11"/>
          </p:nvPr>
        </p:nvSpPr>
        <p:spPr/>
        <p:txBody>
          <a:bodyPr/>
          <a:lstStyle/>
          <a:p>
            <a:r>
              <a:rPr lang="en-US"/>
              <a:t>Presentation title</a:t>
            </a:r>
            <a:endParaRPr lang="en-US" dirty="0"/>
          </a:p>
        </p:txBody>
      </p:sp>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13</a:t>
            </a:fld>
            <a:endParaRPr lang="en-US" dirty="0"/>
          </a:p>
        </p:txBody>
      </p:sp>
    </p:spTree>
    <p:extLst>
      <p:ext uri="{BB962C8B-B14F-4D97-AF65-F5344CB8AC3E}">
        <p14:creationId xmlns:p14="http://schemas.microsoft.com/office/powerpoint/2010/main" val="2886474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8954-9BCB-7FD9-A210-38DC54382D45}"/>
              </a:ext>
            </a:extLst>
          </p:cNvPr>
          <p:cNvSpPr>
            <a:spLocks noGrp="1"/>
          </p:cNvSpPr>
          <p:nvPr>
            <p:ph type="title"/>
          </p:nvPr>
        </p:nvSpPr>
        <p:spPr>
          <a:xfrm>
            <a:off x="4229753" y="1801368"/>
            <a:ext cx="7013448" cy="1627632"/>
          </a:xfrm>
        </p:spPr>
        <p:txBody>
          <a:bodyPr/>
          <a:lstStyle/>
          <a:p>
            <a:r>
              <a:rPr lang="en-US" b="0" i="1" dirty="0">
                <a:effectLst/>
                <a:latin typeface="ff-more-web-pro"/>
              </a:rPr>
              <a:t>If someone reports close to 100% accuracy, they are either lying to you, made a mistake, forecasting the future with the future, predicting something with the same thing, or rigged the problem </a:t>
            </a:r>
            <a:endParaRPr lang="en-US" dirty="0"/>
          </a:p>
        </p:txBody>
      </p:sp>
      <p:sp>
        <p:nvSpPr>
          <p:cNvPr id="6" name="Text Placeholder 5">
            <a:extLst>
              <a:ext uri="{FF2B5EF4-FFF2-40B4-BE49-F238E27FC236}">
                <a16:creationId xmlns:a16="http://schemas.microsoft.com/office/drawing/2014/main" id="{8E016EE4-D06F-BB48-F27D-14F290F0FE86}"/>
              </a:ext>
            </a:extLst>
          </p:cNvPr>
          <p:cNvSpPr>
            <a:spLocks noGrp="1"/>
          </p:cNvSpPr>
          <p:nvPr>
            <p:ph type="body" sz="quarter" idx="15"/>
          </p:nvPr>
        </p:nvSpPr>
        <p:spPr>
          <a:xfrm>
            <a:off x="3461657" y="1405750"/>
            <a:ext cx="768096" cy="1627632"/>
          </a:xfrm>
        </p:spPr>
        <p:txBody>
          <a:bodyPr/>
          <a:lstStyle/>
          <a:p>
            <a:r>
              <a:rPr lang="en-US" dirty="0"/>
              <a:t>“</a:t>
            </a:r>
          </a:p>
        </p:txBody>
      </p:sp>
      <p:sp>
        <p:nvSpPr>
          <p:cNvPr id="4" name="Text Placeholder 3">
            <a:extLst>
              <a:ext uri="{FF2B5EF4-FFF2-40B4-BE49-F238E27FC236}">
                <a16:creationId xmlns:a16="http://schemas.microsoft.com/office/drawing/2014/main" id="{D2BBD890-6A99-C160-C084-2916E2310718}"/>
              </a:ext>
            </a:extLst>
          </p:cNvPr>
          <p:cNvSpPr>
            <a:spLocks noGrp="1"/>
          </p:cNvSpPr>
          <p:nvPr>
            <p:ph type="body" sz="quarter" idx="13"/>
          </p:nvPr>
        </p:nvSpPr>
        <p:spPr>
          <a:xfrm>
            <a:off x="7841447" y="5248656"/>
            <a:ext cx="3932238" cy="588963"/>
          </a:xfrm>
        </p:spPr>
        <p:txBody>
          <a:bodyPr/>
          <a:lstStyle/>
          <a:p>
            <a:r>
              <a:rPr lang="en-US" b="0" i="1" dirty="0">
                <a:effectLst/>
                <a:latin typeface="ff-more-web-pro"/>
              </a:rPr>
              <a:t>Matthew Schneider</a:t>
            </a:r>
            <a:endParaRPr lang="en-US" dirty="0"/>
          </a:p>
        </p:txBody>
      </p:sp>
      <p:sp>
        <p:nvSpPr>
          <p:cNvPr id="5" name="Text Placeholder 4">
            <a:extLst>
              <a:ext uri="{FF2B5EF4-FFF2-40B4-BE49-F238E27FC236}">
                <a16:creationId xmlns:a16="http://schemas.microsoft.com/office/drawing/2014/main" id="{EEE736C0-59DE-A4DF-7A05-6F22D48CC0D3}"/>
              </a:ext>
            </a:extLst>
          </p:cNvPr>
          <p:cNvSpPr>
            <a:spLocks noGrp="1"/>
          </p:cNvSpPr>
          <p:nvPr>
            <p:ph type="body" sz="quarter" idx="14"/>
          </p:nvPr>
        </p:nvSpPr>
        <p:spPr>
          <a:xfrm>
            <a:off x="11329416" y="4115174"/>
            <a:ext cx="768096" cy="1627632"/>
          </a:xfrm>
        </p:spPr>
        <p:txBody>
          <a:bodyPr/>
          <a:lstStyle/>
          <a:p>
            <a:r>
              <a:rPr lang="en-US" dirty="0"/>
              <a:t>”</a:t>
            </a:r>
          </a:p>
        </p:txBody>
      </p:sp>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2"/>
          </p:nvPr>
        </p:nvSpPr>
        <p:spPr/>
        <p:txBody>
          <a:bodyPr/>
          <a:lstStyle/>
          <a:p>
            <a:fld id="{48F63A3B-78C7-47BE-AE5E-E10140E04643}" type="slidenum">
              <a:rPr lang="en-US" smtClean="0"/>
              <a:t>14</a:t>
            </a:fld>
            <a:endParaRPr lang="en-US" dirty="0"/>
          </a:p>
        </p:txBody>
      </p:sp>
    </p:spTree>
    <p:extLst>
      <p:ext uri="{BB962C8B-B14F-4D97-AF65-F5344CB8AC3E}">
        <p14:creationId xmlns:p14="http://schemas.microsoft.com/office/powerpoint/2010/main" val="6856810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F7D2E-080D-DBDD-73C4-3C38A2B77908}"/>
              </a:ext>
            </a:extLst>
          </p:cNvPr>
          <p:cNvSpPr>
            <a:spLocks noGrp="1"/>
          </p:cNvSpPr>
          <p:nvPr>
            <p:ph type="title"/>
          </p:nvPr>
        </p:nvSpPr>
        <p:spPr/>
        <p:txBody>
          <a:bodyPr/>
          <a:lstStyle/>
          <a:p>
            <a:r>
              <a:rPr lang="en-US" dirty="0"/>
              <a:t>SUMMARY </a:t>
            </a:r>
          </a:p>
        </p:txBody>
      </p:sp>
      <p:sp>
        <p:nvSpPr>
          <p:cNvPr id="4" name="Footer Placeholder 3">
            <a:extLst>
              <a:ext uri="{FF2B5EF4-FFF2-40B4-BE49-F238E27FC236}">
                <a16:creationId xmlns:a16="http://schemas.microsoft.com/office/drawing/2014/main" id="{D5BA2433-990B-A170-369A-3DF4A9B33BFA}"/>
              </a:ext>
            </a:extLst>
          </p:cNvPr>
          <p:cNvSpPr>
            <a:spLocks noGrp="1"/>
          </p:cNvSpPr>
          <p:nvPr>
            <p:ph type="ftr" sz="quarter" idx="13"/>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F7F20BE-640F-EFAB-3A43-2AA146DB42BF}"/>
              </a:ext>
            </a:extLst>
          </p:cNvPr>
          <p:cNvSpPr>
            <a:spLocks noGrp="1"/>
          </p:cNvSpPr>
          <p:nvPr>
            <p:ph type="sldNum" sz="quarter" idx="12"/>
          </p:nvPr>
        </p:nvSpPr>
        <p:spPr/>
        <p:txBody>
          <a:bodyPr/>
          <a:lstStyle/>
          <a:p>
            <a:fld id="{48F63A3B-78C7-47BE-AE5E-E10140E04643}" type="slidenum">
              <a:rPr lang="en-US" smtClean="0"/>
              <a:pPr/>
              <a:t>15</a:t>
            </a:fld>
            <a:endParaRPr lang="en-US" dirty="0"/>
          </a:p>
        </p:txBody>
      </p:sp>
      <p:sp>
        <p:nvSpPr>
          <p:cNvPr id="3" name="Content Placeholder 2">
            <a:extLst>
              <a:ext uri="{FF2B5EF4-FFF2-40B4-BE49-F238E27FC236}">
                <a16:creationId xmlns:a16="http://schemas.microsoft.com/office/drawing/2014/main" id="{2BE8FDE3-DBA4-6A04-C75D-E56FE92EF368}"/>
              </a:ext>
            </a:extLst>
          </p:cNvPr>
          <p:cNvSpPr>
            <a:spLocks noGrp="1"/>
          </p:cNvSpPr>
          <p:nvPr>
            <p:ph idx="1"/>
          </p:nvPr>
        </p:nvSpPr>
        <p:spPr/>
        <p:txBody>
          <a:bodyPr/>
          <a:lstStyle/>
          <a:p>
            <a:r>
              <a:rPr lang="en-US" dirty="0"/>
              <a:t>EDA is done  to know the data set to work properly on data set. We have applied 4 kinds of classification  algorithms to train the model. By using different classification accuracy is compared of each algorithm to get the best result for the client . </a:t>
            </a:r>
          </a:p>
        </p:txBody>
      </p:sp>
    </p:spTree>
    <p:extLst>
      <p:ext uri="{BB962C8B-B14F-4D97-AF65-F5344CB8AC3E}">
        <p14:creationId xmlns:p14="http://schemas.microsoft.com/office/powerpoint/2010/main" val="948181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AB426-5B7C-607E-D413-5D2C9495CC0A}"/>
              </a:ext>
            </a:extLst>
          </p:cNvPr>
          <p:cNvSpPr>
            <a:spLocks noGrp="1"/>
          </p:cNvSpPr>
          <p:nvPr>
            <p:ph type="ctrTitle"/>
          </p:nvPr>
        </p:nvSpPr>
        <p:spPr>
          <a:xfrm>
            <a:off x="1545336" y="3255140"/>
            <a:ext cx="4169664" cy="667512"/>
          </a:xfrm>
        </p:spPr>
        <p:txBody>
          <a:bodyPr/>
          <a:lstStyle/>
          <a:p>
            <a:r>
              <a:rPr lang="en-US" dirty="0"/>
              <a:t>THANK YOU</a:t>
            </a:r>
          </a:p>
        </p:txBody>
      </p:sp>
      <p:sp>
        <p:nvSpPr>
          <p:cNvPr id="3" name="Subtitle 2">
            <a:extLst>
              <a:ext uri="{FF2B5EF4-FFF2-40B4-BE49-F238E27FC236}">
                <a16:creationId xmlns:a16="http://schemas.microsoft.com/office/drawing/2014/main" id="{B787DFD8-D262-D485-B1F2-817C5A0928C5}"/>
              </a:ext>
            </a:extLst>
          </p:cNvPr>
          <p:cNvSpPr>
            <a:spLocks noGrp="1"/>
          </p:cNvSpPr>
          <p:nvPr>
            <p:ph type="subTitle" idx="1"/>
          </p:nvPr>
        </p:nvSpPr>
        <p:spPr/>
        <p:txBody>
          <a:bodyPr/>
          <a:lstStyle/>
          <a:p>
            <a:r>
              <a:rPr lang="en-US" dirty="0"/>
              <a:t>​</a:t>
            </a:r>
            <a:br>
              <a:rPr lang="en-US" dirty="0"/>
            </a:br>
            <a:endParaRPr lang="en-US" dirty="0"/>
          </a:p>
        </p:txBody>
      </p:sp>
    </p:spTree>
    <p:extLst>
      <p:ext uri="{BB962C8B-B14F-4D97-AF65-F5344CB8AC3E}">
        <p14:creationId xmlns:p14="http://schemas.microsoft.com/office/powerpoint/2010/main" val="10039624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565E9-D88A-55D3-9D42-BD1C24B6DE9F}"/>
              </a:ext>
            </a:extLst>
          </p:cNvPr>
          <p:cNvSpPr>
            <a:spLocks noGrp="1"/>
          </p:cNvSpPr>
          <p:nvPr>
            <p:ph type="title"/>
          </p:nvPr>
        </p:nvSpPr>
        <p:spPr>
          <a:xfrm>
            <a:off x="1042416" y="1248809"/>
            <a:ext cx="5693664" cy="768096"/>
          </a:xfrm>
        </p:spPr>
        <p:txBody>
          <a:bodyPr/>
          <a:lstStyle/>
          <a:p>
            <a:r>
              <a:rPr lang="en-US" sz="4400" b="1" dirty="0">
                <a:solidFill>
                  <a:schemeClr val="accent6"/>
                </a:solidFill>
                <a:latin typeface="Arial Black" panose="020B0604020202020204" pitchFamily="34" charset="0"/>
                <a:ea typeface="Arial Regular" pitchFamily="34" charset="-122"/>
                <a:cs typeface="Arial Black" panose="020B0604020202020204" pitchFamily="34" charset="0"/>
              </a:rPr>
              <a:t>hotel  booking  cancellation</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3" name="Content Placeholder 2">
            <a:extLst>
              <a:ext uri="{FF2B5EF4-FFF2-40B4-BE49-F238E27FC236}">
                <a16:creationId xmlns:a16="http://schemas.microsoft.com/office/drawing/2014/main" id="{4D1F66E5-D2D7-172B-46BA-FEBFE092CC7F}"/>
              </a:ext>
            </a:extLst>
          </p:cNvPr>
          <p:cNvSpPr>
            <a:spLocks noGrp="1"/>
          </p:cNvSpPr>
          <p:nvPr>
            <p:ph idx="1"/>
          </p:nvPr>
        </p:nvSpPr>
        <p:spPr/>
        <p:txBody>
          <a:bodyPr/>
          <a:lstStyle/>
          <a:p>
            <a:r>
              <a:rPr lang="en-US" dirty="0"/>
              <a:t>Introduction​</a:t>
            </a:r>
          </a:p>
          <a:p>
            <a:r>
              <a:rPr lang="en-US" dirty="0"/>
              <a:t>Primary goals</a:t>
            </a:r>
          </a:p>
          <a:p>
            <a:r>
              <a:rPr lang="en-US" dirty="0"/>
              <a:t>Algorithm used</a:t>
            </a:r>
          </a:p>
          <a:p>
            <a:r>
              <a:rPr lang="en-US" dirty="0"/>
              <a:t>​Summary​</a:t>
            </a:r>
          </a:p>
          <a:p>
            <a:endParaRPr lang="en-US" dirty="0"/>
          </a:p>
        </p:txBody>
      </p:sp>
    </p:spTree>
    <p:extLst>
      <p:ext uri="{BB962C8B-B14F-4D97-AF65-F5344CB8AC3E}">
        <p14:creationId xmlns:p14="http://schemas.microsoft.com/office/powerpoint/2010/main" val="3855531800"/>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p:txBody>
          <a:bodyPr/>
          <a:lstStyle/>
          <a:p>
            <a:pPr marL="285750" indent="-285750" algn="l" fontAlgn="base">
              <a:buFont typeface="Arial" panose="020B0604020202020204" pitchFamily="34" charset="0"/>
              <a:buChar char="•"/>
            </a:pPr>
            <a:r>
              <a:rPr lang="en-US" b="0" i="0" dirty="0">
                <a:solidFill>
                  <a:srgbClr val="3C4043"/>
                </a:solidFill>
                <a:effectLst/>
                <a:latin typeface="Inter"/>
              </a:rPr>
              <a:t>This data set contains booking information for a city hotel and a resort hotel. It includes information such as when the booking was made, length of stay, the number of adults, children, and/or babies, and the number of available parking spaces, among other things.</a:t>
            </a:r>
          </a:p>
          <a:p>
            <a:pPr marL="285750" indent="-285750" algn="l" fontAlgn="base">
              <a:buFont typeface="Arial" panose="020B0604020202020204" pitchFamily="34" charset="0"/>
              <a:buChar char="•"/>
            </a:pPr>
            <a:r>
              <a:rPr lang="en-US" b="0" i="0" dirty="0">
                <a:solidFill>
                  <a:srgbClr val="3C4043"/>
                </a:solidFill>
                <a:effectLst/>
                <a:latin typeface="Inter"/>
              </a:rPr>
              <a:t>All personally identifying information has been removed from the data.</a:t>
            </a:r>
          </a:p>
          <a:p>
            <a:endParaRPr lang="en-US" dirty="0"/>
          </a:p>
          <a:p>
            <a:pPr marL="285750" indent="-285750">
              <a:buFont typeface="Arial" panose="020B0604020202020204" pitchFamily="34" charset="0"/>
              <a:buChar char="•"/>
            </a:pPr>
            <a:r>
              <a:rPr lang="en-US" dirty="0"/>
              <a:t>My Data set’s shape contains </a:t>
            </a:r>
            <a:r>
              <a:rPr kumimoji="0" lang="en-US" altLang="en-US" sz="1600" b="0" i="0" u="none" strike="noStrike" cap="none" normalizeH="0" baseline="0" dirty="0">
                <a:ln>
                  <a:noFill/>
                </a:ln>
                <a:solidFill>
                  <a:srgbClr val="000000"/>
                </a:solidFill>
                <a:effectLst/>
                <a:latin typeface="Courier New" panose="02070309020205020404" pitchFamily="49" charset="0"/>
              </a:rPr>
              <a:t>1,19,390 </a:t>
            </a:r>
            <a:r>
              <a:rPr lang="en-US" sz="1600" dirty="0"/>
              <a:t>rows</a:t>
            </a:r>
            <a:r>
              <a:rPr lang="en-US" sz="1600" dirty="0">
                <a:solidFill>
                  <a:srgbClr val="000000"/>
                </a:solidFill>
                <a:latin typeface="Courier New" panose="02070309020205020404" pitchFamily="49" charset="0"/>
              </a:rPr>
              <a:t> and</a:t>
            </a:r>
            <a:r>
              <a:rPr kumimoji="0" lang="en-US" altLang="en-US" sz="1600" b="0" i="0" u="none" strike="noStrike" cap="none" normalizeH="0" baseline="0" dirty="0">
                <a:ln>
                  <a:noFill/>
                </a:ln>
                <a:solidFill>
                  <a:srgbClr val="000000"/>
                </a:solidFill>
                <a:effectLst/>
                <a:latin typeface="Courier New" panose="02070309020205020404" pitchFamily="49" charset="0"/>
              </a:rPr>
              <a:t> 32</a:t>
            </a:r>
            <a:r>
              <a:rPr lang="en-US" altLang="en-US" sz="1200" dirty="0">
                <a:solidFill>
                  <a:schemeClr val="tx1"/>
                </a:solidFill>
                <a:latin typeface="Courier New" panose="02070309020205020404" pitchFamily="49" charset="0"/>
              </a:rPr>
              <a:t> </a:t>
            </a:r>
            <a:r>
              <a:rPr lang="en-US" sz="1600" dirty="0"/>
              <a:t>columns</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285750" indent="-285750">
              <a:buFont typeface="Arial" panose="020B0604020202020204" pitchFamily="34" charset="0"/>
              <a:buChar char="•"/>
            </a:pPr>
            <a:r>
              <a:rPr lang="en-US" dirty="0"/>
              <a:t>+</a:t>
            </a:r>
          </a:p>
          <a:p>
            <a:pPr marL="285750" indent="-285750">
              <a:buFont typeface="Arial" panose="020B0604020202020204" pitchFamily="34" charset="0"/>
              <a:buChar char="•"/>
            </a:pPr>
            <a:endParaRPr lang="en-US" dirty="0"/>
          </a:p>
          <a:p>
            <a:endParaRPr lang="en-US" dirty="0"/>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t>3</a:t>
            </a:fld>
            <a:endParaRPr lang="en-US" dirty="0"/>
          </a:p>
        </p:txBody>
      </p:sp>
      <p:sp>
        <p:nvSpPr>
          <p:cNvPr id="4" name="Rectangle 1">
            <a:extLst>
              <a:ext uri="{FF2B5EF4-FFF2-40B4-BE49-F238E27FC236}">
                <a16:creationId xmlns:a16="http://schemas.microsoft.com/office/drawing/2014/main" id="{27C29F22-726F-A811-9710-4F5A18E7C9E9}"/>
              </a:ext>
            </a:extLst>
          </p:cNvPr>
          <p:cNvSpPr>
            <a:spLocks noChangeArrowheads="1"/>
          </p:cNvSpPr>
          <p:nvPr/>
        </p:nvSpPr>
        <p:spPr bwMode="auto">
          <a:xfrm>
            <a:off x="-821093" y="102482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79622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circle(in)">
                                      <p:cBhvr>
                                        <p:cTn id="12" dur="20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circle(in)">
                                      <p:cBhvr>
                                        <p:cTn id="17" dur="20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circle(in)">
                                      <p:cBhvr>
                                        <p:cTn id="22" dur="2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circle(in)">
                                      <p:cBhvr>
                                        <p:cTn id="27" dur="2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p:txBody>
          <a:bodyPr/>
          <a:lstStyle/>
          <a:p>
            <a:r>
              <a:rPr lang="en-US" sz="4400" b="1" dirty="0">
                <a:solidFill>
                  <a:schemeClr val="accent6"/>
                </a:solidFill>
                <a:latin typeface="Arial Black" panose="020B0604020202020204" pitchFamily="34" charset="0"/>
                <a:cs typeface="Arial Black" panose="020B0604020202020204" pitchFamily="34" charset="0"/>
              </a:rPr>
              <a:t>PRIMARY GOALS</a:t>
            </a:r>
          </a:p>
        </p:txBody>
      </p:sp>
      <p:sp>
        <p:nvSpPr>
          <p:cNvPr id="3" name="Text Placeholder 2">
            <a:extLst>
              <a:ext uri="{FF2B5EF4-FFF2-40B4-BE49-F238E27FC236}">
                <a16:creationId xmlns:a16="http://schemas.microsoft.com/office/drawing/2014/main" id="{A2E339BF-E6D7-DD0E-AF02-6813852EE723}"/>
              </a:ext>
            </a:extLst>
          </p:cNvPr>
          <p:cNvSpPr>
            <a:spLocks noGrp="1"/>
          </p:cNvSpPr>
          <p:nvPr>
            <p:ph type="body" idx="1"/>
          </p:nvPr>
        </p:nvSpPr>
        <p:spPr/>
        <p:txBody>
          <a:bodyPr/>
          <a:lstStyle/>
          <a:p>
            <a:pPr algn="ctr"/>
            <a:br>
              <a:rPr lang="en-US" dirty="0">
                <a:latin typeface="Sabon Next LT" panose="02000500000000000000" pitchFamily="2" charset="0"/>
                <a:cs typeface="Sabon Next LT" panose="02000500000000000000" pitchFamily="2" charset="0"/>
              </a:rPr>
            </a:br>
            <a:endParaRPr lang="en-US" sz="2400" dirty="0">
              <a:solidFill>
                <a:schemeClr val="accent6"/>
              </a:solidFill>
              <a:latin typeface="Sabon Next LT" panose="02000500000000000000" pitchFamily="2" charset="0"/>
              <a:cs typeface="Sabon Next LT" panose="02000500000000000000" pitchFamily="2" charset="0"/>
            </a:endParaRPr>
          </a:p>
        </p:txBody>
      </p:sp>
    </p:spTree>
    <p:extLst>
      <p:ext uri="{BB962C8B-B14F-4D97-AF65-F5344CB8AC3E}">
        <p14:creationId xmlns:p14="http://schemas.microsoft.com/office/powerpoint/2010/main" val="29529238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597BC2-22BA-C4CB-6FEC-933FE1CD276C}"/>
              </a:ext>
            </a:extLst>
          </p:cNvPr>
          <p:cNvSpPr>
            <a:spLocks noGrp="1"/>
          </p:cNvSpPr>
          <p:nvPr>
            <p:ph type="title"/>
          </p:nvPr>
        </p:nvSpPr>
        <p:spPr>
          <a:xfrm>
            <a:off x="1598645" y="1371600"/>
            <a:ext cx="6400800" cy="768096"/>
          </a:xfrm>
        </p:spPr>
        <p:txBody>
          <a:bodyPr/>
          <a:lstStyle/>
          <a:p>
            <a:r>
              <a:rPr lang="en-US" b="1" i="0" dirty="0">
                <a:solidFill>
                  <a:srgbClr val="000000"/>
                </a:solidFill>
                <a:effectLst/>
                <a:latin typeface="Helvetica Neue"/>
              </a:rPr>
              <a:t>Exploratory data analysis</a:t>
            </a:r>
            <a:br>
              <a:rPr lang="en-US" b="1" i="0" dirty="0">
                <a:solidFill>
                  <a:srgbClr val="000000"/>
                </a:solidFill>
                <a:effectLst/>
                <a:latin typeface="Helvetica Neue"/>
              </a:rPr>
            </a:br>
            <a:endParaRPr lang="en-IN" dirty="0"/>
          </a:p>
        </p:txBody>
      </p:sp>
      <p:sp>
        <p:nvSpPr>
          <p:cNvPr id="3" name="Text Placeholder 2">
            <a:extLst>
              <a:ext uri="{FF2B5EF4-FFF2-40B4-BE49-F238E27FC236}">
                <a16:creationId xmlns:a16="http://schemas.microsoft.com/office/drawing/2014/main" id="{436F660D-55BB-66EE-AF52-C39F06428260}"/>
              </a:ext>
            </a:extLst>
          </p:cNvPr>
          <p:cNvSpPr>
            <a:spLocks noGrp="1"/>
          </p:cNvSpPr>
          <p:nvPr>
            <p:ph type="body" idx="1"/>
          </p:nvPr>
        </p:nvSpPr>
        <p:spPr>
          <a:xfrm>
            <a:off x="3511420" y="3085447"/>
            <a:ext cx="6400800" cy="512064"/>
          </a:xfrm>
        </p:spPr>
        <p:txBody>
          <a:bodyPr/>
          <a:lstStyle/>
          <a:p>
            <a:pPr algn="l">
              <a:buFont typeface="Arial" panose="020B0604020202020204" pitchFamily="34" charset="0"/>
              <a:buChar char="•"/>
            </a:pPr>
            <a:r>
              <a:rPr lang="en-US" b="0" i="0" dirty="0">
                <a:solidFill>
                  <a:srgbClr val="000000"/>
                </a:solidFill>
                <a:effectLst/>
                <a:latin typeface="Helvetica Neue"/>
              </a:rPr>
              <a:t>From where the most guests are coming ?</a:t>
            </a:r>
          </a:p>
          <a:p>
            <a:pPr algn="l">
              <a:buFont typeface="Arial" panose="020B0604020202020204" pitchFamily="34" charset="0"/>
              <a:buChar char="•"/>
            </a:pPr>
            <a:r>
              <a:rPr lang="en-US" b="0" i="0" dirty="0">
                <a:solidFill>
                  <a:srgbClr val="000000"/>
                </a:solidFill>
                <a:effectLst/>
                <a:latin typeface="Helvetica Neue"/>
              </a:rPr>
              <a:t>How much do guests pay for a room per night?</a:t>
            </a:r>
          </a:p>
          <a:p>
            <a:pPr algn="l">
              <a:buFont typeface="Arial" panose="020B0604020202020204" pitchFamily="34" charset="0"/>
              <a:buChar char="•"/>
            </a:pPr>
            <a:r>
              <a:rPr lang="en-US" b="0" i="0" dirty="0">
                <a:solidFill>
                  <a:srgbClr val="000000"/>
                </a:solidFill>
                <a:effectLst/>
                <a:latin typeface="Helvetica Neue"/>
              </a:rPr>
              <a:t>How does the price vary per night over the Month?</a:t>
            </a:r>
          </a:p>
          <a:p>
            <a:pPr algn="l">
              <a:buFont typeface="Arial" panose="020B0604020202020204" pitchFamily="34" charset="0"/>
              <a:buChar char="•"/>
            </a:pPr>
            <a:r>
              <a:rPr lang="en-US" b="0" i="0" dirty="0">
                <a:solidFill>
                  <a:srgbClr val="000000"/>
                </a:solidFill>
                <a:effectLst/>
                <a:latin typeface="Helvetica Neue"/>
              </a:rPr>
              <a:t>Which are the most busy months?</a:t>
            </a:r>
          </a:p>
          <a:p>
            <a:pPr algn="l">
              <a:buFont typeface="Arial" panose="020B0604020202020204" pitchFamily="34" charset="0"/>
              <a:buChar char="•"/>
            </a:pPr>
            <a:r>
              <a:rPr lang="en-US" b="0" i="0" dirty="0">
                <a:solidFill>
                  <a:srgbClr val="000000"/>
                </a:solidFill>
                <a:effectLst/>
                <a:latin typeface="Helvetica Neue"/>
              </a:rPr>
              <a:t>How long do people stay at the hotels?</a:t>
            </a:r>
          </a:p>
          <a:p>
            <a:br>
              <a:rPr lang="en-US" dirty="0"/>
            </a:br>
            <a:endParaRPr lang="en-IN" dirty="0"/>
          </a:p>
        </p:txBody>
      </p:sp>
    </p:spTree>
    <p:extLst>
      <p:ext uri="{BB962C8B-B14F-4D97-AF65-F5344CB8AC3E}">
        <p14:creationId xmlns:p14="http://schemas.microsoft.com/office/powerpoint/2010/main" val="38750972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32" presetClass="emph" presetSubtype="0" fill="hold" grpId="0" nodeType="clickEffect">
                                  <p:stCondLst>
                                    <p:cond delay="0"/>
                                  </p:stCondLst>
                                  <p:childTnLst>
                                    <p:animRot by="120000">
                                      <p:cBhvr>
                                        <p:cTn id="13" dur="100" fill="hold">
                                          <p:stCondLst>
                                            <p:cond delay="0"/>
                                          </p:stCondLst>
                                        </p:cTn>
                                        <p:tgtEl>
                                          <p:spTgt spid="3">
                                            <p:txEl>
                                              <p:pRg st="0" end="0"/>
                                            </p:txEl>
                                          </p:spTgt>
                                        </p:tgtEl>
                                        <p:attrNameLst>
                                          <p:attrName>r</p:attrName>
                                        </p:attrNameLst>
                                      </p:cBhvr>
                                    </p:animRot>
                                    <p:animRot by="-240000">
                                      <p:cBhvr>
                                        <p:cTn id="14" dur="200" fill="hold">
                                          <p:stCondLst>
                                            <p:cond delay="200"/>
                                          </p:stCondLst>
                                        </p:cTn>
                                        <p:tgtEl>
                                          <p:spTgt spid="3">
                                            <p:txEl>
                                              <p:pRg st="0" end="0"/>
                                            </p:txEl>
                                          </p:spTgt>
                                        </p:tgtEl>
                                        <p:attrNameLst>
                                          <p:attrName>r</p:attrName>
                                        </p:attrNameLst>
                                      </p:cBhvr>
                                    </p:animRot>
                                    <p:animRot by="240000">
                                      <p:cBhvr>
                                        <p:cTn id="15" dur="200" fill="hold">
                                          <p:stCondLst>
                                            <p:cond delay="400"/>
                                          </p:stCondLst>
                                        </p:cTn>
                                        <p:tgtEl>
                                          <p:spTgt spid="3">
                                            <p:txEl>
                                              <p:pRg st="0" end="0"/>
                                            </p:txEl>
                                          </p:spTgt>
                                        </p:tgtEl>
                                        <p:attrNameLst>
                                          <p:attrName>r</p:attrName>
                                        </p:attrNameLst>
                                      </p:cBhvr>
                                    </p:animRot>
                                    <p:animRot by="-240000">
                                      <p:cBhvr>
                                        <p:cTn id="16" dur="200" fill="hold">
                                          <p:stCondLst>
                                            <p:cond delay="600"/>
                                          </p:stCondLst>
                                        </p:cTn>
                                        <p:tgtEl>
                                          <p:spTgt spid="3">
                                            <p:txEl>
                                              <p:pRg st="0" end="0"/>
                                            </p:txEl>
                                          </p:spTgt>
                                        </p:tgtEl>
                                        <p:attrNameLst>
                                          <p:attrName>r</p:attrName>
                                        </p:attrNameLst>
                                      </p:cBhvr>
                                    </p:animRot>
                                    <p:animRot by="120000">
                                      <p:cBhvr>
                                        <p:cTn id="17" dur="200" fill="hold">
                                          <p:stCondLst>
                                            <p:cond delay="800"/>
                                          </p:stCondLst>
                                        </p:cTn>
                                        <p:tgtEl>
                                          <p:spTgt spid="3">
                                            <p:txEl>
                                              <p:pRg st="0" end="0"/>
                                            </p:txEl>
                                          </p:spTgt>
                                        </p:tgtEl>
                                        <p:attrNameLst>
                                          <p:attrName>r</p:attrName>
                                        </p:attrNameLst>
                                      </p:cBhvr>
                                    </p:animRot>
                                  </p:childTnLst>
                                </p:cTn>
                              </p:par>
                            </p:childTnLst>
                          </p:cTn>
                        </p:par>
                      </p:childTnLst>
                    </p:cTn>
                  </p:par>
                  <p:par>
                    <p:cTn id="18" fill="hold">
                      <p:stCondLst>
                        <p:cond delay="indefinite"/>
                      </p:stCondLst>
                      <p:childTnLst>
                        <p:par>
                          <p:cTn id="19" fill="hold">
                            <p:stCondLst>
                              <p:cond delay="0"/>
                            </p:stCondLst>
                            <p:childTnLst>
                              <p:par>
                                <p:cTn id="20" presetID="32" presetClass="emph" presetSubtype="0" fill="hold" grpId="0" nodeType="clickEffect">
                                  <p:stCondLst>
                                    <p:cond delay="0"/>
                                  </p:stCondLst>
                                  <p:childTnLst>
                                    <p:animRot by="120000">
                                      <p:cBhvr>
                                        <p:cTn id="21" dur="100" fill="hold">
                                          <p:stCondLst>
                                            <p:cond delay="0"/>
                                          </p:stCondLst>
                                        </p:cTn>
                                        <p:tgtEl>
                                          <p:spTgt spid="3">
                                            <p:txEl>
                                              <p:pRg st="1" end="1"/>
                                            </p:txEl>
                                          </p:spTgt>
                                        </p:tgtEl>
                                        <p:attrNameLst>
                                          <p:attrName>r</p:attrName>
                                        </p:attrNameLst>
                                      </p:cBhvr>
                                    </p:animRot>
                                    <p:animRot by="-240000">
                                      <p:cBhvr>
                                        <p:cTn id="22" dur="200" fill="hold">
                                          <p:stCondLst>
                                            <p:cond delay="200"/>
                                          </p:stCondLst>
                                        </p:cTn>
                                        <p:tgtEl>
                                          <p:spTgt spid="3">
                                            <p:txEl>
                                              <p:pRg st="1" end="1"/>
                                            </p:txEl>
                                          </p:spTgt>
                                        </p:tgtEl>
                                        <p:attrNameLst>
                                          <p:attrName>r</p:attrName>
                                        </p:attrNameLst>
                                      </p:cBhvr>
                                    </p:animRot>
                                    <p:animRot by="240000">
                                      <p:cBhvr>
                                        <p:cTn id="23" dur="200" fill="hold">
                                          <p:stCondLst>
                                            <p:cond delay="400"/>
                                          </p:stCondLst>
                                        </p:cTn>
                                        <p:tgtEl>
                                          <p:spTgt spid="3">
                                            <p:txEl>
                                              <p:pRg st="1" end="1"/>
                                            </p:txEl>
                                          </p:spTgt>
                                        </p:tgtEl>
                                        <p:attrNameLst>
                                          <p:attrName>r</p:attrName>
                                        </p:attrNameLst>
                                      </p:cBhvr>
                                    </p:animRot>
                                    <p:animRot by="-240000">
                                      <p:cBhvr>
                                        <p:cTn id="24" dur="200" fill="hold">
                                          <p:stCondLst>
                                            <p:cond delay="600"/>
                                          </p:stCondLst>
                                        </p:cTn>
                                        <p:tgtEl>
                                          <p:spTgt spid="3">
                                            <p:txEl>
                                              <p:pRg st="1" end="1"/>
                                            </p:txEl>
                                          </p:spTgt>
                                        </p:tgtEl>
                                        <p:attrNameLst>
                                          <p:attrName>r</p:attrName>
                                        </p:attrNameLst>
                                      </p:cBhvr>
                                    </p:animRot>
                                    <p:animRot by="120000">
                                      <p:cBhvr>
                                        <p:cTn id="25" dur="200" fill="hold">
                                          <p:stCondLst>
                                            <p:cond delay="800"/>
                                          </p:stCondLst>
                                        </p:cTn>
                                        <p:tgtEl>
                                          <p:spTgt spid="3">
                                            <p:txEl>
                                              <p:pRg st="1" end="1"/>
                                            </p:txEl>
                                          </p:spTgt>
                                        </p:tgtEl>
                                        <p:attrNameLst>
                                          <p:attrName>r</p:attrName>
                                        </p:attrNameLst>
                                      </p:cBhvr>
                                    </p:animRot>
                                  </p:childTnLst>
                                </p:cTn>
                              </p:par>
                            </p:childTnLst>
                          </p:cTn>
                        </p:par>
                      </p:childTnLst>
                    </p:cTn>
                  </p:par>
                  <p:par>
                    <p:cTn id="26" fill="hold">
                      <p:stCondLst>
                        <p:cond delay="indefinite"/>
                      </p:stCondLst>
                      <p:childTnLst>
                        <p:par>
                          <p:cTn id="27" fill="hold">
                            <p:stCondLst>
                              <p:cond delay="0"/>
                            </p:stCondLst>
                            <p:childTnLst>
                              <p:par>
                                <p:cTn id="28" presetID="32" presetClass="emph" presetSubtype="0" fill="hold" grpId="0" nodeType="clickEffect">
                                  <p:stCondLst>
                                    <p:cond delay="0"/>
                                  </p:stCondLst>
                                  <p:childTnLst>
                                    <p:animRot by="120000">
                                      <p:cBhvr>
                                        <p:cTn id="29" dur="100" fill="hold">
                                          <p:stCondLst>
                                            <p:cond delay="0"/>
                                          </p:stCondLst>
                                        </p:cTn>
                                        <p:tgtEl>
                                          <p:spTgt spid="3">
                                            <p:txEl>
                                              <p:pRg st="2" end="2"/>
                                            </p:txEl>
                                          </p:spTgt>
                                        </p:tgtEl>
                                        <p:attrNameLst>
                                          <p:attrName>r</p:attrName>
                                        </p:attrNameLst>
                                      </p:cBhvr>
                                    </p:animRot>
                                    <p:animRot by="-240000">
                                      <p:cBhvr>
                                        <p:cTn id="30" dur="200" fill="hold">
                                          <p:stCondLst>
                                            <p:cond delay="200"/>
                                          </p:stCondLst>
                                        </p:cTn>
                                        <p:tgtEl>
                                          <p:spTgt spid="3">
                                            <p:txEl>
                                              <p:pRg st="2" end="2"/>
                                            </p:txEl>
                                          </p:spTgt>
                                        </p:tgtEl>
                                        <p:attrNameLst>
                                          <p:attrName>r</p:attrName>
                                        </p:attrNameLst>
                                      </p:cBhvr>
                                    </p:animRot>
                                    <p:animRot by="240000">
                                      <p:cBhvr>
                                        <p:cTn id="31" dur="200" fill="hold">
                                          <p:stCondLst>
                                            <p:cond delay="400"/>
                                          </p:stCondLst>
                                        </p:cTn>
                                        <p:tgtEl>
                                          <p:spTgt spid="3">
                                            <p:txEl>
                                              <p:pRg st="2" end="2"/>
                                            </p:txEl>
                                          </p:spTgt>
                                        </p:tgtEl>
                                        <p:attrNameLst>
                                          <p:attrName>r</p:attrName>
                                        </p:attrNameLst>
                                      </p:cBhvr>
                                    </p:animRot>
                                    <p:animRot by="-240000">
                                      <p:cBhvr>
                                        <p:cTn id="32" dur="200" fill="hold">
                                          <p:stCondLst>
                                            <p:cond delay="600"/>
                                          </p:stCondLst>
                                        </p:cTn>
                                        <p:tgtEl>
                                          <p:spTgt spid="3">
                                            <p:txEl>
                                              <p:pRg st="2" end="2"/>
                                            </p:txEl>
                                          </p:spTgt>
                                        </p:tgtEl>
                                        <p:attrNameLst>
                                          <p:attrName>r</p:attrName>
                                        </p:attrNameLst>
                                      </p:cBhvr>
                                    </p:animRot>
                                    <p:animRot by="120000">
                                      <p:cBhvr>
                                        <p:cTn id="33" dur="200" fill="hold">
                                          <p:stCondLst>
                                            <p:cond delay="800"/>
                                          </p:stCondLst>
                                        </p:cTn>
                                        <p:tgtEl>
                                          <p:spTgt spid="3">
                                            <p:txEl>
                                              <p:pRg st="2" end="2"/>
                                            </p:txEl>
                                          </p:spTgt>
                                        </p:tgtEl>
                                        <p:attrNameLst>
                                          <p:attrName>r</p:attrName>
                                        </p:attrNameLst>
                                      </p:cBhvr>
                                    </p:animRot>
                                  </p:childTnLst>
                                </p:cTn>
                              </p:par>
                            </p:childTnLst>
                          </p:cTn>
                        </p:par>
                      </p:childTnLst>
                    </p:cTn>
                  </p:par>
                  <p:par>
                    <p:cTn id="34" fill="hold">
                      <p:stCondLst>
                        <p:cond delay="indefinite"/>
                      </p:stCondLst>
                      <p:childTnLst>
                        <p:par>
                          <p:cTn id="35" fill="hold">
                            <p:stCondLst>
                              <p:cond delay="0"/>
                            </p:stCondLst>
                            <p:childTnLst>
                              <p:par>
                                <p:cTn id="36" presetID="32" presetClass="emph" presetSubtype="0" fill="hold" grpId="0" nodeType="clickEffect">
                                  <p:stCondLst>
                                    <p:cond delay="0"/>
                                  </p:stCondLst>
                                  <p:childTnLst>
                                    <p:animRot by="120000">
                                      <p:cBhvr>
                                        <p:cTn id="37" dur="100" fill="hold">
                                          <p:stCondLst>
                                            <p:cond delay="0"/>
                                          </p:stCondLst>
                                        </p:cTn>
                                        <p:tgtEl>
                                          <p:spTgt spid="3">
                                            <p:txEl>
                                              <p:pRg st="3" end="3"/>
                                            </p:txEl>
                                          </p:spTgt>
                                        </p:tgtEl>
                                        <p:attrNameLst>
                                          <p:attrName>r</p:attrName>
                                        </p:attrNameLst>
                                      </p:cBhvr>
                                    </p:animRot>
                                    <p:animRot by="-240000">
                                      <p:cBhvr>
                                        <p:cTn id="38" dur="200" fill="hold">
                                          <p:stCondLst>
                                            <p:cond delay="200"/>
                                          </p:stCondLst>
                                        </p:cTn>
                                        <p:tgtEl>
                                          <p:spTgt spid="3">
                                            <p:txEl>
                                              <p:pRg st="3" end="3"/>
                                            </p:txEl>
                                          </p:spTgt>
                                        </p:tgtEl>
                                        <p:attrNameLst>
                                          <p:attrName>r</p:attrName>
                                        </p:attrNameLst>
                                      </p:cBhvr>
                                    </p:animRot>
                                    <p:animRot by="240000">
                                      <p:cBhvr>
                                        <p:cTn id="39" dur="200" fill="hold">
                                          <p:stCondLst>
                                            <p:cond delay="400"/>
                                          </p:stCondLst>
                                        </p:cTn>
                                        <p:tgtEl>
                                          <p:spTgt spid="3">
                                            <p:txEl>
                                              <p:pRg st="3" end="3"/>
                                            </p:txEl>
                                          </p:spTgt>
                                        </p:tgtEl>
                                        <p:attrNameLst>
                                          <p:attrName>r</p:attrName>
                                        </p:attrNameLst>
                                      </p:cBhvr>
                                    </p:animRot>
                                    <p:animRot by="-240000">
                                      <p:cBhvr>
                                        <p:cTn id="40" dur="200" fill="hold">
                                          <p:stCondLst>
                                            <p:cond delay="600"/>
                                          </p:stCondLst>
                                        </p:cTn>
                                        <p:tgtEl>
                                          <p:spTgt spid="3">
                                            <p:txEl>
                                              <p:pRg st="3" end="3"/>
                                            </p:txEl>
                                          </p:spTgt>
                                        </p:tgtEl>
                                        <p:attrNameLst>
                                          <p:attrName>r</p:attrName>
                                        </p:attrNameLst>
                                      </p:cBhvr>
                                    </p:animRot>
                                    <p:animRot by="120000">
                                      <p:cBhvr>
                                        <p:cTn id="41" dur="200" fill="hold">
                                          <p:stCondLst>
                                            <p:cond delay="800"/>
                                          </p:stCondLst>
                                        </p:cTn>
                                        <p:tgtEl>
                                          <p:spTgt spid="3">
                                            <p:txEl>
                                              <p:pRg st="3" end="3"/>
                                            </p:txEl>
                                          </p:spTgt>
                                        </p:tgtEl>
                                        <p:attrNameLst>
                                          <p:attrName>r</p:attrName>
                                        </p:attrNameLst>
                                      </p:cBhvr>
                                    </p:animRot>
                                  </p:childTnLst>
                                </p:cTn>
                              </p:par>
                            </p:childTnLst>
                          </p:cTn>
                        </p:par>
                      </p:childTnLst>
                    </p:cTn>
                  </p:par>
                  <p:par>
                    <p:cTn id="42" fill="hold">
                      <p:stCondLst>
                        <p:cond delay="indefinite"/>
                      </p:stCondLst>
                      <p:childTnLst>
                        <p:par>
                          <p:cTn id="43" fill="hold">
                            <p:stCondLst>
                              <p:cond delay="0"/>
                            </p:stCondLst>
                            <p:childTnLst>
                              <p:par>
                                <p:cTn id="44" presetID="32" presetClass="emph" presetSubtype="0" fill="hold" grpId="0" nodeType="clickEffect">
                                  <p:stCondLst>
                                    <p:cond delay="0"/>
                                  </p:stCondLst>
                                  <p:childTnLst>
                                    <p:animRot by="120000">
                                      <p:cBhvr>
                                        <p:cTn id="45" dur="100" fill="hold">
                                          <p:stCondLst>
                                            <p:cond delay="0"/>
                                          </p:stCondLst>
                                        </p:cTn>
                                        <p:tgtEl>
                                          <p:spTgt spid="3">
                                            <p:txEl>
                                              <p:pRg st="4" end="4"/>
                                            </p:txEl>
                                          </p:spTgt>
                                        </p:tgtEl>
                                        <p:attrNameLst>
                                          <p:attrName>r</p:attrName>
                                        </p:attrNameLst>
                                      </p:cBhvr>
                                    </p:animRot>
                                    <p:animRot by="-240000">
                                      <p:cBhvr>
                                        <p:cTn id="46" dur="200" fill="hold">
                                          <p:stCondLst>
                                            <p:cond delay="200"/>
                                          </p:stCondLst>
                                        </p:cTn>
                                        <p:tgtEl>
                                          <p:spTgt spid="3">
                                            <p:txEl>
                                              <p:pRg st="4" end="4"/>
                                            </p:txEl>
                                          </p:spTgt>
                                        </p:tgtEl>
                                        <p:attrNameLst>
                                          <p:attrName>r</p:attrName>
                                        </p:attrNameLst>
                                      </p:cBhvr>
                                    </p:animRot>
                                    <p:animRot by="240000">
                                      <p:cBhvr>
                                        <p:cTn id="47" dur="200" fill="hold">
                                          <p:stCondLst>
                                            <p:cond delay="400"/>
                                          </p:stCondLst>
                                        </p:cTn>
                                        <p:tgtEl>
                                          <p:spTgt spid="3">
                                            <p:txEl>
                                              <p:pRg st="4" end="4"/>
                                            </p:txEl>
                                          </p:spTgt>
                                        </p:tgtEl>
                                        <p:attrNameLst>
                                          <p:attrName>r</p:attrName>
                                        </p:attrNameLst>
                                      </p:cBhvr>
                                    </p:animRot>
                                    <p:animRot by="-240000">
                                      <p:cBhvr>
                                        <p:cTn id="48" dur="200" fill="hold">
                                          <p:stCondLst>
                                            <p:cond delay="600"/>
                                          </p:stCondLst>
                                        </p:cTn>
                                        <p:tgtEl>
                                          <p:spTgt spid="3">
                                            <p:txEl>
                                              <p:pRg st="4" end="4"/>
                                            </p:txEl>
                                          </p:spTgt>
                                        </p:tgtEl>
                                        <p:attrNameLst>
                                          <p:attrName>r</p:attrName>
                                        </p:attrNameLst>
                                      </p:cBhvr>
                                    </p:animRot>
                                    <p:animRot by="120000">
                                      <p:cBhvr>
                                        <p:cTn id="49" dur="200" fill="hold">
                                          <p:stCondLst>
                                            <p:cond delay="800"/>
                                          </p:stCondLst>
                                        </p:cTn>
                                        <p:tgtEl>
                                          <p:spTgt spid="3">
                                            <p:txEl>
                                              <p:pRg st="4" end="4"/>
                                            </p:txEl>
                                          </p:spTgt>
                                        </p:tgtEl>
                                        <p:attrNameLst>
                                          <p:attrName>r</p:attrName>
                                        </p:attrNameLst>
                                      </p:cBhvr>
                                    </p:animRot>
                                  </p:childTnLst>
                                </p:cTn>
                              </p:par>
                            </p:childTnLst>
                          </p:cTn>
                        </p:par>
                      </p:childTnLst>
                    </p:cTn>
                  </p:par>
                  <p:par>
                    <p:cTn id="50" fill="hold">
                      <p:stCondLst>
                        <p:cond delay="indefinite"/>
                      </p:stCondLst>
                      <p:childTnLst>
                        <p:par>
                          <p:cTn id="51" fill="hold">
                            <p:stCondLst>
                              <p:cond delay="0"/>
                            </p:stCondLst>
                            <p:childTnLst>
                              <p:par>
                                <p:cTn id="52" presetID="32" presetClass="emph" presetSubtype="0" fill="hold" grpId="0" nodeType="clickEffect">
                                  <p:stCondLst>
                                    <p:cond delay="0"/>
                                  </p:stCondLst>
                                  <p:childTnLst>
                                    <p:animRot by="120000">
                                      <p:cBhvr>
                                        <p:cTn id="53" dur="100" fill="hold">
                                          <p:stCondLst>
                                            <p:cond delay="0"/>
                                          </p:stCondLst>
                                        </p:cTn>
                                        <p:tgtEl>
                                          <p:spTgt spid="3">
                                            <p:txEl>
                                              <p:pRg st="5" end="5"/>
                                            </p:txEl>
                                          </p:spTgt>
                                        </p:tgtEl>
                                        <p:attrNameLst>
                                          <p:attrName>r</p:attrName>
                                        </p:attrNameLst>
                                      </p:cBhvr>
                                    </p:animRot>
                                    <p:animRot by="-240000">
                                      <p:cBhvr>
                                        <p:cTn id="54" dur="200" fill="hold">
                                          <p:stCondLst>
                                            <p:cond delay="200"/>
                                          </p:stCondLst>
                                        </p:cTn>
                                        <p:tgtEl>
                                          <p:spTgt spid="3">
                                            <p:txEl>
                                              <p:pRg st="5" end="5"/>
                                            </p:txEl>
                                          </p:spTgt>
                                        </p:tgtEl>
                                        <p:attrNameLst>
                                          <p:attrName>r</p:attrName>
                                        </p:attrNameLst>
                                      </p:cBhvr>
                                    </p:animRot>
                                    <p:animRot by="240000">
                                      <p:cBhvr>
                                        <p:cTn id="55" dur="200" fill="hold">
                                          <p:stCondLst>
                                            <p:cond delay="400"/>
                                          </p:stCondLst>
                                        </p:cTn>
                                        <p:tgtEl>
                                          <p:spTgt spid="3">
                                            <p:txEl>
                                              <p:pRg st="5" end="5"/>
                                            </p:txEl>
                                          </p:spTgt>
                                        </p:tgtEl>
                                        <p:attrNameLst>
                                          <p:attrName>r</p:attrName>
                                        </p:attrNameLst>
                                      </p:cBhvr>
                                    </p:animRot>
                                    <p:animRot by="-240000">
                                      <p:cBhvr>
                                        <p:cTn id="56" dur="200" fill="hold">
                                          <p:stCondLst>
                                            <p:cond delay="600"/>
                                          </p:stCondLst>
                                        </p:cTn>
                                        <p:tgtEl>
                                          <p:spTgt spid="3">
                                            <p:txEl>
                                              <p:pRg st="5" end="5"/>
                                            </p:txEl>
                                          </p:spTgt>
                                        </p:tgtEl>
                                        <p:attrNameLst>
                                          <p:attrName>r</p:attrName>
                                        </p:attrNameLst>
                                      </p:cBhvr>
                                    </p:animRot>
                                    <p:animRot by="120000">
                                      <p:cBhvr>
                                        <p:cTn id="57" dur="200" fill="hold">
                                          <p:stCondLst>
                                            <p:cond delay="800"/>
                                          </p:stCondLst>
                                        </p:cTn>
                                        <p:tgtEl>
                                          <p:spTgt spid="3">
                                            <p:txEl>
                                              <p:pRg st="5" end="5"/>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E66BE16B-BCE5-65BE-B814-2880553326CF}"/>
              </a:ext>
            </a:extLst>
          </p:cNvPr>
          <p:cNvPicPr>
            <a:picLocks noChangeAspect="1"/>
          </p:cNvPicPr>
          <p:nvPr/>
        </p:nvPicPr>
        <p:blipFill>
          <a:blip r:embed="rId2"/>
          <a:stretch>
            <a:fillRect/>
          </a:stretch>
        </p:blipFill>
        <p:spPr>
          <a:xfrm>
            <a:off x="0" y="2743200"/>
            <a:ext cx="12114244" cy="4114800"/>
          </a:xfrm>
          <a:prstGeom prst="rect">
            <a:avLst/>
          </a:prstGeom>
        </p:spPr>
      </p:pic>
      <p:sp>
        <p:nvSpPr>
          <p:cNvPr id="2" name="Title 1">
            <a:extLst>
              <a:ext uri="{FF2B5EF4-FFF2-40B4-BE49-F238E27FC236}">
                <a16:creationId xmlns:a16="http://schemas.microsoft.com/office/drawing/2014/main" id="{EF21159D-76CA-B0D8-F340-89C7D565789C}"/>
              </a:ext>
            </a:extLst>
          </p:cNvPr>
          <p:cNvSpPr>
            <a:spLocks noGrp="1"/>
          </p:cNvSpPr>
          <p:nvPr>
            <p:ph type="title"/>
          </p:nvPr>
        </p:nvSpPr>
        <p:spPr>
          <a:xfrm>
            <a:off x="273761" y="320040"/>
            <a:ext cx="10671048" cy="768096"/>
          </a:xfrm>
        </p:spPr>
        <p:txBody>
          <a:bodyPr/>
          <a:lstStyle/>
          <a:p>
            <a:r>
              <a:rPr lang="en-US" b="0" i="0" dirty="0">
                <a:solidFill>
                  <a:srgbClr val="000000"/>
                </a:solidFill>
                <a:effectLst/>
                <a:latin typeface="Helvetica Neue"/>
              </a:rPr>
              <a:t>From where the most guests are coming ?</a:t>
            </a:r>
            <a:br>
              <a:rPr lang="en-US" b="0" i="0" dirty="0">
                <a:solidFill>
                  <a:srgbClr val="000000"/>
                </a:solidFill>
                <a:effectLst/>
                <a:latin typeface="Helvetica Neue"/>
              </a:rPr>
            </a:br>
            <a:endParaRPr lang="en-IN" dirty="0"/>
          </a:p>
        </p:txBody>
      </p:sp>
      <p:sp>
        <p:nvSpPr>
          <p:cNvPr id="3" name="Text Placeholder 2">
            <a:extLst>
              <a:ext uri="{FF2B5EF4-FFF2-40B4-BE49-F238E27FC236}">
                <a16:creationId xmlns:a16="http://schemas.microsoft.com/office/drawing/2014/main" id="{3DA02EDF-D742-660A-9FC8-492A0E536362}"/>
              </a:ext>
            </a:extLst>
          </p:cNvPr>
          <p:cNvSpPr>
            <a:spLocks noGrp="1"/>
          </p:cNvSpPr>
          <p:nvPr>
            <p:ph sz="half" idx="1"/>
          </p:nvPr>
        </p:nvSpPr>
        <p:spPr/>
        <p:txBody>
          <a:bodyPr/>
          <a:lstStyle/>
          <a:p>
            <a:r>
              <a:rPr lang="en-US" b="1" i="0" dirty="0">
                <a:solidFill>
                  <a:srgbClr val="810000"/>
                </a:solidFill>
                <a:effectLst/>
                <a:latin typeface="Comic Sans MS" panose="030F0702030302020204" pitchFamily="66" charset="0"/>
              </a:rPr>
              <a:t>People from all over the world are staying in these two hotels. Most guests are from Portugal and other countries in Europe</a:t>
            </a:r>
            <a:endParaRPr lang="en-IN" dirty="0"/>
          </a:p>
        </p:txBody>
      </p:sp>
    </p:spTree>
    <p:extLst>
      <p:ext uri="{BB962C8B-B14F-4D97-AF65-F5344CB8AC3E}">
        <p14:creationId xmlns:p14="http://schemas.microsoft.com/office/powerpoint/2010/main" val="39203564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randombar(horizontal)">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wipe(down)">
                                      <p:cBhvr>
                                        <p:cTn id="1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DD40E8B-953C-D51E-D5E5-EC9159B67113}"/>
              </a:ext>
            </a:extLst>
          </p:cNvPr>
          <p:cNvSpPr>
            <a:spLocks noGrp="1"/>
          </p:cNvSpPr>
          <p:nvPr>
            <p:ph type="title"/>
          </p:nvPr>
        </p:nvSpPr>
        <p:spPr>
          <a:xfrm>
            <a:off x="320414" y="49825"/>
            <a:ext cx="10671048" cy="768096"/>
          </a:xfrm>
        </p:spPr>
        <p:txBody>
          <a:bodyPr/>
          <a:lstStyle/>
          <a:p>
            <a:r>
              <a:rPr lang="en-US" b="0" i="0" dirty="0">
                <a:solidFill>
                  <a:srgbClr val="000000"/>
                </a:solidFill>
                <a:effectLst/>
                <a:latin typeface="Helvetica Neue"/>
              </a:rPr>
              <a:t>How much do guests pay for a room per night?</a:t>
            </a:r>
            <a:br>
              <a:rPr lang="en-US" b="0" i="0" dirty="0">
                <a:solidFill>
                  <a:srgbClr val="000000"/>
                </a:solidFill>
                <a:effectLst/>
                <a:latin typeface="Helvetica Neue"/>
              </a:rPr>
            </a:br>
            <a:endParaRPr lang="en-IN" dirty="0"/>
          </a:p>
        </p:txBody>
      </p:sp>
      <p:sp>
        <p:nvSpPr>
          <p:cNvPr id="5" name="Content Placeholder 4">
            <a:extLst>
              <a:ext uri="{FF2B5EF4-FFF2-40B4-BE49-F238E27FC236}">
                <a16:creationId xmlns:a16="http://schemas.microsoft.com/office/drawing/2014/main" id="{8A952126-31FB-C33E-8EBA-FBED7BA39BDB}"/>
              </a:ext>
            </a:extLst>
          </p:cNvPr>
          <p:cNvSpPr>
            <a:spLocks noGrp="1"/>
          </p:cNvSpPr>
          <p:nvPr>
            <p:ph sz="half" idx="1"/>
          </p:nvPr>
        </p:nvSpPr>
        <p:spPr/>
        <p:txBody>
          <a:bodyPr/>
          <a:lstStyle/>
          <a:p>
            <a:r>
              <a:rPr lang="en-US" b="1" i="0" dirty="0">
                <a:solidFill>
                  <a:srgbClr val="810000"/>
                </a:solidFill>
                <a:effectLst/>
                <a:latin typeface="Comic Sans MS" panose="030F0702030302020204" pitchFamily="66" charset="0"/>
              </a:rPr>
              <a:t>The figure shows that the average price per room depends on its type and the standard deviation</a:t>
            </a:r>
            <a:endParaRPr lang="en-IN" dirty="0"/>
          </a:p>
        </p:txBody>
      </p:sp>
      <p:pic>
        <p:nvPicPr>
          <p:cNvPr id="9" name="Picture 8">
            <a:extLst>
              <a:ext uri="{FF2B5EF4-FFF2-40B4-BE49-F238E27FC236}">
                <a16:creationId xmlns:a16="http://schemas.microsoft.com/office/drawing/2014/main" id="{79D05412-5AB5-5B14-A9BD-086800045329}"/>
              </a:ext>
            </a:extLst>
          </p:cNvPr>
          <p:cNvPicPr>
            <a:picLocks noChangeAspect="1"/>
          </p:cNvPicPr>
          <p:nvPr/>
        </p:nvPicPr>
        <p:blipFill>
          <a:blip r:embed="rId2"/>
          <a:stretch>
            <a:fillRect/>
          </a:stretch>
        </p:blipFill>
        <p:spPr>
          <a:xfrm>
            <a:off x="0" y="2705878"/>
            <a:ext cx="12363061" cy="4152122"/>
          </a:xfrm>
          <a:prstGeom prst="rect">
            <a:avLst/>
          </a:prstGeom>
        </p:spPr>
      </p:pic>
    </p:spTree>
    <p:extLst>
      <p:ext uri="{BB962C8B-B14F-4D97-AF65-F5344CB8AC3E}">
        <p14:creationId xmlns:p14="http://schemas.microsoft.com/office/powerpoint/2010/main" val="39474123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2" presetClass="emph" presetSubtype="0" fill="hold" nodeType="clickEffect">
                                  <p:stCondLst>
                                    <p:cond delay="0"/>
                                  </p:stCondLst>
                                  <p:childTnLst>
                                    <p:animRot by="120000">
                                      <p:cBhvr>
                                        <p:cTn id="10" dur="100" fill="hold">
                                          <p:stCondLst>
                                            <p:cond delay="0"/>
                                          </p:stCondLst>
                                        </p:cTn>
                                        <p:tgtEl>
                                          <p:spTgt spid="9"/>
                                        </p:tgtEl>
                                        <p:attrNameLst>
                                          <p:attrName>r</p:attrName>
                                        </p:attrNameLst>
                                      </p:cBhvr>
                                    </p:animRot>
                                    <p:animRot by="-240000">
                                      <p:cBhvr>
                                        <p:cTn id="11" dur="200" fill="hold">
                                          <p:stCondLst>
                                            <p:cond delay="200"/>
                                          </p:stCondLst>
                                        </p:cTn>
                                        <p:tgtEl>
                                          <p:spTgt spid="9"/>
                                        </p:tgtEl>
                                        <p:attrNameLst>
                                          <p:attrName>r</p:attrName>
                                        </p:attrNameLst>
                                      </p:cBhvr>
                                    </p:animRot>
                                    <p:animRot by="240000">
                                      <p:cBhvr>
                                        <p:cTn id="12" dur="200" fill="hold">
                                          <p:stCondLst>
                                            <p:cond delay="400"/>
                                          </p:stCondLst>
                                        </p:cTn>
                                        <p:tgtEl>
                                          <p:spTgt spid="9"/>
                                        </p:tgtEl>
                                        <p:attrNameLst>
                                          <p:attrName>r</p:attrName>
                                        </p:attrNameLst>
                                      </p:cBhvr>
                                    </p:animRot>
                                    <p:animRot by="-240000">
                                      <p:cBhvr>
                                        <p:cTn id="13" dur="200" fill="hold">
                                          <p:stCondLst>
                                            <p:cond delay="600"/>
                                          </p:stCondLst>
                                        </p:cTn>
                                        <p:tgtEl>
                                          <p:spTgt spid="9"/>
                                        </p:tgtEl>
                                        <p:attrNameLst>
                                          <p:attrName>r</p:attrName>
                                        </p:attrNameLst>
                                      </p:cBhvr>
                                    </p:animRot>
                                    <p:animRot by="120000">
                                      <p:cBhvr>
                                        <p:cTn id="14" dur="200" fill="hold">
                                          <p:stCondLst>
                                            <p:cond delay="800"/>
                                          </p:stCondLst>
                                        </p:cTn>
                                        <p:tgtEl>
                                          <p:spTgt spid="9"/>
                                        </p:tgtEl>
                                        <p:attrNameLst>
                                          <p:attrName>r</p:attrName>
                                        </p:attrNameLst>
                                      </p:cBhvr>
                                    </p:animRo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5">
                                            <p:txEl>
                                              <p:pRg st="0" end="0"/>
                                            </p:txEl>
                                          </p:spTgt>
                                        </p:tgtEl>
                                        <p:attrNameLst>
                                          <p:attrName>style.visibility</p:attrName>
                                        </p:attrNameLst>
                                      </p:cBhvr>
                                      <p:to>
                                        <p:strVal val="visible"/>
                                      </p:to>
                                    </p:set>
                                    <p:animEffect transition="in" filter="fade">
                                      <p:cBhvr>
                                        <p:cTn id="19"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877CB43B-5553-10D2-F726-8BD7B734CBE0}"/>
              </a:ext>
            </a:extLst>
          </p:cNvPr>
          <p:cNvPicPr>
            <a:picLocks noChangeAspect="1"/>
          </p:cNvPicPr>
          <p:nvPr/>
        </p:nvPicPr>
        <p:blipFill>
          <a:blip r:embed="rId2"/>
          <a:stretch>
            <a:fillRect/>
          </a:stretch>
        </p:blipFill>
        <p:spPr>
          <a:xfrm>
            <a:off x="2062065" y="978664"/>
            <a:ext cx="10036629" cy="5159829"/>
          </a:xfrm>
          <a:prstGeom prst="rect">
            <a:avLst/>
          </a:prstGeom>
        </p:spPr>
      </p:pic>
      <p:sp>
        <p:nvSpPr>
          <p:cNvPr id="5" name="TextBox 4">
            <a:extLst>
              <a:ext uri="{FF2B5EF4-FFF2-40B4-BE49-F238E27FC236}">
                <a16:creationId xmlns:a16="http://schemas.microsoft.com/office/drawing/2014/main" id="{2069AFC4-73CB-CE8C-A1CA-36C745B23CE9}"/>
              </a:ext>
            </a:extLst>
          </p:cNvPr>
          <p:cNvSpPr txBox="1"/>
          <p:nvPr/>
        </p:nvSpPr>
        <p:spPr>
          <a:xfrm>
            <a:off x="0" y="2846534"/>
            <a:ext cx="2279001" cy="2308324"/>
          </a:xfrm>
          <a:prstGeom prst="rect">
            <a:avLst/>
          </a:prstGeom>
          <a:noFill/>
        </p:spPr>
        <p:txBody>
          <a:bodyPr wrap="square">
            <a:spAutoFit/>
          </a:bodyPr>
          <a:lstStyle/>
          <a:p>
            <a:pPr fontAlgn="base"/>
            <a:r>
              <a:rPr lang="en-US" dirty="0" err="1">
                <a:solidFill>
                  <a:srgbClr val="202124"/>
                </a:solidFill>
                <a:latin typeface="inherit"/>
              </a:rPr>
              <a:t>Adr</a:t>
            </a:r>
            <a:r>
              <a:rPr lang="en-US" dirty="0">
                <a:solidFill>
                  <a:srgbClr val="202124"/>
                </a:solidFill>
                <a:latin typeface="inherit"/>
              </a:rPr>
              <a:t>:- </a:t>
            </a:r>
            <a:r>
              <a:rPr lang="en-US" b="0" dirty="0">
                <a:solidFill>
                  <a:srgbClr val="202124"/>
                </a:solidFill>
                <a:effectLst/>
                <a:latin typeface="inherit"/>
              </a:rPr>
              <a:t>Average Daily Rate as defined by dividing the sum of all lodging transactions by the total number of staying nights</a:t>
            </a:r>
          </a:p>
          <a:p>
            <a:br>
              <a:rPr lang="en-US" dirty="0">
                <a:solidFill>
                  <a:srgbClr val="5F6368"/>
                </a:solidFill>
                <a:effectLst/>
                <a:latin typeface="inherit"/>
              </a:rPr>
            </a:br>
            <a:endParaRPr lang="en-IN" dirty="0"/>
          </a:p>
        </p:txBody>
      </p:sp>
      <p:sp>
        <p:nvSpPr>
          <p:cNvPr id="8" name="TextBox 7">
            <a:extLst>
              <a:ext uri="{FF2B5EF4-FFF2-40B4-BE49-F238E27FC236}">
                <a16:creationId xmlns:a16="http://schemas.microsoft.com/office/drawing/2014/main" id="{D717EAE6-54F1-7EE1-231D-A8AC07763195}"/>
              </a:ext>
            </a:extLst>
          </p:cNvPr>
          <p:cNvSpPr txBox="1"/>
          <p:nvPr/>
        </p:nvSpPr>
        <p:spPr>
          <a:xfrm>
            <a:off x="273698" y="178445"/>
            <a:ext cx="9629192" cy="800219"/>
          </a:xfrm>
          <a:prstGeom prst="rect">
            <a:avLst/>
          </a:prstGeom>
          <a:noFill/>
        </p:spPr>
        <p:txBody>
          <a:bodyPr wrap="square" rtlCol="0">
            <a:spAutoFit/>
          </a:bodyPr>
          <a:lstStyle/>
          <a:p>
            <a:r>
              <a:rPr lang="en-US" sz="2800" b="1" i="0" dirty="0">
                <a:solidFill>
                  <a:srgbClr val="000000"/>
                </a:solidFill>
                <a:effectLst/>
                <a:latin typeface="Helvetica Neue"/>
              </a:rPr>
              <a:t>How does the price vary per night over the Month?</a:t>
            </a:r>
          </a:p>
          <a:p>
            <a:endParaRPr lang="en-IN" dirty="0"/>
          </a:p>
        </p:txBody>
      </p:sp>
      <p:sp>
        <p:nvSpPr>
          <p:cNvPr id="9" name="TextBox 8">
            <a:extLst>
              <a:ext uri="{FF2B5EF4-FFF2-40B4-BE49-F238E27FC236}">
                <a16:creationId xmlns:a16="http://schemas.microsoft.com/office/drawing/2014/main" id="{CA7EB8B8-D6EC-5C61-76DE-7029116356CB}"/>
              </a:ext>
            </a:extLst>
          </p:cNvPr>
          <p:cNvSpPr txBox="1"/>
          <p:nvPr/>
        </p:nvSpPr>
        <p:spPr>
          <a:xfrm>
            <a:off x="690466" y="6494889"/>
            <a:ext cx="11285462" cy="369332"/>
          </a:xfrm>
          <a:prstGeom prst="rect">
            <a:avLst/>
          </a:prstGeom>
          <a:noFill/>
        </p:spPr>
        <p:txBody>
          <a:bodyPr wrap="none" rtlCol="0">
            <a:spAutoFit/>
          </a:bodyPr>
          <a:lstStyle/>
          <a:p>
            <a:r>
              <a:rPr lang="en-US" b="1" i="0" dirty="0">
                <a:solidFill>
                  <a:srgbClr val="810000"/>
                </a:solidFill>
                <a:effectLst/>
                <a:latin typeface="Comic Sans MS" panose="030F0702030302020204" pitchFamily="66" charset="0"/>
              </a:rPr>
              <a:t>The figure shows that the average price per room depends on its type and the standard deviation</a:t>
            </a:r>
            <a:endParaRPr lang="en-IN" dirty="0"/>
          </a:p>
        </p:txBody>
      </p:sp>
    </p:spTree>
    <p:extLst>
      <p:ext uri="{BB962C8B-B14F-4D97-AF65-F5344CB8AC3E}">
        <p14:creationId xmlns:p14="http://schemas.microsoft.com/office/powerpoint/2010/main" val="30938718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500"/>
                                        <p:tgtEl>
                                          <p:spTgt spid="5"/>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p:bldP spid="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375E63-1D7A-42AF-A4F7-26A7C5CF93A9}"/>
              </a:ext>
            </a:extLst>
          </p:cNvPr>
          <p:cNvSpPr>
            <a:spLocks noGrp="1"/>
          </p:cNvSpPr>
          <p:nvPr>
            <p:ph type="title"/>
          </p:nvPr>
        </p:nvSpPr>
        <p:spPr>
          <a:xfrm>
            <a:off x="839788" y="457200"/>
            <a:ext cx="10926114" cy="998376"/>
          </a:xfrm>
        </p:spPr>
        <p:txBody>
          <a:bodyPr>
            <a:normAutofit fontScale="90000"/>
          </a:bodyPr>
          <a:lstStyle/>
          <a:p>
            <a:r>
              <a:rPr lang="en-US" sz="3600" i="0" dirty="0">
                <a:solidFill>
                  <a:srgbClr val="000000"/>
                </a:solidFill>
                <a:effectLst/>
                <a:latin typeface="Helvetica Neue"/>
              </a:rPr>
              <a:t>Which are the most busy months?</a:t>
            </a:r>
            <a:br>
              <a:rPr lang="en-US" b="0" i="0" dirty="0">
                <a:solidFill>
                  <a:srgbClr val="000000"/>
                </a:solidFill>
                <a:effectLst/>
                <a:latin typeface="Helvetica Neue"/>
              </a:rPr>
            </a:br>
            <a:endParaRPr lang="en-IN" dirty="0"/>
          </a:p>
        </p:txBody>
      </p:sp>
      <p:pic>
        <p:nvPicPr>
          <p:cNvPr id="8" name="Content Placeholder 7">
            <a:extLst>
              <a:ext uri="{FF2B5EF4-FFF2-40B4-BE49-F238E27FC236}">
                <a16:creationId xmlns:a16="http://schemas.microsoft.com/office/drawing/2014/main" id="{FF1471DE-5650-19C8-0811-A6FD3291AFFA}"/>
              </a:ext>
            </a:extLst>
          </p:cNvPr>
          <p:cNvPicPr>
            <a:picLocks noGrp="1" noChangeAspect="1"/>
          </p:cNvPicPr>
          <p:nvPr>
            <p:ph idx="1"/>
          </p:nvPr>
        </p:nvPicPr>
        <p:blipFill>
          <a:blip r:embed="rId2"/>
          <a:stretch>
            <a:fillRect/>
          </a:stretch>
        </p:blipFill>
        <p:spPr>
          <a:xfrm>
            <a:off x="93306" y="2752530"/>
            <a:ext cx="12098694" cy="4105469"/>
          </a:xfrm>
        </p:spPr>
      </p:pic>
      <p:sp>
        <p:nvSpPr>
          <p:cNvPr id="5" name="Footer Placeholder 4">
            <a:extLst>
              <a:ext uri="{FF2B5EF4-FFF2-40B4-BE49-F238E27FC236}">
                <a16:creationId xmlns:a16="http://schemas.microsoft.com/office/drawing/2014/main" id="{0CE3E6BB-E1BD-E75C-1B07-44C0BAAEB92B}"/>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92E1D103-1B3C-E012-2A4B-8BE0B56B1032}"/>
              </a:ext>
            </a:extLst>
          </p:cNvPr>
          <p:cNvSpPr>
            <a:spLocks noGrp="1"/>
          </p:cNvSpPr>
          <p:nvPr>
            <p:ph type="sldNum" sz="quarter" idx="12"/>
          </p:nvPr>
        </p:nvSpPr>
        <p:spPr/>
        <p:txBody>
          <a:bodyPr/>
          <a:lstStyle/>
          <a:p>
            <a:fld id="{48F63A3B-78C7-47BE-AE5E-E10140E04643}" type="slidenum">
              <a:rPr lang="en-US" smtClean="0"/>
              <a:t>9</a:t>
            </a:fld>
            <a:endParaRPr lang="en-US" dirty="0"/>
          </a:p>
        </p:txBody>
      </p:sp>
      <p:sp>
        <p:nvSpPr>
          <p:cNvPr id="10" name="Text Placeholder 9">
            <a:extLst>
              <a:ext uri="{FF2B5EF4-FFF2-40B4-BE49-F238E27FC236}">
                <a16:creationId xmlns:a16="http://schemas.microsoft.com/office/drawing/2014/main" id="{0CC73BDF-23D5-FF28-DA59-F62E6C91AAA1}"/>
              </a:ext>
            </a:extLst>
          </p:cNvPr>
          <p:cNvSpPr>
            <a:spLocks noGrp="1"/>
          </p:cNvSpPr>
          <p:nvPr>
            <p:ph type="body" sz="half" idx="2"/>
          </p:nvPr>
        </p:nvSpPr>
        <p:spPr/>
        <p:txBody>
          <a:bodyPr/>
          <a:lstStyle/>
          <a:p>
            <a:endParaRPr lang="en-IN" dirty="0"/>
          </a:p>
        </p:txBody>
      </p:sp>
    </p:spTree>
    <p:extLst>
      <p:ext uri="{BB962C8B-B14F-4D97-AF65-F5344CB8AC3E}">
        <p14:creationId xmlns:p14="http://schemas.microsoft.com/office/powerpoint/2010/main" val="18874134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Office Theme">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 color block" id="{8E8E6382-84E0-47AA-A2A2-8ED603AAB26E}" vid="{692203AD-8BB8-47BB-AF1A-2D7F125D9E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9060146-7700-4F6C-986B-89E3839BD4ED}">
  <ds:schemaRefs>
    <ds:schemaRef ds:uri="http://schemas.microsoft.com/sharepoint/v3/contenttype/forms"/>
  </ds:schemaRefs>
</ds:datastoreItem>
</file>

<file path=customXml/itemProps2.xml><?xml version="1.0" encoding="utf-8"?>
<ds:datastoreItem xmlns:ds="http://schemas.openxmlformats.org/officeDocument/2006/customXml" ds:itemID="{D235FEF8-1733-4347-95CE-3BB62B2B8DD7}">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08FC98CF-E78A-425D-90FD-55D1C468A34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{7675E05B-0562-46EF-B041-0151E2FB2D92}tf78438558_win32</Template>
  <TotalTime>448</TotalTime>
  <Words>501</Words>
  <Application>Microsoft Office PowerPoint</Application>
  <PresentationFormat>Widescreen</PresentationFormat>
  <Paragraphs>86</Paragraphs>
  <Slides>16</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16</vt:i4>
      </vt:variant>
    </vt:vector>
  </HeadingPairs>
  <TitlesOfParts>
    <vt:vector size="26" baseType="lpstr">
      <vt:lpstr>Arial</vt:lpstr>
      <vt:lpstr>Arial Black</vt:lpstr>
      <vt:lpstr>Comic Sans MS</vt:lpstr>
      <vt:lpstr>Courier New</vt:lpstr>
      <vt:lpstr>ff-more-web-pro</vt:lpstr>
      <vt:lpstr>Helvetica Neue</vt:lpstr>
      <vt:lpstr>inherit</vt:lpstr>
      <vt:lpstr>Inter</vt:lpstr>
      <vt:lpstr>Sabon Next LT</vt:lpstr>
      <vt:lpstr>Office Theme</vt:lpstr>
      <vt:lpstr>Capstone project </vt:lpstr>
      <vt:lpstr>hotel  booking  cancellation</vt:lpstr>
      <vt:lpstr>Introduction</vt:lpstr>
      <vt:lpstr>PRIMARY GOALS</vt:lpstr>
      <vt:lpstr>Exploratory data analysis </vt:lpstr>
      <vt:lpstr>From where the most guests are coming ? </vt:lpstr>
      <vt:lpstr>How much do guests pay for a room per night? </vt:lpstr>
      <vt:lpstr>PowerPoint Presentation</vt:lpstr>
      <vt:lpstr>Which are the most busy months? </vt:lpstr>
      <vt:lpstr>PowerPoint Presentation</vt:lpstr>
      <vt:lpstr>How long do people stay at the hotels? </vt:lpstr>
      <vt:lpstr>Algorithm used </vt:lpstr>
      <vt:lpstr>Algorithm used</vt:lpstr>
      <vt:lpstr>If someone reports close to 100% accuracy, they are either lying to you, made a mistake, forecasting the future with the future, predicting something with the same thing, or rigged the problem </vt:lpstr>
      <vt:lpstr>SUMMARY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dc:title>
  <dc:subject/>
  <dc:creator>Sakshi Shekhar</dc:creator>
  <cp:lastModifiedBy>Sakshi Shekhar</cp:lastModifiedBy>
  <cp:revision>3</cp:revision>
  <dcterms:created xsi:type="dcterms:W3CDTF">2023-12-22T17:10:39Z</dcterms:created>
  <dcterms:modified xsi:type="dcterms:W3CDTF">2023-12-24T05:04:51Z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